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17"/>
  </p:notesMasterIdLst>
  <p:handoutMasterIdLst>
    <p:handoutMasterId r:id="rId18"/>
  </p:handoutMasterIdLst>
  <p:sldIdLst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46" r:id="rId14"/>
    <p:sldId id="338" r:id="rId15"/>
    <p:sldId id="33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592"/>
  </p:normalViewPr>
  <p:slideViewPr>
    <p:cSldViewPr snapToGrid="0" snapToObjects="1">
      <p:cViewPr varScale="1">
        <p:scale>
          <a:sx n="109" d="100"/>
          <a:sy n="109" d="100"/>
        </p:scale>
        <p:origin x="20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8BAD5-C265-4CB0-86DE-54C565F6CB7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47C5D-CF7A-4E78-863C-A42FAAAF6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0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6B7E8-B868-4A88-A6F5-CAB18CA6254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AEAC1-AB1E-445A-9E3C-120D2E2D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7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9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8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1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3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6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3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4E90-D69A-4573-A688-A10734BE441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D156-5E48-4BD3-B946-E2217B3C7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2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mean flow</a:t>
            </a:r>
            <a:br>
              <a:rPr lang="en-US" dirty="0" smtClean="0"/>
            </a:br>
            <a:r>
              <a:rPr lang="en-US" dirty="0" smtClean="0"/>
              <a:t>Uniform </a:t>
            </a:r>
            <a:r>
              <a:rPr lang="en-US" dirty="0" smtClean="0"/>
              <a:t>mean fields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COMSOL: WEAK FORM PDE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5313"/>
            <a:ext cx="7886700" cy="42719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198077" y="1679575"/>
            <a:ext cx="646724" cy="2962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0" y="1257300"/>
                <a:ext cx="2668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 BC: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=0,1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57300"/>
                <a:ext cx="2668551" cy="369332"/>
              </a:xfrm>
              <a:prstGeom prst="rect">
                <a:avLst/>
              </a:prstGeom>
              <a:blipFill>
                <a:blip r:embed="rId3"/>
                <a:stretch>
                  <a:fillRect l="-18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2092569" y="1679575"/>
            <a:ext cx="752232" cy="22417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89485" y="1547446"/>
            <a:ext cx="246184" cy="2162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244111" y="1645200"/>
            <a:ext cx="1041890" cy="18893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68834" y="6291380"/>
                <a:ext cx="58989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* You can specify pressure release BC by writing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/>
                  <a:t> instead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834" y="6291380"/>
                <a:ext cx="5898923" cy="338554"/>
              </a:xfrm>
              <a:prstGeom prst="rect">
                <a:avLst/>
              </a:prstGeom>
              <a:blipFill>
                <a:blip r:embed="rId4"/>
                <a:stretch>
                  <a:fillRect l="-62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4035669" y="1626632"/>
            <a:ext cx="3481754" cy="20837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452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COMSOL: WEAK FORM PDE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5313"/>
            <a:ext cx="7886700" cy="42719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844800" y="1546860"/>
            <a:ext cx="279400" cy="1684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0" y="1257300"/>
            <a:ext cx="419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eigenvalue around 1195 rad/s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5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COMSOL: WEAK FORM PDE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5313"/>
            <a:ext cx="7886700" cy="42719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849208" y="1601232"/>
            <a:ext cx="334107" cy="1157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05300" y="1175047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first </a:t>
            </a:r>
            <a:r>
              <a:rPr lang="en-US" sz="1200" dirty="0" err="1" smtClean="0"/>
              <a:t>eigenfrequency</a:t>
            </a:r>
            <a:r>
              <a:rPr lang="en-US" sz="1200" dirty="0" smtClean="0"/>
              <a:t> (968.17 rad/s) does not matches </a:t>
            </a:r>
          </a:p>
          <a:p>
            <a:r>
              <a:rPr lang="en-US" sz="1200" dirty="0" smtClean="0"/>
              <a:t>the theoretical value (1195.2 rad/s)!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346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WEAK FORM PDE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Linearized Euler Equation (LEE)</a:t>
                </a:r>
              </a:p>
              <a:p>
                <a:pPr lvl="1"/>
                <a:r>
                  <a:rPr lang="en-US" b="0" dirty="0" smtClean="0"/>
                  <a:t>Momentum: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𝛻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𝛻</m:t>
                        </m:r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nergy: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𝛻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Start from a very simple problem:</a:t>
                </a:r>
              </a:p>
              <a:p>
                <a:pPr lvl="1"/>
                <a:r>
                  <a:rPr lang="en-US" dirty="0" smtClean="0"/>
                  <a:t>1-Dimension: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Uniform mean flow</a:t>
                </a:r>
                <a:endParaRPr lang="en-US" b="0" dirty="0" smtClean="0"/>
              </a:p>
              <a:p>
                <a:pPr lvl="1"/>
                <a:r>
                  <a:rPr lang="en-US" dirty="0" smtClean="0"/>
                  <a:t>Uniform pressure, density and sound speed</a:t>
                </a:r>
              </a:p>
              <a:p>
                <a:pPr lvl="1"/>
                <a:r>
                  <a:rPr lang="en-US" dirty="0" smtClean="0"/>
                  <a:t>Boundary conditions: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𝑟𝑖𝑔𝑖𝑑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𝐵𝐶𝑠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27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WEAK FORM PDE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Linearized Euler Equation (LEE)</a:t>
                </a:r>
              </a:p>
              <a:p>
                <a:pPr lvl="1"/>
                <a:r>
                  <a:rPr lang="en-US" b="0" dirty="0" smtClean="0"/>
                  <a:t>Momentum: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̂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Energy: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Known variables: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endParaRPr lang="en-US" b="0" dirty="0" smtClean="0"/>
              </a:p>
              <a:p>
                <a:r>
                  <a:rPr lang="en-US" b="0" dirty="0" smtClean="0"/>
                  <a:t>Unknown variables: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88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WEAK FORM PDE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686800" cy="4530725"/>
              </a:xfrm>
            </p:spPr>
            <p:txBody>
              <a:bodyPr/>
              <a:lstStyle/>
              <a:p>
                <a:r>
                  <a:rPr lang="en-US" dirty="0" smtClean="0"/>
                  <a:t>Convert LEE into weak form PDE (momentum)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𝜔</m:t>
                        </m:r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Multiply by weight (test) function (tilde) and integrate over the domain:</a:t>
                </a:r>
                <a:endParaRPr lang="en-US" dirty="0"/>
              </a:p>
              <a:p>
                <a:pPr marL="25836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Since there is no second derivative, no needs to apply integration by part!</a:t>
                </a:r>
                <a:endParaRPr lang="en-US" dirty="0" smtClean="0"/>
              </a:p>
              <a:p>
                <a:pPr lvl="1"/>
                <a:r>
                  <a:rPr lang="en-US" b="0" dirty="0" smtClean="0"/>
                  <a:t>Weak form: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marL="258365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686800" cy="4530725"/>
              </a:xfrm>
              <a:blipFill>
                <a:blip r:embed="rId2"/>
                <a:stretch>
                  <a:fillRect l="-140" t="-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15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WEAK FORM PDE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8992"/>
                <a:ext cx="8686800" cy="4521935"/>
              </a:xfrm>
            </p:spPr>
            <p:txBody>
              <a:bodyPr/>
              <a:lstStyle/>
              <a:p>
                <a:r>
                  <a:rPr lang="en-US" dirty="0" smtClean="0"/>
                  <a:t>Convert LEE into weak form PDE (energy)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Multiply by weight (test) function (tilde) and integrate over the domain:</a:t>
                </a:r>
                <a:endParaRPr lang="en-US" dirty="0"/>
              </a:p>
              <a:p>
                <a:pPr marL="25836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dirty="0"/>
                  <a:t>Since there is no second derivative, no needs to apply integration by part!</a:t>
                </a:r>
              </a:p>
              <a:p>
                <a:pPr lvl="1"/>
                <a:r>
                  <a:rPr lang="en-US" b="0" dirty="0" smtClean="0"/>
                  <a:t>Weak form: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marL="258365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8992"/>
                <a:ext cx="8686800" cy="4521935"/>
              </a:xfrm>
              <a:blipFill>
                <a:blip r:embed="rId2"/>
                <a:stretch>
                  <a:fillRect l="-140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54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COMSOL: WEAK FORM PDE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74800"/>
                <a:ext cx="8229600" cy="455612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For a given parameters: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𝑎𝑡𝑚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=1.21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 smtClean="0"/>
                  <a:t>The true </a:t>
                </a:r>
                <a:r>
                  <a:rPr lang="en-US" dirty="0" err="1" smtClean="0"/>
                  <a:t>eigen</a:t>
                </a:r>
                <a:r>
                  <a:rPr lang="en-US" dirty="0" smtClean="0"/>
                  <a:t>-frequency would be (rigid-rigid):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(1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)(1−0.1)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=190.22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1195.2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Solve it by using COMSOL</a:t>
                </a:r>
              </a:p>
              <a:p>
                <a:pPr marL="258365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4800"/>
                <a:ext cx="8229600" cy="4556127"/>
              </a:xfrm>
              <a:blipFill>
                <a:blip r:embed="rId2"/>
                <a:stretch>
                  <a:fillRect l="-1111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84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COMSOL: WEAK FORM PDE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5313"/>
            <a:ext cx="7886700" cy="4271962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1"/>
          </p:cNvCxnSpPr>
          <p:nvPr/>
        </p:nvCxnSpPr>
        <p:spPr>
          <a:xfrm flipH="1">
            <a:off x="2426678" y="1492766"/>
            <a:ext cx="430822" cy="1188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7500" y="130810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Define given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0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COMSOL: WEAK FORM PDE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5313"/>
            <a:ext cx="7886700" cy="42719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901462" y="1536700"/>
            <a:ext cx="1086338" cy="3035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52900" y="1238806"/>
                <a:ext cx="2493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Add variables: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1238806"/>
                <a:ext cx="2493631" cy="369332"/>
              </a:xfrm>
              <a:prstGeom prst="rect">
                <a:avLst/>
              </a:prstGeom>
              <a:blipFill>
                <a:blip r:embed="rId3"/>
                <a:stretch>
                  <a:fillRect l="-1956" t="-8197" r="-1026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95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COMSOL: WEAK FORM PDE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65313"/>
            <a:ext cx="7886700" cy="42719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848708" y="1636712"/>
            <a:ext cx="536330" cy="21703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0017" y="1100192"/>
                <a:ext cx="7899920" cy="508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Write weak form PDE: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&amp;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17" y="1100192"/>
                <a:ext cx="7899920" cy="508857"/>
              </a:xfrm>
              <a:prstGeom prst="rect">
                <a:avLst/>
              </a:prstGeom>
              <a:blipFill>
                <a:blip r:embed="rId3"/>
                <a:stretch>
                  <a:fillRect l="-694" t="-1190" r="-2006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15663" y="6207370"/>
                <a:ext cx="55567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Do not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𝑖𝑚𝑎𝑔𝑖𝑛𝑎𝑟𝑦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in the equation as it is already built in COMSOL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663" y="6207370"/>
                <a:ext cx="5556738" cy="646331"/>
              </a:xfrm>
              <a:prstGeom prst="rect">
                <a:avLst/>
              </a:prstGeom>
              <a:blipFill>
                <a:blip r:embed="rId4"/>
                <a:stretch>
                  <a:fillRect l="-87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2479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E670E40BAB34AB1569ECF4144B00B" ma:contentTypeVersion="5" ma:contentTypeDescription="Create a new document." ma:contentTypeScope="" ma:versionID="f9c54213d7411ae7b3c1d162d13260ca">
  <xsd:schema xmlns:xsd="http://www.w3.org/2001/XMLSchema" xmlns:xs="http://www.w3.org/2001/XMLSchema" xmlns:p="http://schemas.microsoft.com/office/2006/metadata/properties" xmlns:ns2="305312d4-6c31-41ea-a110-9df0a2ebf765" targetNamespace="http://schemas.microsoft.com/office/2006/metadata/properties" ma:root="true" ma:fieldsID="2a042a000a3a066352fa38b344e51c23" ns2:_="">
    <xsd:import namespace="305312d4-6c31-41ea-a110-9df0a2ebf7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312d4-6c31-41ea-a110-9df0a2ebf7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279B41-D9D0-4A41-AF22-D1251A3E81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C1B64A-3759-4769-A723-9D2CFD846146}">
  <ds:schemaRefs>
    <ds:schemaRef ds:uri="http://schemas.microsoft.com/office/2006/metadata/properties"/>
    <ds:schemaRef ds:uri="305312d4-6c31-41ea-a110-9df0a2ebf765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9B7242-E68C-4D18-8F77-15E5B43AC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312d4-6c31-41ea-a110-9df0a2ebf7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17500</TotalTime>
  <Words>169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Custom Design</vt:lpstr>
      <vt:lpstr>Uniform mean flow Uniform mean fields</vt:lpstr>
      <vt:lpstr>COMSOL: WEAK FORM PDE</vt:lpstr>
      <vt:lpstr>COMSOL: WEAK FORM PDE</vt:lpstr>
      <vt:lpstr>COMSOL: WEAK FORM PDE</vt:lpstr>
      <vt:lpstr>COMSOL: WEAK FORM PDE</vt:lpstr>
      <vt:lpstr>COMSOL: WEAK FORM PDE</vt:lpstr>
      <vt:lpstr>COMSOL: WEAK FORM PDE</vt:lpstr>
      <vt:lpstr>COMSOL: WEAK FORM PDE</vt:lpstr>
      <vt:lpstr>COMSOL: WEAK FORM PDE</vt:lpstr>
      <vt:lpstr>COMSOL: WEAK FORM PDE</vt:lpstr>
      <vt:lpstr>COMSOL: WEAK FORM PDE</vt:lpstr>
      <vt:lpstr>COMSOL: WEAK FORM PDE</vt:lpstr>
    </vt:vector>
  </TitlesOfParts>
  <Company>Georgia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MHI Meeting</dc:title>
  <dc:creator>Kim, Jeong-Won</dc:creator>
  <cp:lastModifiedBy>Kim, Jeong-Won</cp:lastModifiedBy>
  <cp:revision>261</cp:revision>
  <dcterms:created xsi:type="dcterms:W3CDTF">2018-08-10T14:32:00Z</dcterms:created>
  <dcterms:modified xsi:type="dcterms:W3CDTF">2019-07-27T02:00:44Z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0x010100119E670E40BAB34AB1569ECF4144B00B</vt:lpwstr>
  </property>
</Properties>
</file>