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8350CB-740D-4F2B-A131-F1AFF552B3E3}" v="1" dt="2024-01-31T14:17:16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美緒 山田" userId="7d22cdf158c6eb24" providerId="LiveId" clId="{498350CB-740D-4F2B-A131-F1AFF552B3E3}"/>
    <pc:docChg chg="custSel modSld">
      <pc:chgData name="美緒 山田" userId="7d22cdf158c6eb24" providerId="LiveId" clId="{498350CB-740D-4F2B-A131-F1AFF552B3E3}" dt="2024-01-31T14:18:24.369" v="50" actId="1076"/>
      <pc:docMkLst>
        <pc:docMk/>
      </pc:docMkLst>
      <pc:sldChg chg="addSp modSp mod">
        <pc:chgData name="美緒 山田" userId="7d22cdf158c6eb24" providerId="LiveId" clId="{498350CB-740D-4F2B-A131-F1AFF552B3E3}" dt="2024-01-31T14:18:24.369" v="50" actId="1076"/>
        <pc:sldMkLst>
          <pc:docMk/>
          <pc:sldMk cId="2279237270" sldId="256"/>
        </pc:sldMkLst>
        <pc:spChg chg="add mod">
          <ac:chgData name="美緒 山田" userId="7d22cdf158c6eb24" providerId="LiveId" clId="{498350CB-740D-4F2B-A131-F1AFF552B3E3}" dt="2024-01-31T14:18:24.369" v="50" actId="1076"/>
          <ac:spMkLst>
            <pc:docMk/>
            <pc:sldMk cId="2279237270" sldId="256"/>
            <ac:spMk id="13" creationId="{2B924883-E0DD-B099-68A8-CCDC3BD80F0B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31T14:15:43.38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1791 194 24575,'0'1'0,"-4"40"0,4-40 0,0-1 0,0 1 0,0-1 0,0 0 0,-1 1 0,1-1 0,0 0 0,0 1 0,0-1 0,-1 0 0,1 1 0,0-1 0,0 0 0,-1 1 0,1-1 0,0 0 0,0 0 0,-1 1 0,1-1 0,0 0 0,-1 0 0,1 1 0,-1-1 0,1 0 0,0 0 0,-1 0 0,1 0 0,0 0 0,-2 0 0,-15-13 0,7-1 0,-1 1 0,0 1 0,-1 0 0,0 0 0,-1 2 0,0-1 0,0 1 0,-2 1 0,1 1 0,-1 0 0,0 0 0,0 2 0,-1 0 0,0 1 0,0 0 0,-29-3 0,-169-6 0,12 2 0,-639-36 0,835 48 0,0 1 0,0 0 0,0 0 0,0 0 0,0 0 0,0 1 0,0 0 0,0 0 0,1 1 0,-1 0 0,1-1 0,0 2 0,0-1 0,0 1 0,0 0 0,0 0 0,-3 5 0,-3 3 0,1 1 0,1 0 0,0 1 0,0-1 0,-8 22 0,4-5 0,2 0 0,1 1 0,1 1 0,-8 56 0,10-25 0,1 94 0,6-143 0,2 1 0,0-1 0,1 0 0,0 1 0,1-1 0,8 19 0,43 81 0,-31-67 0,-6-16 0,0 0 0,3 0 0,0-2 0,37 38 0,113 93 0,-147-140 0,0-1 0,1-2 0,1 0 0,0-2 0,2 0 0,-1-2 0,2-2 0,0 0 0,52 11 0,-3-7 0,151 7 0,84-21 0,-182-2 0,-76 0 0,1-2 0,99-20 0,-128 17 0,0-1 0,-1-1 0,-1-1 0,1-2 0,-2 0 0,1-2 0,40-28 0,-51 29 0,0-1 0,0 0 0,-2-1 0,0-1 0,12-18 0,46-83 0,-62 102 0,-1 0 0,0-1 0,-1 0 0,0-1 0,-2 1 0,0-1 0,0 0 0,-2 0 0,0 0 0,0 0 0,-2 0 0,0-1 0,-1 1 0,0 0 0,-2 0 0,0 0 0,0 0 0,-1 1 0,-2-1 0,1 1 0,-2 0 0,0 0 0,0 1 0,-12-17 0,-27-39 0,37 54 0,0 1 0,-1 1 0,0-1 0,-1 2 0,-1-1 0,-21-17 0,2 6 0,5 6 0,0-2 0,2 0 0,0-1 0,1-2 0,2 0 0,-24-34 0,8 11-1365,26 33-5461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31T14:15:46.96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2856 267 24575,'0'-1'0,"0"0"0,0 0 0,-1 0 0,1 0 0,-1 0 0,1 0 0,-1 0 0,1 1 0,-1-1 0,0 0 0,1 0 0,-1 1 0,0-1 0,1 1 0,-1-1 0,0 0 0,0 1 0,0-1 0,1 1 0,-1 0 0,0-1 0,0 1 0,0 0 0,0-1 0,0 1 0,0 0 0,0 0 0,-1 0 0,-33-5 0,29 5 0,-364-44 0,-9-1 0,-233-19 0,316 46 0,212 15 0,21-2 0,-62-13 0,65 8 0,-68-3 0,-20 0 0,91 7 0,-105 0 0,150 7 0,1 1 0,-1 0 0,1 1 0,0 0 0,-1 1 0,2 0 0,-1 1 0,0 0 0,1 1 0,0 0 0,0 0 0,1 1 0,0 1 0,0-1 0,0 1 0,1 1 0,0 0 0,1 0 0,0 0 0,-6 12 0,2-3 0,1 1 0,1 0 0,0 1 0,1 0 0,2 1 0,0 0 0,1 0 0,1 0 0,0 0 0,1 23 0,-9 102 0,0 30 0,12-160 0,0 7 0,0-1 0,2 0 0,5 33 0,-5-47 0,1 0 0,-1-1 0,1 1 0,1-1 0,-1 0 0,1 0 0,0 0 0,1 0 0,0-1 0,0 1 0,0-1 0,1 0 0,9 7 0,17 11 0,2-1 0,0-2 0,1-1 0,1-2 0,76 27 0,203 39 0,-157-46 0,82 26 0,271 66 0,-433-118 0,0-4 0,1-3 0,127-9 0,-50 1 0,206 3 0,-353-1 0,-1 0 0,0 0 0,0-1 0,0 0 0,0 0 0,0-1 0,-1 0 0,1 0 0,-1-1 0,0 0 0,0 0 0,0-1 0,0 0 0,-1 0 0,0 0 0,7-8 0,11-14 0,-2 0 0,30-46 0,-14 18 0,16-14 0,-17 22 0,46-76 0,-76 110 0,0-1 0,-1 1 0,-1-1 0,0 0 0,-1 0 0,-1 0 0,0-1 0,-1 1 0,0-1 0,-2 1 0,0-24 0,0 5 0,-1 0 0,-2 0 0,-1 1 0,-1-1 0,-16-50 0,19 77 0,-10-31 0,-1 0 0,-35-64 0,46 98-45,-1 0 0,0 0 1,0 0-1,0 0 0,0 0 0,0 0 0,0 1 0,-1 0 0,0 0 0,1 0 1,-1 0-1,0 0 0,0 1 0,-6-2 0,3 1-647,-12-5-6134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31T14:15:55.64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0 369 24575,'11'-2'0,"0"0"0,0-1 0,0-1 0,0 1 0,0-2 0,-1 1 0,0-2 0,0 1 0,13-11 0,23-10 0,-11 10 0,2 1 0,0 2 0,46-10 0,122-16 0,-108 22 0,432-65 0,-257 43 0,-263 38-93,2 0-34,0-1-1,0 1 1,0-2 0,-1 0 0,1 0 0,-1 0-1,0-2 1,0 1 0,12-8 0,-10 1-6699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31T14:15:56.98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0 311 24575,'12'-1'0,"0"-1"0,0-1 0,0 0 0,0 0 0,-1-1 0,22-11 0,15-4 0,101-22 0,2 7 0,159-15 0,-101 18 0,-168 25 0,-20 4 0,0-1 0,-1 0 0,1-2 0,-1 0 0,0-2 0,0 0 0,-1-1 0,23-13 0,-31 15-227,0 0-1,1 1 1,-1 0-1,1 1 1,21-4-1,-13 3-6598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31T14:15:58.49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268 1 24575,'-3'47'0,"-2"0"0,-2 0 0,-16 55 0,2-8 0,-118 595 0,113-565-61,13-66-265,2 0 0,2 1 0,-1 95 0,10-134-6500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E35AC5-D5EF-4500-5FFA-E4FA6B24E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41694A-BFDA-AF9E-1720-72836B444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68E752-BDC3-D3E7-F824-407298741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4E2371-EE00-DF1A-AE8B-7615A1EC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66BA87-9C61-9677-0BDB-F0F1161A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3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03AF23-999E-E40D-2032-33ABC6217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9D1C86B-6F36-42DC-32B8-EA098DFAA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25CA6F-95FB-46AE-CB6B-0C0786ED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544959-2D79-4B41-47A3-9ACD8D1C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DB86A4-9B50-9087-2132-4BAD0549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83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DDA61A9-C573-9B10-4114-E328D7AFCA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55CD831-E9AA-9EC1-3D9A-4549C8017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A18ABA-E33F-B913-2001-978EECB8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0A1BA9-A228-4E57-B0F0-F6BB68DC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4ACB47-B4C8-95A3-0203-1CD9408C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31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7A87A-5D2A-D8C9-5046-9D1610936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B164D6-49CF-F412-A89F-C371AB199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751C9A-A22C-2E6C-623C-05C5AA8D5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2A93F6-D020-5F8E-5F53-B7638D1F5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8F4BDA-09FB-7B6C-8D3E-98D738D54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07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316BA0-8737-300B-3550-4453A587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21A790-55BE-29B7-F198-C14BD5FC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024EEC-ACDA-4E30-871A-AC2C98B65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A45150-218A-0DD3-EDEC-EC82B283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ECE604-F386-8E44-AB8F-238F03979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22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7F7CD4-9022-BD36-2D9D-19AB828A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1F03E9-AD9A-002D-2AD7-8470D51DB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C31361-D591-AAE2-28C1-8F4F80FB9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028459-896F-89FF-7D0D-9911AB2B3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199C53-378B-886B-7E22-1FBBB880C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0AA9E2-6A05-F89E-0B23-7620B869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7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629B2-49AC-AD5D-4CE8-86304366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6B004-A206-3F58-B8D9-0ACC097EF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5E5B14-7D93-8441-40B4-63CE3298C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747277E-F8F0-665C-D215-C048E41AA7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076FCE-DB76-4450-A841-FC4F8F66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77C4893-2C19-E2C0-B492-0990C163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9C6C6A4-3325-ACFB-6872-DA21DB42D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E8DC6D-69B5-CBF4-6D21-1B4CEEB8E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96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72A7E6-BE7C-426A-4383-7CDC80878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F21B31-0175-0A82-763D-1A01D73B2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A6DADD-AF3F-4304-D2D6-84C06E86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E9A7BF-5BA9-4EC5-6FBC-C8F15374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03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BA1EC03-5843-A7DF-C237-E05C0141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1FF357-FA9F-C22B-A8B9-83AA730C4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1E800B-19C1-1DAE-2231-D3608270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4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4A9B15-8753-8754-F2B0-58155DD10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910D17-7FA7-3B9A-D28D-5A259D0E1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C243F6-7D86-3237-F13C-D9392B5E6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D155EB-80DA-03C0-AA50-7486F00B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D9E378-71EC-483E-1247-119D11B33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E2474E-0E4A-D2F6-549C-3DD8677E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1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E0B06-0942-7755-B34E-AAA982C03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BAA4DE7-5BEF-7CFA-D591-8B4E3F5239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D82C81-1210-6D33-A297-1660BA2F2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911308-CE7F-6AEB-55A2-8B6E83505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FA001-1F1D-D25D-33AB-65AE0210C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C8097F-7C68-CB93-1923-003407992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54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95C34D7-4E92-3B7D-ACB4-EF5979D8F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CCB323-6804-B8B4-E190-9E8774716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8E16BB-387E-1623-542B-0B46C500B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CFF6-9034-4931-96E2-7C86F4CADBF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77EBDF-A5BE-AE7A-5DA0-F597D5166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F87723-254D-362C-32EB-073169058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384D-E630-4A0C-864D-8212625D7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89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6E069B-3627-36BD-5295-594A1D19F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7CD92A-14AE-10FC-504F-C61CDEE162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F587C6B-BDB5-2EEF-9534-7ED793F13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691"/>
            <a:ext cx="12192000" cy="655061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インク 5">
                <a:extLst>
                  <a:ext uri="{FF2B5EF4-FFF2-40B4-BE49-F238E27FC236}">
                    <a16:creationId xmlns:a16="http://schemas.microsoft.com/office/drawing/2014/main" id="{99860552-E999-4071-BFEA-A0ACA09BF772}"/>
                  </a:ext>
                </a:extLst>
              </p14:cNvPr>
              <p14:cNvContentPartPr/>
              <p14:nvPr/>
            </p14:nvContentPartPr>
            <p14:xfrm>
              <a:off x="3718149" y="2264177"/>
              <a:ext cx="794520" cy="506160"/>
            </p14:xfrm>
          </p:contentPart>
        </mc:Choice>
        <mc:Fallback>
          <p:pic>
            <p:nvPicPr>
              <p:cNvPr id="6" name="インク 5">
                <a:extLst>
                  <a:ext uri="{FF2B5EF4-FFF2-40B4-BE49-F238E27FC236}">
                    <a16:creationId xmlns:a16="http://schemas.microsoft.com/office/drawing/2014/main" id="{99860552-E999-4071-BFEA-A0ACA09BF7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12029" y="2258057"/>
                <a:ext cx="806760" cy="5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インク 6">
                <a:extLst>
                  <a:ext uri="{FF2B5EF4-FFF2-40B4-BE49-F238E27FC236}">
                    <a16:creationId xmlns:a16="http://schemas.microsoft.com/office/drawing/2014/main" id="{A64CABCD-ED38-0C2E-1979-CAED44764AD8}"/>
                  </a:ext>
                </a:extLst>
              </p14:cNvPr>
              <p14:cNvContentPartPr/>
              <p14:nvPr/>
            </p14:nvContentPartPr>
            <p14:xfrm>
              <a:off x="6077949" y="1279937"/>
              <a:ext cx="1090440" cy="516600"/>
            </p14:xfrm>
          </p:contentPart>
        </mc:Choice>
        <mc:Fallback>
          <p:pic>
            <p:nvPicPr>
              <p:cNvPr id="7" name="インク 6">
                <a:extLst>
                  <a:ext uri="{FF2B5EF4-FFF2-40B4-BE49-F238E27FC236}">
                    <a16:creationId xmlns:a16="http://schemas.microsoft.com/office/drawing/2014/main" id="{A64CABCD-ED38-0C2E-1979-CAED44764AD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71829" y="1273817"/>
                <a:ext cx="1102680" cy="528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A52B29D-6905-FAB7-4474-02AEC7D6DBFC}"/>
              </a:ext>
            </a:extLst>
          </p:cNvPr>
          <p:cNvGrpSpPr/>
          <p:nvPr/>
        </p:nvGrpSpPr>
        <p:grpSpPr>
          <a:xfrm>
            <a:off x="4842069" y="1593497"/>
            <a:ext cx="599400" cy="540000"/>
            <a:chOff x="4842069" y="1593497"/>
            <a:chExt cx="599400" cy="540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インク 7">
                  <a:extLst>
                    <a:ext uri="{FF2B5EF4-FFF2-40B4-BE49-F238E27FC236}">
                      <a16:creationId xmlns:a16="http://schemas.microsoft.com/office/drawing/2014/main" id="{B36E7E4F-7F7C-6033-7B8C-16B1BA8A6DDF}"/>
                    </a:ext>
                  </a:extLst>
                </p14:cNvPr>
                <p14:cNvContentPartPr/>
                <p14:nvPr/>
              </p14:nvContentPartPr>
              <p14:xfrm>
                <a:off x="4842069" y="1756937"/>
                <a:ext cx="575640" cy="132840"/>
              </p14:xfrm>
            </p:contentPart>
          </mc:Choice>
          <mc:Fallback>
            <p:pic>
              <p:nvPicPr>
                <p:cNvPr id="8" name="インク 7">
                  <a:extLst>
                    <a:ext uri="{FF2B5EF4-FFF2-40B4-BE49-F238E27FC236}">
                      <a16:creationId xmlns:a16="http://schemas.microsoft.com/office/drawing/2014/main" id="{B36E7E4F-7F7C-6033-7B8C-16B1BA8A6DD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835949" y="1750817"/>
                  <a:ext cx="58788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インク 8">
                  <a:extLst>
                    <a:ext uri="{FF2B5EF4-FFF2-40B4-BE49-F238E27FC236}">
                      <a16:creationId xmlns:a16="http://schemas.microsoft.com/office/drawing/2014/main" id="{D0D176C0-4BC2-9954-1DA2-3E4B4787DA4A}"/>
                    </a:ext>
                  </a:extLst>
                </p14:cNvPr>
                <p14:cNvContentPartPr/>
                <p14:nvPr/>
              </p14:nvContentPartPr>
              <p14:xfrm>
                <a:off x="4963749" y="1890857"/>
                <a:ext cx="477720" cy="112320"/>
              </p14:xfrm>
            </p:contentPart>
          </mc:Choice>
          <mc:Fallback>
            <p:pic>
              <p:nvPicPr>
                <p:cNvPr id="9" name="インク 8">
                  <a:extLst>
                    <a:ext uri="{FF2B5EF4-FFF2-40B4-BE49-F238E27FC236}">
                      <a16:creationId xmlns:a16="http://schemas.microsoft.com/office/drawing/2014/main" id="{D0D176C0-4BC2-9954-1DA2-3E4B4787DA4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957629" y="1884737"/>
                  <a:ext cx="48996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インク 10">
                  <a:extLst>
                    <a:ext uri="{FF2B5EF4-FFF2-40B4-BE49-F238E27FC236}">
                      <a16:creationId xmlns:a16="http://schemas.microsoft.com/office/drawing/2014/main" id="{E3C9C591-BAC4-84C8-4DB8-7C2AFAF22E18}"/>
                    </a:ext>
                  </a:extLst>
                </p14:cNvPr>
                <p14:cNvContentPartPr/>
                <p14:nvPr/>
              </p14:nvContentPartPr>
              <p14:xfrm>
                <a:off x="5163549" y="1593497"/>
                <a:ext cx="96480" cy="540000"/>
              </p14:xfrm>
            </p:contentPart>
          </mc:Choice>
          <mc:Fallback>
            <p:pic>
              <p:nvPicPr>
                <p:cNvPr id="11" name="インク 10">
                  <a:extLst>
                    <a:ext uri="{FF2B5EF4-FFF2-40B4-BE49-F238E27FC236}">
                      <a16:creationId xmlns:a16="http://schemas.microsoft.com/office/drawing/2014/main" id="{E3C9C591-BAC4-84C8-4DB8-7C2AFAF22E1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157429" y="1587377"/>
                  <a:ext cx="108720" cy="5522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B924883-E0DD-B099-68A8-CCDC3BD80F0B}"/>
              </a:ext>
            </a:extLst>
          </p:cNvPr>
          <p:cNvSpPr txBox="1"/>
          <p:nvPr/>
        </p:nvSpPr>
        <p:spPr>
          <a:xfrm>
            <a:off x="2435377" y="2924496"/>
            <a:ext cx="5649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solidFill>
                  <a:srgbClr val="FF0000"/>
                </a:solidFill>
              </a:rPr>
              <a:t>Why are not the both lda0 same?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37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美緒 山田</dc:creator>
  <cp:lastModifiedBy>美緒 山田</cp:lastModifiedBy>
  <cp:revision>1</cp:revision>
  <dcterms:created xsi:type="dcterms:W3CDTF">2024-01-31T14:17:01Z</dcterms:created>
  <dcterms:modified xsi:type="dcterms:W3CDTF">2024-01-31T14:18:29Z</dcterms:modified>
</cp:coreProperties>
</file>