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sldIdLst>
    <p:sldId id="256" r:id="rId2"/>
    <p:sldId id="359" r:id="rId3"/>
    <p:sldId id="361" r:id="rId4"/>
    <p:sldId id="362" r:id="rId5"/>
    <p:sldId id="363" r:id="rId6"/>
    <p:sldId id="364" r:id="rId7"/>
    <p:sldId id="365" r:id="rId8"/>
    <p:sldId id="367" r:id="rId9"/>
    <p:sldId id="366" r:id="rId10"/>
    <p:sldId id="263" r:id="rId11"/>
    <p:sldId id="264"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6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5" autoAdjust="0"/>
    <p:restoredTop sz="94660"/>
  </p:normalViewPr>
  <p:slideViewPr>
    <p:cSldViewPr snapToGrid="0" showGuides="1">
      <p:cViewPr>
        <p:scale>
          <a:sx n="75" d="100"/>
          <a:sy n="75" d="100"/>
        </p:scale>
        <p:origin x="134" y="499"/>
      </p:cViewPr>
      <p:guideLst>
        <p:guide orient="horz" pos="2160"/>
        <p:guide pos="3863"/>
      </p:guideLst>
    </p:cSldViewPr>
  </p:slideViewPr>
  <p:notesTextViewPr>
    <p:cViewPr>
      <p:scale>
        <a:sx n="1" d="1"/>
        <a:sy n="1" d="1"/>
      </p:scale>
      <p:origin x="0" y="0"/>
    </p:cViewPr>
  </p:notesTextViewPr>
  <p:sorterViewPr>
    <p:cViewPr>
      <p:scale>
        <a:sx n="20" d="100"/>
        <a:sy n="2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CD3F0FC-0A68-4800-A39B-0144BC11362E}" type="datetimeFigureOut">
              <a:rPr lang="en-US" smtClean="0"/>
              <a:t>3/6/2023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013792-6978-47A4-8E89-F608BC625018}" type="slidenum">
              <a:rPr lang="en-US" smtClean="0"/>
              <a:t>‹Nr.›</a:t>
            </a:fld>
            <a:endParaRPr lang="en-US"/>
          </a:p>
        </p:txBody>
      </p:sp>
    </p:spTree>
    <p:extLst>
      <p:ext uri="{BB962C8B-B14F-4D97-AF65-F5344CB8AC3E}">
        <p14:creationId xmlns:p14="http://schemas.microsoft.com/office/powerpoint/2010/main" val="7928966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3" Type="http://schemas.openxmlformats.org/officeDocument/2006/relationships/hyperlink" Target="http://www.comsol.com/request-a-demo" TargetMode="External"/><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1.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s>
</file>

<file path=ppt/slideLayouts/_rels/slideLayout61.xml.rels><?xml version="1.0" encoding="UTF-8" standalone="yes"?>
<Relationships xmlns="http://schemas.openxmlformats.org/package/2006/relationships"><Relationship Id="rId8" Type="http://schemas.openxmlformats.org/officeDocument/2006/relationships/hyperlink" Target="http://www.comsol.com/videos" TargetMode="External"/><Relationship Id="rId3" Type="http://schemas.openxmlformats.org/officeDocument/2006/relationships/hyperlink" Target="http://www.comsol.com/" TargetMode="External"/><Relationship Id="rId7" Type="http://schemas.openxmlformats.org/officeDocument/2006/relationships/hyperlink" Target="http://www.comsol.com/blogs" TargetMode="External"/><Relationship Id="rId2" Type="http://schemas.openxmlformats.org/officeDocument/2006/relationships/image" Target="../media/image12.jpg"/><Relationship Id="rId1" Type="http://schemas.openxmlformats.org/officeDocument/2006/relationships/slideMaster" Target="../slideMasters/slideMaster1.xml"/><Relationship Id="rId6" Type="http://schemas.openxmlformats.org/officeDocument/2006/relationships/hyperlink" Target="http://www.comsol.com/learning-center" TargetMode="External"/><Relationship Id="rId5" Type="http://schemas.openxmlformats.org/officeDocument/2006/relationships/hyperlink" Target="http://www.comsol.com/models" TargetMode="External"/><Relationship Id="rId4" Type="http://schemas.openxmlformats.org/officeDocument/2006/relationships/hyperlink" Target="https://www.comsol.com/product-download" TargetMode="External"/><Relationship Id="rId9" Type="http://schemas.openxmlformats.org/officeDocument/2006/relationships/hyperlink" Target="http://www.comsol.com/stories" TargetMode="Externa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whit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4953000"/>
            <a:ext cx="2450592"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7" name="Text Placeholder 2">
            <a:extLst>
              <a:ext uri="{FF2B5EF4-FFF2-40B4-BE49-F238E27FC236}">
                <a16:creationId xmlns:a16="http://schemas.microsoft.com/office/drawing/2014/main" id="{3583D1A5-22CF-F34D-AF0D-75799674EC8E}"/>
              </a:ext>
            </a:extLst>
          </p:cNvPr>
          <p:cNvSpPr>
            <a:spLocks noGrp="1"/>
          </p:cNvSpPr>
          <p:nvPr>
            <p:ph type="body" idx="11" hasCustomPrompt="1"/>
          </p:nvPr>
        </p:nvSpPr>
        <p:spPr>
          <a:xfrm>
            <a:off x="3412672" y="4588933"/>
            <a:ext cx="2450592" cy="465667"/>
          </a:xfrm>
          <a:prstGeom prst="rect">
            <a:avLst/>
          </a:prstGeom>
        </p:spPr>
        <p:txBody>
          <a:bodyPr lIns="0"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8" name="Text Placeholder 2">
            <a:extLst>
              <a:ext uri="{FF2B5EF4-FFF2-40B4-BE49-F238E27FC236}">
                <a16:creationId xmlns:a16="http://schemas.microsoft.com/office/drawing/2014/main" id="{9124A687-6C32-7540-A2D4-388F8BD968F2}"/>
              </a:ext>
            </a:extLst>
          </p:cNvPr>
          <p:cNvSpPr>
            <a:spLocks noGrp="1"/>
          </p:cNvSpPr>
          <p:nvPr>
            <p:ph type="body" idx="12" hasCustomPrompt="1"/>
          </p:nvPr>
        </p:nvSpPr>
        <p:spPr>
          <a:xfrm>
            <a:off x="3412672" y="4953000"/>
            <a:ext cx="2450592" cy="604253"/>
          </a:xfrm>
          <a:prstGeom prst="rect">
            <a:avLst/>
          </a:prstGeom>
        </p:spPr>
        <p:txBody>
          <a:bodyPr lIns="0">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91071065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Basic + 1 Small Image (transparent) ">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8229600" y="0"/>
            <a:ext cx="39624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092200"/>
            <a:ext cx="70844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Title, aligned bottom, don’t hit enter</a:t>
            </a:r>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8229600" y="0"/>
            <a:ext cx="3962400" cy="6858000"/>
          </a:xfrm>
          <a:noFill/>
        </p:spPr>
        <p:txBody>
          <a:bodyPr/>
          <a:lstStyle>
            <a:lvl1pPr marL="0" indent="0">
              <a:buNone/>
              <a:defRPr/>
            </a:lvl1pPr>
            <a:lvl2pPr marL="389457" indent="0">
              <a:buFont typeface="Arial" panose="020B0604020202020204" pitchFamily="34" charset="0"/>
              <a:buNone/>
              <a:defRPr/>
            </a:lvl2pPr>
            <a:lvl3pPr marL="768330" indent="0">
              <a:buNone/>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0" y="2159000"/>
            <a:ext cx="7084483" cy="4216400"/>
          </a:xfrm>
          <a:prstGeom prst="rect">
            <a:avLst/>
          </a:prstGeom>
        </p:spPr>
        <p:txBody>
          <a:bodyPr lIns="0" numCol="1">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26066BEB-7D2D-5A43-9F67-5650CF5696CF}"/>
              </a:ext>
            </a:extLst>
          </p:cNvPr>
          <p:cNvSpPr>
            <a:spLocks noGrp="1"/>
          </p:cNvSpPr>
          <p:nvPr>
            <p:ph type="body" sz="quarter" idx="12" hasCustomPrompt="1"/>
          </p:nvPr>
        </p:nvSpPr>
        <p:spPr>
          <a:xfrm>
            <a:off x="8522677" y="6172200"/>
            <a:ext cx="3364523"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776852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Basic + 1 Image (transparen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5183717" y="0"/>
            <a:ext cx="7008283"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Transparent background model image or diagram ONLY (no images that already have backgrounds at all, no screenshots either). Take image to the edges and use cropping, don’t just float within it.</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6" name="Text Placeholder 2">
            <a:extLst>
              <a:ext uri="{FF2B5EF4-FFF2-40B4-BE49-F238E27FC236}">
                <a16:creationId xmlns:a16="http://schemas.microsoft.com/office/drawing/2014/main" id="{EAFD1F65-F171-7645-9310-3848480AA1B7}"/>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253390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Basic + 1 Image">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92200"/>
            <a:ext cx="3932767"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1DC379B0-B7F6-4942-A1A3-CADED67F6B32}"/>
              </a:ext>
            </a:extLst>
          </p:cNvPr>
          <p:cNvSpPr>
            <a:spLocks noGrp="1"/>
          </p:cNvSpPr>
          <p:nvPr>
            <p:ph sz="quarter" idx="11" hasCustomPrompt="1"/>
          </p:nvPr>
        </p:nvSpPr>
        <p:spPr>
          <a:xfrm>
            <a:off x="5486400" y="279400"/>
            <a:ext cx="6400800" cy="6299200"/>
          </a:xfrm>
          <a:noFill/>
        </p:spPr>
        <p:txBody>
          <a:bodyPr/>
          <a:lstStyle>
            <a:lvl1pPr marL="0" indent="0">
              <a:buNone/>
              <a:defRPr/>
            </a:lvl1pPr>
            <a:lvl3pPr>
              <a:defRPr/>
            </a:lvl3pPr>
          </a:lstStyle>
          <a:p>
            <a:pPr lvl="0"/>
            <a:r>
              <a:rPr lang="en-US" dirty="0"/>
              <a:t>This space is for images or diagrams</a:t>
            </a:r>
          </a:p>
        </p:txBody>
      </p:sp>
      <p:sp>
        <p:nvSpPr>
          <p:cNvPr id="5" name="Content Placeholder 3">
            <a:extLst>
              <a:ext uri="{FF2B5EF4-FFF2-40B4-BE49-F238E27FC236}">
                <a16:creationId xmlns:a16="http://schemas.microsoft.com/office/drawing/2014/main" id="{B59D9A38-D1D3-4C7D-A204-0D4D6C3813FF}"/>
              </a:ext>
            </a:extLst>
          </p:cNvPr>
          <p:cNvSpPr>
            <a:spLocks noGrp="1"/>
          </p:cNvSpPr>
          <p:nvPr>
            <p:ph sz="half" idx="10" hasCustomPrompt="1"/>
          </p:nvPr>
        </p:nvSpPr>
        <p:spPr>
          <a:xfrm>
            <a:off x="609601" y="2159000"/>
            <a:ext cx="3932767" cy="42164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text box can be extended to the right if needed (do NOT change the left alignment)</a:t>
            </a:r>
          </a:p>
          <a:p>
            <a:pPr lvl="1"/>
            <a:r>
              <a:rPr lang="en-US" dirty="0"/>
              <a:t>Second level</a:t>
            </a:r>
          </a:p>
          <a:p>
            <a:pPr lvl="2"/>
            <a:r>
              <a:rPr lang="en-US" dirty="0"/>
              <a:t>Third level</a:t>
            </a:r>
          </a:p>
        </p:txBody>
      </p:sp>
      <p:sp>
        <p:nvSpPr>
          <p:cNvPr id="6" name="Text Placeholder 2">
            <a:extLst>
              <a:ext uri="{FF2B5EF4-FFF2-40B4-BE49-F238E27FC236}">
                <a16:creationId xmlns:a16="http://schemas.microsoft.com/office/drawing/2014/main" id="{0530032C-BEDF-DA40-8660-8F9EF489DC38}"/>
              </a:ext>
            </a:extLst>
          </p:cNvPr>
          <p:cNvSpPr>
            <a:spLocks noGrp="1"/>
          </p:cNvSpPr>
          <p:nvPr>
            <p:ph type="body" sz="quarter" idx="12" hasCustomPrompt="1"/>
          </p:nvPr>
        </p:nvSpPr>
        <p:spPr>
          <a:xfrm>
            <a:off x="5486400" y="6172200"/>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a:t>
            </a:r>
          </a:p>
        </p:txBody>
      </p:sp>
    </p:spTree>
    <p:extLst>
      <p:ext uri="{BB962C8B-B14F-4D97-AF65-F5344CB8AC3E}">
        <p14:creationId xmlns:p14="http://schemas.microsoft.com/office/powerpoint/2010/main" val="327106940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Full UI (uncroppe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3D31936-C3F8-4543-8C3C-56E4DA99C47C}"/>
              </a:ext>
            </a:extLst>
          </p:cNvPr>
          <p:cNvSpPr/>
          <p:nvPr/>
        </p:nvSpPr>
        <p:spPr>
          <a:xfrm>
            <a:off x="0" y="-25400"/>
            <a:ext cx="12192000" cy="482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524000" y="1295401"/>
            <a:ext cx="10265499" cy="5774343"/>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at the bottom a little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1422400" y="153623"/>
            <a:ext cx="7213600" cy="435708"/>
          </a:xfrm>
          <a:prstGeom prst="rect">
            <a:avLst/>
          </a:prstGeom>
        </p:spPr>
        <p:txBody>
          <a:bodyPr lIns="91440" anchor="t">
            <a:normAutofit/>
          </a:bodyPr>
          <a:lstStyle>
            <a:lvl1pPr>
              <a:defRPr sz="1333" b="1" i="0">
                <a:solidFill>
                  <a:schemeClr val="accent2"/>
                </a:solidFill>
                <a:latin typeface="Lato Black" panose="020F0502020204030203" pitchFamily="34" charset="77"/>
              </a:defRPr>
            </a:lvl1pPr>
          </a:lstStyle>
          <a:p>
            <a:r>
              <a:rPr lang="en-US" dirty="0"/>
              <a:t>ALL CAPS SMALL TITLE***</a:t>
            </a:r>
          </a:p>
        </p:txBody>
      </p:sp>
      <p:pic>
        <p:nvPicPr>
          <p:cNvPr id="8" name="Picture 7">
            <a:extLst>
              <a:ext uri="{FF2B5EF4-FFF2-40B4-BE49-F238E27FC236}">
                <a16:creationId xmlns:a16="http://schemas.microsoft.com/office/drawing/2014/main" id="{19E75701-0E22-4B4A-8AA4-6D0F867616DF}"/>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1" name="Picture 10">
            <a:extLst>
              <a:ext uri="{FF2B5EF4-FFF2-40B4-BE49-F238E27FC236}">
                <a16:creationId xmlns:a16="http://schemas.microsoft.com/office/drawing/2014/main" id="{DD5DBF44-D76D-FF41-BCD4-B3E4748860A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330703948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Full UI + Bullets">
    <p:spTree>
      <p:nvGrpSpPr>
        <p:cNvPr id="1" name=""/>
        <p:cNvGrpSpPr/>
        <p:nvPr/>
      </p:nvGrpSpPr>
      <p:grpSpPr>
        <a:xfrm>
          <a:off x="0" y="0"/>
          <a:ext cx="0" cy="0"/>
          <a:chOff x="0" y="0"/>
          <a:chExt cx="0" cy="0"/>
        </a:xfrm>
      </p:grpSpPr>
      <p:sp>
        <p:nvSpPr>
          <p:cNvPr id="6" name="Content Placeholder 3">
            <a:extLst>
              <a:ext uri="{FF2B5EF4-FFF2-40B4-BE49-F238E27FC236}">
                <a16:creationId xmlns:a16="http://schemas.microsoft.com/office/drawing/2014/main" id="{605A7786-1341-C946-B039-5154A953C255}"/>
              </a:ext>
            </a:extLst>
          </p:cNvPr>
          <p:cNvSpPr>
            <a:spLocks noGrp="1"/>
          </p:cNvSpPr>
          <p:nvPr>
            <p:ph sz="half" idx="18" hasCustomPrompt="1"/>
          </p:nvPr>
        </p:nvSpPr>
        <p:spPr>
          <a:xfrm>
            <a:off x="609600" y="4046187"/>
            <a:ext cx="3223683" cy="2227613"/>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This space is meant for body text not bullets</a:t>
            </a:r>
          </a:p>
          <a:p>
            <a:pPr lvl="1"/>
            <a:r>
              <a:rPr lang="en-US" dirty="0"/>
              <a:t>Second level</a:t>
            </a:r>
          </a:p>
          <a:p>
            <a:pPr lvl="2"/>
            <a:r>
              <a:rPr lang="en-US" dirty="0"/>
              <a:t>Third level</a:t>
            </a:r>
          </a:p>
        </p:txBody>
      </p:sp>
      <p:sp>
        <p:nvSpPr>
          <p:cNvPr id="2" name="Rectangle 1">
            <a:extLst>
              <a:ext uri="{FF2B5EF4-FFF2-40B4-BE49-F238E27FC236}">
                <a16:creationId xmlns:a16="http://schemas.microsoft.com/office/drawing/2014/main" id="{24948BB7-C5F7-154F-ABB6-A26EB95A5488}"/>
              </a:ext>
            </a:extLst>
          </p:cNvPr>
          <p:cNvSpPr/>
          <p:nvPr/>
        </p:nvSpPr>
        <p:spPr>
          <a:xfrm>
            <a:off x="0" y="1397000"/>
            <a:ext cx="4978400" cy="24384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600200"/>
            <a:ext cx="3223683" cy="20320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1162117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Full UI + 2 Subsections">
    <p:spTree>
      <p:nvGrpSpPr>
        <p:cNvPr id="1" name=""/>
        <p:cNvGrpSpPr/>
        <p:nvPr/>
      </p:nvGrpSpPr>
      <p:grpSpPr>
        <a:xfrm>
          <a:off x="0" y="0"/>
          <a:ext cx="0" cy="0"/>
          <a:chOff x="0" y="0"/>
          <a:chExt cx="0" cy="0"/>
        </a:xfrm>
      </p:grpSpPr>
      <p:sp>
        <p:nvSpPr>
          <p:cNvPr id="8" name="Content Placeholder 3">
            <a:extLst>
              <a:ext uri="{FF2B5EF4-FFF2-40B4-BE49-F238E27FC236}">
                <a16:creationId xmlns:a16="http://schemas.microsoft.com/office/drawing/2014/main" id="{C10A5AEE-B817-934D-8242-D5F59127342B}"/>
              </a:ext>
            </a:extLst>
          </p:cNvPr>
          <p:cNvSpPr>
            <a:spLocks noGrp="1"/>
          </p:cNvSpPr>
          <p:nvPr>
            <p:ph sz="quarter" idx="15" hasCustomPrompt="1"/>
          </p:nvPr>
        </p:nvSpPr>
        <p:spPr>
          <a:xfrm>
            <a:off x="-2" y="3632201"/>
            <a:ext cx="2179628" cy="914401"/>
          </a:xfrm>
          <a:solidFill>
            <a:schemeClr val="tx2"/>
          </a:solidFill>
        </p:spPr>
        <p:txBody>
          <a:bodyPr lIns="274320" tIns="137160" rIns="13716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3AB85344-0F9C-6349-9259-7612E08CF13D}"/>
              </a:ext>
            </a:extLst>
          </p:cNvPr>
          <p:cNvSpPr>
            <a:spLocks noGrp="1"/>
          </p:cNvSpPr>
          <p:nvPr>
            <p:ph sz="quarter" idx="16" hasCustomPrompt="1"/>
          </p:nvPr>
        </p:nvSpPr>
        <p:spPr>
          <a:xfrm>
            <a:off x="-2" y="4546601"/>
            <a:ext cx="2179628" cy="1930400"/>
          </a:xfrm>
          <a:solidFill>
            <a:schemeClr val="tx2"/>
          </a:solidFill>
        </p:spPr>
        <p:txBody>
          <a:bodyPr lIns="274320" tIns="45720" rIns="13716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9050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CF2C3E51-2315-174E-85AB-DC5362D83E82}"/>
              </a:ext>
            </a:extLst>
          </p:cNvPr>
          <p:cNvSpPr>
            <a:spLocks noGrp="1"/>
          </p:cNvSpPr>
          <p:nvPr>
            <p:ph sz="quarter" idx="18" hasCustomPrompt="1"/>
          </p:nvPr>
        </p:nvSpPr>
        <p:spPr>
          <a:xfrm>
            <a:off x="2179623" y="3632201"/>
            <a:ext cx="2179628" cy="914401"/>
          </a:xfrm>
          <a:solidFill>
            <a:schemeClr val="tx2"/>
          </a:solidFill>
        </p:spPr>
        <p:txBody>
          <a:bodyPr lIns="137160" tIns="137160" rIns="274320" bIns="45720" anchor="b" anchorCtr="0">
            <a:noAutofit/>
          </a:bodyPr>
          <a:lstStyle>
            <a:lvl1pPr marL="0" indent="0">
              <a:buNone/>
              <a:defRPr sz="1600"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Content Placeholder 3">
            <a:extLst>
              <a:ext uri="{FF2B5EF4-FFF2-40B4-BE49-F238E27FC236}">
                <a16:creationId xmlns:a16="http://schemas.microsoft.com/office/drawing/2014/main" id="{D082C563-7E09-194A-B0C7-0427D9FEA226}"/>
              </a:ext>
            </a:extLst>
          </p:cNvPr>
          <p:cNvSpPr>
            <a:spLocks noGrp="1"/>
          </p:cNvSpPr>
          <p:nvPr>
            <p:ph sz="quarter" idx="19" hasCustomPrompt="1"/>
          </p:nvPr>
        </p:nvSpPr>
        <p:spPr>
          <a:xfrm>
            <a:off x="2179623" y="4546601"/>
            <a:ext cx="2179628" cy="1930400"/>
          </a:xfrm>
          <a:solidFill>
            <a:schemeClr val="tx2"/>
          </a:solidFill>
        </p:spPr>
        <p:txBody>
          <a:bodyPr lIns="137160" tIns="45720" rIns="274320" bIns="137160">
            <a:normAutofit/>
          </a:bodyPr>
          <a:lstStyle>
            <a:lvl1pPr>
              <a:defRPr>
                <a:solidFill>
                  <a:schemeClr val="bg2"/>
                </a:solidFill>
              </a:defRPr>
            </a:lvl1pPr>
            <a:lvl2pPr marL="8466" indent="0">
              <a:buFont typeface="Arial" panose="020B0604020202020204" pitchFamily="34" charset="0"/>
              <a:buNone/>
              <a:tabLst/>
              <a:defRPr sz="1467">
                <a:solidFill>
                  <a:schemeClr val="bg2"/>
                </a:solidFill>
              </a:defRPr>
            </a:lvl2pPr>
            <a:lvl3pPr>
              <a:defRPr>
                <a:solidFill>
                  <a:schemeClr val="bg2"/>
                </a:solidFill>
              </a:defRPr>
            </a:lvl3pPr>
          </a:lstStyle>
          <a:p>
            <a:pPr lvl="1"/>
            <a:r>
              <a:rPr lang="en-US" dirty="0"/>
              <a:t>Short body text</a:t>
            </a: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61411" y="582355"/>
            <a:ext cx="7830588" cy="6275645"/>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Full GUI image ONLY, cropped off the bottom and off the right side!</a:t>
            </a:r>
          </a:p>
        </p:txBody>
      </p:sp>
    </p:spTree>
    <p:extLst>
      <p:ext uri="{BB962C8B-B14F-4D97-AF65-F5344CB8AC3E}">
        <p14:creationId xmlns:p14="http://schemas.microsoft.com/office/powerpoint/2010/main" val="41313527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ropped UI +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990600"/>
            <a:ext cx="3962401"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632027"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5645573" y="2921000"/>
            <a:ext cx="5632027"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6916097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Cropped UI + 2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3471334"/>
            <a:ext cx="12192000" cy="338666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016000" y="990600"/>
            <a:ext cx="4165600" cy="58674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1346200"/>
            <a:ext cx="5807095" cy="12192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5644535" y="3475566"/>
            <a:ext cx="280416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94DC190C-3A71-1240-860F-43C561E0C456}"/>
              </a:ext>
            </a:extLst>
          </p:cNvPr>
          <p:cNvSpPr>
            <a:spLocks noGrp="1"/>
          </p:cNvSpPr>
          <p:nvPr>
            <p:ph sz="quarter" idx="21" hasCustomPrompt="1"/>
          </p:nvPr>
        </p:nvSpPr>
        <p:spPr>
          <a:xfrm>
            <a:off x="8662942" y="3475566"/>
            <a:ext cx="2804159"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5644536"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
        <p:nvSpPr>
          <p:cNvPr id="12" name="Content Placeholder 3">
            <a:extLst>
              <a:ext uri="{FF2B5EF4-FFF2-40B4-BE49-F238E27FC236}">
                <a16:creationId xmlns:a16="http://schemas.microsoft.com/office/drawing/2014/main" id="{A44797D5-5F10-264E-8C89-F35D0593B862}"/>
              </a:ext>
            </a:extLst>
          </p:cNvPr>
          <p:cNvSpPr>
            <a:spLocks noGrp="1"/>
          </p:cNvSpPr>
          <p:nvPr>
            <p:ph sz="half" idx="23" hasCustomPrompt="1"/>
          </p:nvPr>
        </p:nvSpPr>
        <p:spPr>
          <a:xfrm>
            <a:off x="8662944" y="3950919"/>
            <a:ext cx="2804161" cy="2324152"/>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a:lnSpc>
                <a:spcPct val="100000"/>
              </a:lnSpc>
              <a:defRPr sz="1600">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Bullets all on the same level or body text (no sub bullets)</a:t>
            </a:r>
          </a:p>
          <a:p>
            <a:pPr lvl="1"/>
            <a:r>
              <a:rPr lang="en-US" dirty="0"/>
              <a:t>Second level</a:t>
            </a:r>
          </a:p>
          <a:p>
            <a:pPr lvl="1"/>
            <a:r>
              <a:rPr lang="en-US" dirty="0"/>
              <a:t>NEVER IMAGES</a:t>
            </a:r>
          </a:p>
        </p:txBody>
      </p:sp>
    </p:spTree>
    <p:extLst>
      <p:ext uri="{BB962C8B-B14F-4D97-AF65-F5344CB8AC3E}">
        <p14:creationId xmlns:p14="http://schemas.microsoft.com/office/powerpoint/2010/main" val="418992239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Cropped UI + Body Text">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A34A35F9-142E-5446-8160-BFE436274684}"/>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Tree>
    <p:extLst>
      <p:ext uri="{BB962C8B-B14F-4D97-AF65-F5344CB8AC3E}">
        <p14:creationId xmlns:p14="http://schemas.microsoft.com/office/powerpoint/2010/main" val="42397309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Cropped UI, Image, + Body Tex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60F7F6CE-7B09-A540-BDAD-6FB40343D55D}"/>
              </a:ext>
            </a:extLst>
          </p:cNvPr>
          <p:cNvSpPr/>
          <p:nvPr/>
        </p:nvSpPr>
        <p:spPr>
          <a:xfrm>
            <a:off x="0" y="3732134"/>
            <a:ext cx="12192000" cy="312586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CD8A0CAE-EB69-8B4A-8FD3-105C3132143E}"/>
              </a:ext>
            </a:extLst>
          </p:cNvPr>
          <p:cNvSpPr/>
          <p:nvPr/>
        </p:nvSpPr>
        <p:spPr>
          <a:xfrm>
            <a:off x="0" y="1159282"/>
            <a:ext cx="12192000" cy="3184119"/>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1219201"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5645573" y="990600"/>
            <a:ext cx="5632027"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hasCustomPrompt="1"/>
          </p:nvPr>
        </p:nvSpPr>
        <p:spPr>
          <a:xfrm>
            <a:off x="5645573" y="2362200"/>
            <a:ext cx="5632027"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8" name="Content Placeholder 3">
            <a:extLst>
              <a:ext uri="{FF2B5EF4-FFF2-40B4-BE49-F238E27FC236}">
                <a16:creationId xmlns:a16="http://schemas.microsoft.com/office/drawing/2014/main" id="{08B3BB30-8502-5A4E-842E-5E3B54FFB994}"/>
              </a:ext>
            </a:extLst>
          </p:cNvPr>
          <p:cNvSpPr>
            <a:spLocks noGrp="1"/>
          </p:cNvSpPr>
          <p:nvPr>
            <p:ph sz="quarter" idx="18" hasCustomPrompt="1"/>
          </p:nvPr>
        </p:nvSpPr>
        <p:spPr>
          <a:xfrm>
            <a:off x="4673601" y="4343401"/>
            <a:ext cx="7490084" cy="2514599"/>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SEND TO BACK, crop to dark blue box edge</a:t>
            </a:r>
          </a:p>
          <a:p>
            <a:pPr lvl="0"/>
            <a:r>
              <a:rPr lang="en-US" dirty="0"/>
              <a:t>THIS LAYOUT MUST USE AN IMAGE HERE OR SWITCH TO THE PREVIOUS LAYOUT!!!!!!!</a:t>
            </a:r>
          </a:p>
        </p:txBody>
      </p:sp>
    </p:spTree>
    <p:extLst>
      <p:ext uri="{BB962C8B-B14F-4D97-AF65-F5344CB8AC3E}">
        <p14:creationId xmlns:p14="http://schemas.microsoft.com/office/powerpoint/2010/main" val="33603504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Slide (blu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2AAA8A8-3946-DE4F-97CB-CBC48B9F7A60}"/>
              </a:ext>
            </a:extLst>
          </p:cNvPr>
          <p:cNvSpPr/>
          <p:nvPr/>
        </p:nvSpPr>
        <p:spPr>
          <a:xfrm>
            <a:off x="1" y="0"/>
            <a:ext cx="1221377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609600" y="4038600"/>
            <a:ext cx="10750549" cy="1642533"/>
          </a:xfrm>
          <a:prstGeom prst="rect">
            <a:avLst/>
          </a:prstGeom>
        </p:spPr>
        <p:txBody>
          <a:bodyPr lIns="0" anchor="b">
            <a:normAutofit/>
          </a:bodyPr>
          <a:lstStyle>
            <a:lvl1pPr>
              <a:defRPr sz="4800" b="1">
                <a:solidFill>
                  <a:schemeClr val="bg2"/>
                </a:solidFill>
                <a:latin typeface="Lato" panose="020F0502020204030203" pitchFamily="34" charset="0"/>
              </a:defRPr>
            </a:lvl1pPr>
          </a:lstStyle>
          <a:p>
            <a:r>
              <a:rPr lang="en-US" dirty="0"/>
              <a:t>Title slide, title can be move up or down or shortened from the right (don’t change left alignment)</a:t>
            </a:r>
          </a:p>
        </p:txBody>
      </p:sp>
      <p:sp>
        <p:nvSpPr>
          <p:cNvPr id="3" name="Text Placeholder 2">
            <a:extLst>
              <a:ext uri="{FF2B5EF4-FFF2-40B4-BE49-F238E27FC236}">
                <a16:creationId xmlns:a16="http://schemas.microsoft.com/office/drawing/2014/main" id="{D4E28C70-277B-4B74-B137-487CD1BFD7CB}"/>
              </a:ext>
            </a:extLst>
          </p:cNvPr>
          <p:cNvSpPr>
            <a:spLocks noGrp="1"/>
          </p:cNvSpPr>
          <p:nvPr>
            <p:ph type="body" idx="1" hasCustomPrompt="1"/>
          </p:nvPr>
        </p:nvSpPr>
        <p:spPr>
          <a:xfrm>
            <a:off x="609600"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4" name="Text Placeholder 2">
            <a:extLst>
              <a:ext uri="{FF2B5EF4-FFF2-40B4-BE49-F238E27FC236}">
                <a16:creationId xmlns:a16="http://schemas.microsoft.com/office/drawing/2014/main" id="{68E08046-4BE1-4FB9-890C-3BAA6099F53A}"/>
              </a:ext>
            </a:extLst>
          </p:cNvPr>
          <p:cNvSpPr>
            <a:spLocks noGrp="1"/>
          </p:cNvSpPr>
          <p:nvPr>
            <p:ph type="body" idx="10" hasCustomPrompt="1"/>
          </p:nvPr>
        </p:nvSpPr>
        <p:spPr>
          <a:xfrm>
            <a:off x="609600"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1" name="Text Placeholder 2">
            <a:extLst>
              <a:ext uri="{FF2B5EF4-FFF2-40B4-BE49-F238E27FC236}">
                <a16:creationId xmlns:a16="http://schemas.microsoft.com/office/drawing/2014/main" id="{C6B669F9-06F9-674C-A466-9F41F054404A}"/>
              </a:ext>
            </a:extLst>
          </p:cNvPr>
          <p:cNvSpPr>
            <a:spLocks noGrp="1"/>
          </p:cNvSpPr>
          <p:nvPr>
            <p:ph type="body" idx="11" hasCustomPrompt="1"/>
          </p:nvPr>
        </p:nvSpPr>
        <p:spPr>
          <a:xfrm>
            <a:off x="3412671" y="5690369"/>
            <a:ext cx="2450592" cy="465667"/>
          </a:xfrm>
          <a:prstGeom prst="rect">
            <a:avLst/>
          </a:prstGeom>
        </p:spPr>
        <p:txBody>
          <a:bodyPr lIns="0" anchor="b">
            <a:normAutofit/>
          </a:bodyPr>
          <a:lstStyle>
            <a:lvl1pPr marL="0" indent="0">
              <a:spcBef>
                <a:spcPts val="133"/>
              </a:spcBef>
              <a:buNone/>
              <a:defRPr sz="2400">
                <a:solidFill>
                  <a:schemeClr val="bg1"/>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2" name="Text Placeholder 2">
            <a:extLst>
              <a:ext uri="{FF2B5EF4-FFF2-40B4-BE49-F238E27FC236}">
                <a16:creationId xmlns:a16="http://schemas.microsoft.com/office/drawing/2014/main" id="{F336E6D4-E374-ED4B-914F-92F896FA83BD}"/>
              </a:ext>
            </a:extLst>
          </p:cNvPr>
          <p:cNvSpPr>
            <a:spLocks noGrp="1"/>
          </p:cNvSpPr>
          <p:nvPr>
            <p:ph type="body" idx="12" hasCustomPrompt="1"/>
          </p:nvPr>
        </p:nvSpPr>
        <p:spPr>
          <a:xfrm>
            <a:off x="3412671" y="6054436"/>
            <a:ext cx="2450592" cy="604253"/>
          </a:xfrm>
          <a:prstGeom prst="rect">
            <a:avLst/>
          </a:prstGeom>
        </p:spPr>
        <p:txBody>
          <a:bodyPr lIns="0">
            <a:normAutofit/>
          </a:bodyPr>
          <a:lstStyle>
            <a:lvl1pPr marL="0" indent="0">
              <a:spcBef>
                <a:spcPts val="133"/>
              </a:spcBef>
              <a:buNone/>
              <a:defRPr sz="1600" b="0" i="0">
                <a:solidFill>
                  <a:schemeClr val="bg1"/>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Tree>
    <p:extLst>
      <p:ext uri="{BB962C8B-B14F-4D97-AF65-F5344CB8AC3E}">
        <p14:creationId xmlns:p14="http://schemas.microsoft.com/office/powerpoint/2010/main" val="35307311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Cropped UI Model Tree">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459CE639-D2BB-D64F-B40A-36C5C81E3015}"/>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6197600" y="787400"/>
            <a:ext cx="3454400" cy="6070600"/>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must cross over the dark blue)</a:t>
            </a:r>
          </a:p>
          <a:p>
            <a:pPr lvl="1"/>
            <a:r>
              <a:rPr lang="en-US" dirty="0"/>
              <a:t>Intended for use with model tree screenshots, you can label the screenshot in this layout as well.</a:t>
            </a:r>
          </a:p>
        </p:txBody>
      </p:sp>
      <p:sp>
        <p:nvSpPr>
          <p:cNvPr id="8" name="Title 1">
            <a:extLst>
              <a:ext uri="{FF2B5EF4-FFF2-40B4-BE49-F238E27FC236}">
                <a16:creationId xmlns:a16="http://schemas.microsoft.com/office/drawing/2014/main" id="{D8CA5CE1-E6AC-6745-95B3-14D122367006}"/>
              </a:ext>
            </a:extLst>
          </p:cNvPr>
          <p:cNvSpPr>
            <a:spLocks noGrp="1"/>
          </p:cNvSpPr>
          <p:nvPr>
            <p:ph type="title"/>
          </p:nvPr>
        </p:nvSpPr>
        <p:spPr>
          <a:xfrm>
            <a:off x="609599" y="1701800"/>
            <a:ext cx="4267199"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Content Placeholder 3">
            <a:extLst>
              <a:ext uri="{FF2B5EF4-FFF2-40B4-BE49-F238E27FC236}">
                <a16:creationId xmlns:a16="http://schemas.microsoft.com/office/drawing/2014/main" id="{5278F0E1-55A7-DA47-80E1-84BC99CCCF41}"/>
              </a:ext>
            </a:extLst>
          </p:cNvPr>
          <p:cNvSpPr>
            <a:spLocks noGrp="1"/>
          </p:cNvSpPr>
          <p:nvPr>
            <p:ph sz="half" idx="10" hasCustomPrompt="1"/>
          </p:nvPr>
        </p:nvSpPr>
        <p:spPr>
          <a:xfrm>
            <a:off x="609601" y="2768600"/>
            <a:ext cx="4267199"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397364532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2 Cropped UI with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0" y="4749035"/>
            <a:ext cx="12192000" cy="2108964"/>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9" name="Content Placeholder 3">
            <a:extLst>
              <a:ext uri="{FF2B5EF4-FFF2-40B4-BE49-F238E27FC236}">
                <a16:creationId xmlns:a16="http://schemas.microsoft.com/office/drawing/2014/main" id="{A8B20A94-4C27-FB46-82B5-26C098551B44}"/>
              </a:ext>
            </a:extLst>
          </p:cNvPr>
          <p:cNvSpPr>
            <a:spLocks noGrp="1"/>
          </p:cNvSpPr>
          <p:nvPr>
            <p:ph sz="quarter" idx="17" hasCustomPrompt="1"/>
          </p:nvPr>
        </p:nvSpPr>
        <p:spPr>
          <a:xfrm>
            <a:off x="4358181"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25" name="Content Placeholder 3">
            <a:extLst>
              <a:ext uri="{FF2B5EF4-FFF2-40B4-BE49-F238E27FC236}">
                <a16:creationId xmlns:a16="http://schemas.microsoft.com/office/drawing/2014/main" id="{CDB8CB3B-090E-084B-9773-1D5AA8B26B3D}"/>
              </a:ext>
            </a:extLst>
          </p:cNvPr>
          <p:cNvSpPr>
            <a:spLocks noGrp="1"/>
          </p:cNvSpPr>
          <p:nvPr>
            <p:ph sz="quarter" idx="19" hasCustomPrompt="1"/>
          </p:nvPr>
        </p:nvSpPr>
        <p:spPr>
          <a:xfrm>
            <a:off x="4362414"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DF5F889-043E-614B-93E1-565AC48AF894}"/>
              </a:ext>
            </a:extLst>
          </p:cNvPr>
          <p:cNvSpPr>
            <a:spLocks noGrp="1"/>
          </p:cNvSpPr>
          <p:nvPr>
            <p:ph sz="half" idx="22" hasCustomPrompt="1"/>
          </p:nvPr>
        </p:nvSpPr>
        <p:spPr>
          <a:xfrm>
            <a:off x="4362415"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5" name="Content Placeholder 3">
            <a:extLst>
              <a:ext uri="{FF2B5EF4-FFF2-40B4-BE49-F238E27FC236}">
                <a16:creationId xmlns:a16="http://schemas.microsoft.com/office/drawing/2014/main" id="{6C8EFA91-AE2A-1C41-B6BE-2DBD7249E9CD}"/>
              </a:ext>
            </a:extLst>
          </p:cNvPr>
          <p:cNvSpPr>
            <a:spLocks noGrp="1"/>
          </p:cNvSpPr>
          <p:nvPr>
            <p:ph sz="quarter" idx="23" hasCustomPrompt="1"/>
          </p:nvPr>
        </p:nvSpPr>
        <p:spPr>
          <a:xfrm>
            <a:off x="8225644" y="413206"/>
            <a:ext cx="3657321" cy="4335829"/>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only, run off the bottom! (and bring above the top of the blue bar as shown here)</a:t>
            </a:r>
          </a:p>
        </p:txBody>
      </p:sp>
      <p:sp>
        <p:nvSpPr>
          <p:cNvPr id="16" name="Content Placeholder 3">
            <a:extLst>
              <a:ext uri="{FF2B5EF4-FFF2-40B4-BE49-F238E27FC236}">
                <a16:creationId xmlns:a16="http://schemas.microsoft.com/office/drawing/2014/main" id="{597BA6C8-98C5-F141-AF2A-D08A2BE5E090}"/>
              </a:ext>
            </a:extLst>
          </p:cNvPr>
          <p:cNvSpPr>
            <a:spLocks noGrp="1"/>
          </p:cNvSpPr>
          <p:nvPr>
            <p:ph sz="quarter" idx="24" hasCustomPrompt="1"/>
          </p:nvPr>
        </p:nvSpPr>
        <p:spPr>
          <a:xfrm>
            <a:off x="8229877" y="4753269"/>
            <a:ext cx="3657321"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97106E21-E3D5-7347-8002-ADA87DE2541B}"/>
              </a:ext>
            </a:extLst>
          </p:cNvPr>
          <p:cNvSpPr>
            <a:spLocks noGrp="1"/>
          </p:cNvSpPr>
          <p:nvPr>
            <p:ph sz="half" idx="25" hasCustomPrompt="1"/>
          </p:nvPr>
        </p:nvSpPr>
        <p:spPr>
          <a:xfrm>
            <a:off x="8229877" y="5228622"/>
            <a:ext cx="3657323" cy="1220407"/>
          </a:xfrm>
          <a:prstGeom prst="rect">
            <a:avLst/>
          </a:prstGeom>
          <a:solidFill>
            <a:schemeClr val="bg1">
              <a:lumMod val="95000"/>
            </a:schemeClr>
          </a:solidFill>
          <a:ln w="6350">
            <a:solidFill>
              <a:schemeClr val="bg1">
                <a:lumMod val="95000"/>
              </a:schemeClr>
            </a:solidFill>
          </a:ln>
        </p:spPr>
        <p:txBody>
          <a:bodyPr lIns="137160" rIns="137160" bIns="91440">
            <a:normAutofit/>
          </a:bodyPr>
          <a:lstStyle>
            <a:lvl1pPr marL="0" indent="0">
              <a:lnSpc>
                <a:spcPct val="100000"/>
              </a:lnSpc>
              <a:buNone/>
              <a:defRPr sz="1600">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&amp; SHORT!!!</a:t>
            </a:r>
          </a:p>
        </p:txBody>
      </p:sp>
      <p:sp>
        <p:nvSpPr>
          <p:cNvPr id="18" name="Title 1">
            <a:extLst>
              <a:ext uri="{FF2B5EF4-FFF2-40B4-BE49-F238E27FC236}">
                <a16:creationId xmlns:a16="http://schemas.microsoft.com/office/drawing/2014/main" id="{B3A8D490-41BA-5142-8877-3A797812A270}"/>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2BF24910-E5CD-024B-A38B-D054FDAB2270}"/>
              </a:ext>
            </a:extLst>
          </p:cNvPr>
          <p:cNvSpPr>
            <a:spLocks noGrp="1"/>
          </p:cNvSpPr>
          <p:nvPr>
            <p:ph sz="half" idx="10" hasCustomPrompt="1"/>
          </p:nvPr>
        </p:nvSpPr>
        <p:spPr>
          <a:xfrm>
            <a:off x="609601" y="2768600"/>
            <a:ext cx="3223683" cy="1473200"/>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Title ONLY preferred, if there is body copy it should be very short! (NO BULLETS)</a:t>
            </a:r>
          </a:p>
        </p:txBody>
      </p:sp>
    </p:spTree>
    <p:extLst>
      <p:ext uri="{BB962C8B-B14F-4D97-AF65-F5344CB8AC3E}">
        <p14:creationId xmlns:p14="http://schemas.microsoft.com/office/powerpoint/2010/main" val="30983521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Small Cropped UI, Image, + Bullets">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1"/>
            <a:ext cx="12192000" cy="340482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40482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 </a:t>
            </a:r>
          </a:p>
          <a:p>
            <a:pPr lvl="0"/>
            <a:r>
              <a:rPr lang="en-US" dirty="0"/>
              <a:t>Can be broken into multiple images but there should be space in between each</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2763389"/>
            <a:ext cx="11176000" cy="1172688"/>
          </a:xfrm>
          <a:prstGeom prst="rect">
            <a:avLst/>
          </a:prstGeom>
          <a:solidFill>
            <a:schemeClr val="tx2"/>
          </a:solidFill>
        </p:spPr>
        <p:txBody>
          <a:bodyPr lIns="2834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5030816A-EC52-EF4E-9057-6C419FC49F4D}"/>
              </a:ext>
            </a:extLst>
          </p:cNvPr>
          <p:cNvSpPr>
            <a:spLocks noGrp="1"/>
          </p:cNvSpPr>
          <p:nvPr>
            <p:ph sz="quarter" idx="18" hasCustomPrompt="1"/>
          </p:nvPr>
        </p:nvSpPr>
        <p:spPr>
          <a:xfrm>
            <a:off x="491131" y="3022601"/>
            <a:ext cx="2907987" cy="3656377"/>
          </a:xfrm>
          <a:solidFill>
            <a:schemeClr val="bg1"/>
          </a:solidFill>
        </p:spPr>
        <p:txBody>
          <a:bodyPr lIns="137160" tIns="45720" rIns="137160" bIns="91440">
            <a:normAutofit/>
          </a:bodyPr>
          <a:lstStyle>
            <a:lvl1pPr>
              <a:defRPr>
                <a:solidFill>
                  <a:schemeClr val="bg2"/>
                </a:solidFill>
              </a:defRPr>
            </a:lvl1pPr>
            <a:lvl2pPr marL="8466" indent="0">
              <a:buFont typeface="Arial" panose="020B0604020202020204" pitchFamily="34" charset="0"/>
              <a:buNone/>
              <a:tabLst/>
              <a:defRPr sz="1600">
                <a:solidFill>
                  <a:schemeClr val="tx1"/>
                </a:solidFill>
              </a:defRPr>
            </a:lvl2pPr>
            <a:lvl3pPr>
              <a:defRPr>
                <a:solidFill>
                  <a:schemeClr val="bg2"/>
                </a:solidFill>
              </a:defRPr>
            </a:lvl3pPr>
          </a:lstStyle>
          <a:p>
            <a:pPr lvl="1"/>
            <a:r>
              <a:rPr lang="en-US" dirty="0"/>
              <a:t>Cropped piece of GUI image (must cross over the dark blue but not above it or off the page)</a:t>
            </a:r>
          </a:p>
          <a:p>
            <a:pPr lvl="1"/>
            <a:r>
              <a:rPr lang="en-US" dirty="0"/>
              <a:t>Best used with small GUI screenshots (width can change but not height, adjust left margin to title text so it is left aligned but legible)</a:t>
            </a:r>
          </a:p>
        </p:txBody>
      </p:sp>
      <p:sp>
        <p:nvSpPr>
          <p:cNvPr id="23" name="Content Placeholder 3">
            <a:extLst>
              <a:ext uri="{FF2B5EF4-FFF2-40B4-BE49-F238E27FC236}">
                <a16:creationId xmlns:a16="http://schemas.microsoft.com/office/drawing/2014/main" id="{FC958CDA-7917-0F43-A775-6AEE32A675F6}"/>
              </a:ext>
            </a:extLst>
          </p:cNvPr>
          <p:cNvSpPr>
            <a:spLocks noGrp="1"/>
          </p:cNvSpPr>
          <p:nvPr>
            <p:ph sz="half" idx="10" hasCustomPrompt="1"/>
          </p:nvPr>
        </p:nvSpPr>
        <p:spPr>
          <a:xfrm>
            <a:off x="3759201" y="4243024"/>
            <a:ext cx="7164780" cy="2437176"/>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Keep left aligned to the title (if you adjust the title adjust this box as well)</a:t>
            </a:r>
          </a:p>
          <a:p>
            <a:pPr lvl="2"/>
            <a:r>
              <a:rPr lang="en-US" dirty="0"/>
              <a:t>Third level</a:t>
            </a:r>
          </a:p>
        </p:txBody>
      </p:sp>
    </p:spTree>
    <p:extLst>
      <p:ext uri="{BB962C8B-B14F-4D97-AF65-F5344CB8AC3E}">
        <p14:creationId xmlns:p14="http://schemas.microsoft.com/office/powerpoint/2010/main" val="255301364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1 Img: Title + Body">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A777EC-9019-8B83-E465-C2781F99CAA6}"/>
              </a:ext>
            </a:extLst>
          </p:cNvPr>
          <p:cNvSpPr/>
          <p:nvPr/>
        </p:nvSpPr>
        <p:spPr>
          <a:xfrm>
            <a:off x="0" y="1525363"/>
            <a:ext cx="12192000" cy="38072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a:p>
        </p:txBody>
      </p:sp>
      <p:sp>
        <p:nvSpPr>
          <p:cNvPr id="5" name="Title 1">
            <a:extLst>
              <a:ext uri="{FF2B5EF4-FFF2-40B4-BE49-F238E27FC236}">
                <a16:creationId xmlns:a16="http://schemas.microsoft.com/office/drawing/2014/main" id="{CCE26A77-C602-0A7A-956A-08B6263C5E84}"/>
              </a:ext>
            </a:extLst>
          </p:cNvPr>
          <p:cNvSpPr>
            <a:spLocks noGrp="1"/>
          </p:cNvSpPr>
          <p:nvPr>
            <p:ph type="title"/>
          </p:nvPr>
        </p:nvSpPr>
        <p:spPr>
          <a:xfrm>
            <a:off x="6299199" y="1803400"/>
            <a:ext cx="5390519" cy="1219200"/>
          </a:xfrm>
          <a:prstGeom prst="rect">
            <a:avLst/>
          </a:prstGeom>
        </p:spPr>
        <p:txBody>
          <a:bodyPr lIns="0" anchor="b">
            <a:normAutofit/>
          </a:bodyPr>
          <a:lstStyle>
            <a:lvl1pPr>
              <a:defRPr sz="3200" b="1">
                <a:solidFill>
                  <a:srgbClr val="FFD999"/>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DF36A7F8-6BA2-5049-B577-6E56D2BC558B}"/>
              </a:ext>
            </a:extLst>
          </p:cNvPr>
          <p:cNvSpPr>
            <a:spLocks noGrp="1"/>
          </p:cNvSpPr>
          <p:nvPr>
            <p:ph sz="half" idx="10" hasCustomPrompt="1"/>
          </p:nvPr>
        </p:nvSpPr>
        <p:spPr>
          <a:xfrm>
            <a:off x="6299199" y="3175000"/>
            <a:ext cx="5390519" cy="1676400"/>
          </a:xfrm>
          <a:prstGeom prst="rect">
            <a:avLst/>
          </a:prstGeom>
        </p:spPr>
        <p:txBody>
          <a:bodyPr lIns="0" tIns="0">
            <a:normAutofit/>
          </a:bodyPr>
          <a:lstStyle>
            <a:lvl1pPr marL="0" indent="0">
              <a:lnSpc>
                <a:spcPct val="100000"/>
              </a:lnSpc>
              <a:buNone/>
              <a:defRPr sz="1867">
                <a:solidFill>
                  <a:schemeClr val="bg2"/>
                </a:solidFill>
                <a:latin typeface="Lato" panose="020F0502020204030203" pitchFamily="34" charset="0"/>
              </a:defRPr>
            </a:lvl1pPr>
            <a:lvl2pPr marL="685783" indent="-296326">
              <a:lnSpc>
                <a:spcPct val="100000"/>
              </a:lnSpc>
              <a:buFont typeface="Arial" panose="020B0604020202020204" pitchFamily="34" charset="0"/>
              <a:buChar char="•"/>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a:t>
            </a:r>
          </a:p>
          <a:p>
            <a:pPr lvl="0"/>
            <a:r>
              <a:rPr lang="en-US" dirty="0"/>
              <a:t>This makes a good section header</a:t>
            </a:r>
          </a:p>
        </p:txBody>
      </p:sp>
      <p:sp>
        <p:nvSpPr>
          <p:cNvPr id="7" name="Content Placeholder 7">
            <a:extLst>
              <a:ext uri="{FF2B5EF4-FFF2-40B4-BE49-F238E27FC236}">
                <a16:creationId xmlns:a16="http://schemas.microsoft.com/office/drawing/2014/main" id="{048B5B2E-1985-8F14-B1F4-C9D83B458A5F}"/>
              </a:ext>
            </a:extLst>
          </p:cNvPr>
          <p:cNvSpPr txBox="1">
            <a:spLocks/>
          </p:cNvSpPr>
          <p:nvPr/>
        </p:nvSpPr>
        <p:spPr>
          <a:xfrm>
            <a:off x="669848" y="888865"/>
            <a:ext cx="5344383" cy="5374528"/>
          </a:xfrm>
          <a:prstGeom prst="rect">
            <a:avLst/>
          </a:prstGeom>
          <a:solidFill>
            <a:schemeClr val="bg2"/>
          </a:solidFill>
          <a:ln w="6350">
            <a:noFill/>
          </a:ln>
        </p:spPr>
        <p:txBody>
          <a:bodyPr vert="horz" lIns="137160" tIns="45720" rIns="137160" bIns="91440" rtlCol="0" anchor="t" anchorCtr="0">
            <a:noAutofit/>
          </a:bodyPr>
          <a:lstStyle>
            <a:lvl1pPr marL="0" indent="0" algn="l" defTabSz="1219170" rtl="0" eaLnBrk="1" latinLnBrk="0" hangingPunct="1">
              <a:lnSpc>
                <a:spcPct val="100000"/>
              </a:lnSpc>
              <a:spcBef>
                <a:spcPts val="1333"/>
              </a:spcBef>
              <a:buFont typeface="Wingdings" pitchFamily="2" charset="2"/>
              <a:buNone/>
              <a:tabLst/>
              <a:defRPr sz="1600" b="0" kern="1200">
                <a:solidFill>
                  <a:schemeClr val="tx1"/>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2"/>
              </a:buBlip>
              <a:tabLst/>
              <a:defRPr sz="1867" kern="1200">
                <a:solidFill>
                  <a:schemeClr val="bg2"/>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chemeClr val="bg2"/>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a:lstStyle>
          <a:p>
            <a:r>
              <a:rPr lang="en-US" sz="1600"/>
              <a:t> </a:t>
            </a:r>
            <a:endParaRPr lang="en-US" sz="1600" dirty="0"/>
          </a:p>
        </p:txBody>
      </p:sp>
      <p:sp>
        <p:nvSpPr>
          <p:cNvPr id="8" name="Content Placeholder 3">
            <a:extLst>
              <a:ext uri="{FF2B5EF4-FFF2-40B4-BE49-F238E27FC236}">
                <a16:creationId xmlns:a16="http://schemas.microsoft.com/office/drawing/2014/main" id="{4A2F42E4-E084-6D36-0938-B9A959124F5D}"/>
              </a:ext>
            </a:extLst>
          </p:cNvPr>
          <p:cNvSpPr>
            <a:spLocks noGrp="1"/>
          </p:cNvSpPr>
          <p:nvPr>
            <p:ph sz="quarter" idx="21" hasCustomPrompt="1"/>
          </p:nvPr>
        </p:nvSpPr>
        <p:spPr>
          <a:xfrm>
            <a:off x="669848" y="888867"/>
            <a:ext cx="5344383" cy="5374528"/>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Tree>
    <p:extLst>
      <p:ext uri="{BB962C8B-B14F-4D97-AF65-F5344CB8AC3E}">
        <p14:creationId xmlns:p14="http://schemas.microsoft.com/office/powerpoint/2010/main" val="30071165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1 Img: Body &amp; 2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Content Placeholder 3">
            <a:extLst>
              <a:ext uri="{FF2B5EF4-FFF2-40B4-BE49-F238E27FC236}">
                <a16:creationId xmlns:a16="http://schemas.microsoft.com/office/drawing/2014/main" id="{47CEDFB9-61FB-664C-B8CB-B9845B0708A7}"/>
              </a:ext>
            </a:extLst>
          </p:cNvPr>
          <p:cNvSpPr>
            <a:spLocks noGrp="1"/>
          </p:cNvSpPr>
          <p:nvPr>
            <p:ph sz="quarter" idx="21"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9" name="Content Placeholder 3">
            <a:extLst>
              <a:ext uri="{FF2B5EF4-FFF2-40B4-BE49-F238E27FC236}">
                <a16:creationId xmlns:a16="http://schemas.microsoft.com/office/drawing/2014/main" id="{3E06FF7B-3429-C644-8CBA-4E520851CCC1}"/>
              </a:ext>
            </a:extLst>
          </p:cNvPr>
          <p:cNvSpPr>
            <a:spLocks noGrp="1"/>
          </p:cNvSpPr>
          <p:nvPr>
            <p:ph sz="quarter" idx="17" hasCustomPrompt="1"/>
          </p:nvPr>
        </p:nvSpPr>
        <p:spPr>
          <a:xfrm>
            <a:off x="9022080"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1" name="Content Placeholder 3">
            <a:extLst>
              <a:ext uri="{FF2B5EF4-FFF2-40B4-BE49-F238E27FC236}">
                <a16:creationId xmlns:a16="http://schemas.microsoft.com/office/drawing/2014/main" id="{529BFA4C-0FA9-8A4B-A56D-5092DC42B69F}"/>
              </a:ext>
            </a:extLst>
          </p:cNvPr>
          <p:cNvSpPr>
            <a:spLocks noGrp="1"/>
          </p:cNvSpPr>
          <p:nvPr>
            <p:ph sz="quarter" idx="18" hasCustomPrompt="1"/>
          </p:nvPr>
        </p:nvSpPr>
        <p:spPr>
          <a:xfrm>
            <a:off x="902208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7" name="Content Placeholder 3">
            <a:extLst>
              <a:ext uri="{FF2B5EF4-FFF2-40B4-BE49-F238E27FC236}">
                <a16:creationId xmlns:a16="http://schemas.microsoft.com/office/drawing/2014/main" id="{6F0A16B3-E5A2-F142-A60B-3ABD6B4C506E}"/>
              </a:ext>
            </a:extLst>
          </p:cNvPr>
          <p:cNvSpPr>
            <a:spLocks noGrp="1"/>
          </p:cNvSpPr>
          <p:nvPr>
            <p:ph sz="quarter" idx="19" hasCustomPrompt="1"/>
          </p:nvPr>
        </p:nvSpPr>
        <p:spPr>
          <a:xfrm>
            <a:off x="6328229" y="3837950"/>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261E8B46-9EEF-7442-99EE-163C31DA533A}"/>
              </a:ext>
            </a:extLst>
          </p:cNvPr>
          <p:cNvSpPr>
            <a:spLocks noGrp="1"/>
          </p:cNvSpPr>
          <p:nvPr>
            <p:ph sz="quarter" idx="20" hasCustomPrompt="1"/>
          </p:nvPr>
        </p:nvSpPr>
        <p:spPr>
          <a:xfrm>
            <a:off x="632822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never images)</a:t>
            </a:r>
          </a:p>
        </p:txBody>
      </p:sp>
      <p:sp>
        <p:nvSpPr>
          <p:cNvPr id="13" name="Content Placeholder 3">
            <a:extLst>
              <a:ext uri="{FF2B5EF4-FFF2-40B4-BE49-F238E27FC236}">
                <a16:creationId xmlns:a16="http://schemas.microsoft.com/office/drawing/2014/main" id="{EBEB5B93-0024-7142-918B-08276C405FC0}"/>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Tree>
    <p:extLst>
      <p:ext uri="{BB962C8B-B14F-4D97-AF65-F5344CB8AC3E}">
        <p14:creationId xmlns:p14="http://schemas.microsoft.com/office/powerpoint/2010/main" val="52610728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1 Img: Body &amp;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4368800" y="584200"/>
            <a:ext cx="7823200" cy="5689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Content Placeholder 3">
            <a:extLst>
              <a:ext uri="{FF2B5EF4-FFF2-40B4-BE49-F238E27FC236}">
                <a16:creationId xmlns:a16="http://schemas.microsoft.com/office/drawing/2014/main" id="{3E121484-A153-5748-BC2B-E272C94905DD}"/>
              </a:ext>
            </a:extLst>
          </p:cNvPr>
          <p:cNvSpPr>
            <a:spLocks noGrp="1"/>
          </p:cNvSpPr>
          <p:nvPr>
            <p:ph sz="quarter" idx="17" hasCustomPrompt="1"/>
          </p:nvPr>
        </p:nvSpPr>
        <p:spPr>
          <a:xfrm>
            <a:off x="4366952" y="578042"/>
            <a:ext cx="7926648" cy="5689601"/>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hasCustomPrompt="1"/>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dirty="0"/>
              <a:t>Content slide for product </a:t>
            </a:r>
          </a:p>
        </p:txBody>
      </p:sp>
      <p:sp>
        <p:nvSpPr>
          <p:cNvPr id="19" name="Content Placeholder 3">
            <a:extLst>
              <a:ext uri="{FF2B5EF4-FFF2-40B4-BE49-F238E27FC236}">
                <a16:creationId xmlns:a16="http://schemas.microsoft.com/office/drawing/2014/main" id="{0039C83E-2396-3041-88D2-08BED1B90FB3}"/>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21" name="Content Placeholder 3">
            <a:extLst>
              <a:ext uri="{FF2B5EF4-FFF2-40B4-BE49-F238E27FC236}">
                <a16:creationId xmlns:a16="http://schemas.microsoft.com/office/drawing/2014/main" id="{8C71EA4F-0AEB-704F-B2AF-EC325862EE69}"/>
              </a:ext>
            </a:extLst>
          </p:cNvPr>
          <p:cNvSpPr>
            <a:spLocks noGrp="1"/>
          </p:cNvSpPr>
          <p:nvPr>
            <p:ph sz="quarter" idx="12" hasCustomPrompt="1"/>
          </p:nvPr>
        </p:nvSpPr>
        <p:spPr>
          <a:xfrm>
            <a:off x="9022080" y="381000"/>
            <a:ext cx="2560320" cy="1727200"/>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C06C8869-223C-D542-9653-176927B288AF}"/>
              </a:ext>
            </a:extLst>
          </p:cNvPr>
          <p:cNvSpPr>
            <a:spLocks noGrp="1"/>
          </p:cNvSpPr>
          <p:nvPr>
            <p:ph sz="quarter" idx="13" hasCustomPrompt="1"/>
          </p:nvPr>
        </p:nvSpPr>
        <p:spPr>
          <a:xfrm>
            <a:off x="9022080" y="3530601"/>
            <a:ext cx="2560320"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3" name="Content Placeholder 3">
            <a:extLst>
              <a:ext uri="{FF2B5EF4-FFF2-40B4-BE49-F238E27FC236}">
                <a16:creationId xmlns:a16="http://schemas.microsoft.com/office/drawing/2014/main" id="{AE788E41-A610-5040-A8C2-BD70D9EF3D9B}"/>
              </a:ext>
            </a:extLst>
          </p:cNvPr>
          <p:cNvSpPr>
            <a:spLocks noGrp="1"/>
          </p:cNvSpPr>
          <p:nvPr>
            <p:ph sz="quarter" idx="15" hasCustomPrompt="1"/>
          </p:nvPr>
        </p:nvSpPr>
        <p:spPr>
          <a:xfrm>
            <a:off x="9022080" y="2111104"/>
            <a:ext cx="2560320"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4" name="Content Placeholder 3">
            <a:extLst>
              <a:ext uri="{FF2B5EF4-FFF2-40B4-BE49-F238E27FC236}">
                <a16:creationId xmlns:a16="http://schemas.microsoft.com/office/drawing/2014/main" id="{29BFBEF6-E451-974A-8990-AD98550A94D1}"/>
              </a:ext>
            </a:extLst>
          </p:cNvPr>
          <p:cNvSpPr>
            <a:spLocks noGrp="1"/>
          </p:cNvSpPr>
          <p:nvPr>
            <p:ph sz="quarter" idx="16" hasCustomPrompt="1"/>
          </p:nvPr>
        </p:nvSpPr>
        <p:spPr>
          <a:xfrm>
            <a:off x="9022080" y="4749802"/>
            <a:ext cx="2560320" cy="17271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346105236"/>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1 Img: 2 Subsections (horizonta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1A19ABD-8F20-9948-B84A-E38FAEDBE435}"/>
              </a:ext>
            </a:extLst>
          </p:cNvPr>
          <p:cNvSpPr/>
          <p:nvPr/>
        </p:nvSpPr>
        <p:spPr>
          <a:xfrm>
            <a:off x="914400" y="2099493"/>
            <a:ext cx="107696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2099493"/>
            <a:ext cx="10769600" cy="47585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600"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600"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3427151"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3427151"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2738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 (move to be near image but stay on the right side)</a:t>
            </a:r>
          </a:p>
        </p:txBody>
      </p:sp>
    </p:spTree>
    <p:extLst>
      <p:ext uri="{BB962C8B-B14F-4D97-AF65-F5344CB8AC3E}">
        <p14:creationId xmlns:p14="http://schemas.microsoft.com/office/powerpoint/2010/main" val="236512596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1 Img: 2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0"/>
            <a:ext cx="12192000" cy="44196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C1410587-1BDD-7048-AF53-8DFCD2C586EC}"/>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0" y="1041400"/>
            <a:ext cx="6096000"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9D9E0323-2132-924E-B4B6-B65DEFACA051}"/>
              </a:ext>
            </a:extLst>
          </p:cNvPr>
          <p:cNvSpPr>
            <a:spLocks noGrp="1"/>
          </p:cNvSpPr>
          <p:nvPr>
            <p:ph sz="quarter" idx="12" hasCustomPrompt="1"/>
          </p:nvPr>
        </p:nvSpPr>
        <p:spPr>
          <a:xfrm>
            <a:off x="8534400" y="688701"/>
            <a:ext cx="2928469" cy="1419499"/>
          </a:xfrm>
          <a:solidFill>
            <a:schemeClr val="tx2"/>
          </a:solidFill>
        </p:spPr>
        <p:txBody>
          <a:bodyPr lIns="137160" tIns="137160" rIns="9144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0" name="Content Placeholder 3">
            <a:extLst>
              <a:ext uri="{FF2B5EF4-FFF2-40B4-BE49-F238E27FC236}">
                <a16:creationId xmlns:a16="http://schemas.microsoft.com/office/drawing/2014/main" id="{73CF75C6-D2B9-2B40-86C2-61E17A7E58DA}"/>
              </a:ext>
            </a:extLst>
          </p:cNvPr>
          <p:cNvSpPr>
            <a:spLocks noGrp="1"/>
          </p:cNvSpPr>
          <p:nvPr>
            <p:ph sz="quarter" idx="13" hasCustomPrompt="1"/>
          </p:nvPr>
        </p:nvSpPr>
        <p:spPr>
          <a:xfrm>
            <a:off x="8534400" y="3530601"/>
            <a:ext cx="2928469" cy="1219201"/>
          </a:xfrm>
          <a:solidFill>
            <a:schemeClr val="tx2"/>
          </a:solidFill>
        </p:spPr>
        <p:txBody>
          <a:bodyPr lIns="137160" tIns="13716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1" name="Content Placeholder 3">
            <a:extLst>
              <a:ext uri="{FF2B5EF4-FFF2-40B4-BE49-F238E27FC236}">
                <a16:creationId xmlns:a16="http://schemas.microsoft.com/office/drawing/2014/main" id="{EAF63C98-5ADC-4744-8C2C-754CFCA2A7C7}"/>
              </a:ext>
            </a:extLst>
          </p:cNvPr>
          <p:cNvSpPr>
            <a:spLocks noGrp="1"/>
          </p:cNvSpPr>
          <p:nvPr>
            <p:ph sz="quarter" idx="15" hasCustomPrompt="1"/>
          </p:nvPr>
        </p:nvSpPr>
        <p:spPr>
          <a:xfrm>
            <a:off x="8534400" y="2111104"/>
            <a:ext cx="2928469" cy="1419497"/>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
        <p:nvSpPr>
          <p:cNvPr id="22" name="Content Placeholder 3">
            <a:extLst>
              <a:ext uri="{FF2B5EF4-FFF2-40B4-BE49-F238E27FC236}">
                <a16:creationId xmlns:a16="http://schemas.microsoft.com/office/drawing/2014/main" id="{60F589EC-28F7-6547-A1E0-FD934D9C4717}"/>
              </a:ext>
            </a:extLst>
          </p:cNvPr>
          <p:cNvSpPr>
            <a:spLocks noGrp="1"/>
          </p:cNvSpPr>
          <p:nvPr>
            <p:ph sz="quarter" idx="16" hasCustomPrompt="1"/>
          </p:nvPr>
        </p:nvSpPr>
        <p:spPr>
          <a:xfrm>
            <a:off x="8534400" y="4749800"/>
            <a:ext cx="2928469" cy="2099493"/>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(never images)</a:t>
            </a:r>
          </a:p>
        </p:txBody>
      </p:sp>
    </p:spTree>
    <p:extLst>
      <p:ext uri="{BB962C8B-B14F-4D97-AF65-F5344CB8AC3E}">
        <p14:creationId xmlns:p14="http://schemas.microsoft.com/office/powerpoint/2010/main" val="144894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1 Img: Body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2438401"/>
            <a:ext cx="12192000" cy="44402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Content Placeholder 3">
            <a:extLst>
              <a:ext uri="{FF2B5EF4-FFF2-40B4-BE49-F238E27FC236}">
                <a16:creationId xmlns:a16="http://schemas.microsoft.com/office/drawing/2014/main" id="{EB54720A-1134-1149-8C4F-29DF61A6D4F5}"/>
              </a:ext>
            </a:extLst>
          </p:cNvPr>
          <p:cNvSpPr>
            <a:spLocks noGrp="1"/>
          </p:cNvSpPr>
          <p:nvPr>
            <p:ph sz="quarter" idx="17" hasCustomPrompt="1"/>
          </p:nvPr>
        </p:nvSpPr>
        <p:spPr>
          <a:xfrm>
            <a:off x="0" y="2438400"/>
            <a:ext cx="12192000" cy="4419600"/>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imagery </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09601" y="1066801"/>
            <a:ext cx="4572001"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8" name="Content Placeholder 3">
            <a:extLst>
              <a:ext uri="{FF2B5EF4-FFF2-40B4-BE49-F238E27FC236}">
                <a16:creationId xmlns:a16="http://schemas.microsoft.com/office/drawing/2014/main" id="{A4AE68C5-CD5D-4844-949B-A40D77CF7FF9}"/>
              </a:ext>
            </a:extLst>
          </p:cNvPr>
          <p:cNvSpPr>
            <a:spLocks noGrp="1"/>
          </p:cNvSpPr>
          <p:nvPr>
            <p:ph sz="half" idx="10" hasCustomPrompt="1"/>
          </p:nvPr>
        </p:nvSpPr>
        <p:spPr>
          <a:xfrm>
            <a:off x="5782365" y="889001"/>
            <a:ext cx="5791200" cy="1244601"/>
          </a:xfrm>
          <a:prstGeom prst="rect">
            <a:avLst/>
          </a:prstGeom>
        </p:spPr>
        <p:txBody>
          <a:bodyPr anchor="b">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2-3 lines max</a:t>
            </a:r>
          </a:p>
        </p:txBody>
      </p:sp>
      <p:sp>
        <p:nvSpPr>
          <p:cNvPr id="6" name="Text Placeholder 2">
            <a:extLst>
              <a:ext uri="{FF2B5EF4-FFF2-40B4-BE49-F238E27FC236}">
                <a16:creationId xmlns:a16="http://schemas.microsoft.com/office/drawing/2014/main" id="{9C9FBA76-EC57-5B44-B1FE-EAEF7BA59C51}"/>
              </a:ext>
            </a:extLst>
          </p:cNvPr>
          <p:cNvSpPr>
            <a:spLocks noGrp="1"/>
          </p:cNvSpPr>
          <p:nvPr>
            <p:ph type="body" sz="quarter" idx="18" hasCustomPrompt="1"/>
          </p:nvPr>
        </p:nvSpPr>
        <p:spPr>
          <a:xfrm>
            <a:off x="129363" y="6472201"/>
            <a:ext cx="4137837" cy="406400"/>
          </a:xfrm>
        </p:spPr>
        <p:txBody>
          <a:bodyPr>
            <a:normAutofit/>
          </a:bodyPr>
          <a:lstStyle>
            <a:lvl1pPr marL="0" indent="0">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Tree>
    <p:extLst>
      <p:ext uri="{BB962C8B-B14F-4D97-AF65-F5344CB8AC3E}">
        <p14:creationId xmlns:p14="http://schemas.microsoft.com/office/powerpoint/2010/main" val="244077980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 Img: 4 Subsections (horizont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0" y="-1693"/>
            <a:ext cx="121920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horizontal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165080"/>
            <a:ext cx="9956800" cy="1172688"/>
          </a:xfrm>
          <a:prstGeom prst="rect">
            <a:avLst/>
          </a:prstGeom>
          <a:solidFill>
            <a:schemeClr val="tx2"/>
          </a:solidFill>
        </p:spPr>
        <p:txBody>
          <a:bodyPr lIns="548640" rIns="137160" bIns="13716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945861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hot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4FDE514-B9D5-4E6A-B99C-10D5D54F711D}"/>
              </a:ext>
            </a:extLst>
          </p:cNvPr>
          <p:cNvSpPr>
            <a:spLocks noGrp="1"/>
          </p:cNvSpPr>
          <p:nvPr>
            <p:ph type="title" hasCustomPrompt="1"/>
          </p:nvPr>
        </p:nvSpPr>
        <p:spPr>
          <a:xfrm>
            <a:off x="527051" y="1710267"/>
            <a:ext cx="10750549" cy="2853267"/>
          </a:xfrm>
          <a:prstGeom prst="rect">
            <a:avLst/>
          </a:prstGeom>
        </p:spPr>
        <p:txBody>
          <a:bodyPr lIns="0" anchor="b">
            <a:normAutofit/>
          </a:bodyPr>
          <a:lstStyle>
            <a:lvl1pPr>
              <a:defRPr sz="4800" b="1">
                <a:solidFill>
                  <a:schemeClr val="accent1"/>
                </a:solidFill>
                <a:latin typeface="Lato" panose="020F0502020204030203" pitchFamily="34" charset="0"/>
              </a:defRPr>
            </a:lvl1pPr>
          </a:lstStyle>
          <a:p>
            <a:r>
              <a:rPr lang="en-US" dirty="0"/>
              <a:t>Title slide, title can be move up or down or shortened from the right (don’t change left alignment)</a:t>
            </a:r>
          </a:p>
        </p:txBody>
      </p:sp>
      <p:sp>
        <p:nvSpPr>
          <p:cNvPr id="8" name="Text Placeholder 2">
            <a:extLst>
              <a:ext uri="{FF2B5EF4-FFF2-40B4-BE49-F238E27FC236}">
                <a16:creationId xmlns:a16="http://schemas.microsoft.com/office/drawing/2014/main" id="{04FF62A3-F460-4741-8342-309E52138A71}"/>
              </a:ext>
            </a:extLst>
          </p:cNvPr>
          <p:cNvSpPr>
            <a:spLocks noGrp="1"/>
          </p:cNvSpPr>
          <p:nvPr>
            <p:ph type="body" idx="1" hasCustomPrompt="1"/>
          </p:nvPr>
        </p:nvSpPr>
        <p:spPr>
          <a:xfrm>
            <a:off x="2133601"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9" name="Text Placeholder 2">
            <a:extLst>
              <a:ext uri="{FF2B5EF4-FFF2-40B4-BE49-F238E27FC236}">
                <a16:creationId xmlns:a16="http://schemas.microsoft.com/office/drawing/2014/main" id="{AF8AF9C0-51D9-4A91-8E30-9CA60298FBC0}"/>
              </a:ext>
            </a:extLst>
          </p:cNvPr>
          <p:cNvSpPr>
            <a:spLocks noGrp="1"/>
          </p:cNvSpPr>
          <p:nvPr>
            <p:ph type="body" idx="13" hasCustomPrompt="1"/>
          </p:nvPr>
        </p:nvSpPr>
        <p:spPr>
          <a:xfrm>
            <a:off x="2133601"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10" name="Text Placeholder 2">
            <a:extLst>
              <a:ext uri="{FF2B5EF4-FFF2-40B4-BE49-F238E27FC236}">
                <a16:creationId xmlns:a16="http://schemas.microsoft.com/office/drawing/2014/main" id="{C4298647-61D0-4FBB-8F52-37C8A845D3E8}"/>
              </a:ext>
            </a:extLst>
          </p:cNvPr>
          <p:cNvSpPr>
            <a:spLocks noGrp="1"/>
          </p:cNvSpPr>
          <p:nvPr>
            <p:ph type="body" idx="14" hasCustomPrompt="1"/>
          </p:nvPr>
        </p:nvSpPr>
        <p:spPr>
          <a:xfrm>
            <a:off x="6303022" y="4582088"/>
            <a:ext cx="2449095" cy="465667"/>
          </a:xfrm>
          <a:prstGeom prst="rect">
            <a:avLst/>
          </a:prstGeom>
        </p:spPr>
        <p:txBody>
          <a:bodyPr anchor="b">
            <a:normAutofit/>
          </a:bodyPr>
          <a:lstStyle>
            <a:lvl1pPr marL="0" indent="0">
              <a:spcBef>
                <a:spcPts val="133"/>
              </a:spcBef>
              <a:buNone/>
              <a:defRPr sz="2400">
                <a:solidFill>
                  <a:srgbClr val="393A39"/>
                </a:solidFill>
                <a:latin typeface="Lato" panose="020F0502020204030203" pitchFamily="34" charset="0"/>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Name</a:t>
            </a:r>
          </a:p>
        </p:txBody>
      </p:sp>
      <p:sp>
        <p:nvSpPr>
          <p:cNvPr id="11" name="Text Placeholder 2">
            <a:extLst>
              <a:ext uri="{FF2B5EF4-FFF2-40B4-BE49-F238E27FC236}">
                <a16:creationId xmlns:a16="http://schemas.microsoft.com/office/drawing/2014/main" id="{F578A0BF-E876-40F4-A20B-1A438C7EEFAC}"/>
              </a:ext>
            </a:extLst>
          </p:cNvPr>
          <p:cNvSpPr>
            <a:spLocks noGrp="1"/>
          </p:cNvSpPr>
          <p:nvPr>
            <p:ph type="body" idx="15" hasCustomPrompt="1"/>
          </p:nvPr>
        </p:nvSpPr>
        <p:spPr>
          <a:xfrm>
            <a:off x="6303022" y="4946155"/>
            <a:ext cx="2449095" cy="604253"/>
          </a:xfrm>
          <a:prstGeom prst="rect">
            <a:avLst/>
          </a:prstGeom>
        </p:spPr>
        <p:txBody>
          <a:bodyPr>
            <a:normAutofit/>
          </a:bodyPr>
          <a:lstStyle>
            <a:lvl1pPr marL="0" indent="0">
              <a:spcBef>
                <a:spcPts val="133"/>
              </a:spcBef>
              <a:buNone/>
              <a:defRPr sz="1600" b="0" i="0">
                <a:solidFill>
                  <a:srgbClr val="393A39"/>
                </a:solidFill>
                <a:latin typeface="Lato Light" panose="020F0302020204030203" pitchFamily="34" charset="77"/>
              </a:defRPr>
            </a:lvl1pPr>
            <a:lvl2pPr marL="609585" indent="0">
              <a:buNone/>
              <a:defRPr sz="2667">
                <a:solidFill>
                  <a:schemeClr val="tx1">
                    <a:tint val="75000"/>
                  </a:schemeClr>
                </a:solidFill>
              </a:defRPr>
            </a:lvl2pPr>
            <a:lvl3pPr marL="1219170" indent="0">
              <a:buNone/>
              <a:defRPr sz="2400">
                <a:solidFill>
                  <a:schemeClr val="tx1">
                    <a:tint val="75000"/>
                  </a:schemeClr>
                </a:solidFill>
              </a:defRPr>
            </a:lvl3pPr>
            <a:lvl4pPr marL="1828754" indent="0">
              <a:buNone/>
              <a:defRPr sz="2133">
                <a:solidFill>
                  <a:schemeClr val="tx1">
                    <a:tint val="75000"/>
                  </a:schemeClr>
                </a:solidFill>
              </a:defRPr>
            </a:lvl4pPr>
            <a:lvl5pPr marL="2438339" indent="0">
              <a:buNone/>
              <a:defRPr sz="2133">
                <a:solidFill>
                  <a:schemeClr val="tx1">
                    <a:tint val="75000"/>
                  </a:schemeClr>
                </a:solidFill>
              </a:defRPr>
            </a:lvl5pPr>
            <a:lvl6pPr marL="3047924" indent="0">
              <a:buNone/>
              <a:defRPr sz="2133">
                <a:solidFill>
                  <a:schemeClr val="tx1">
                    <a:tint val="75000"/>
                  </a:schemeClr>
                </a:solidFill>
              </a:defRPr>
            </a:lvl6pPr>
            <a:lvl7pPr marL="3657509" indent="0">
              <a:buNone/>
              <a:defRPr sz="2133">
                <a:solidFill>
                  <a:schemeClr val="tx1">
                    <a:tint val="75000"/>
                  </a:schemeClr>
                </a:solidFill>
              </a:defRPr>
            </a:lvl7pPr>
            <a:lvl8pPr marL="4267093" indent="0">
              <a:buNone/>
              <a:defRPr sz="2133">
                <a:solidFill>
                  <a:schemeClr val="tx1">
                    <a:tint val="75000"/>
                  </a:schemeClr>
                </a:solidFill>
              </a:defRPr>
            </a:lvl8pPr>
            <a:lvl9pPr marL="4876678" indent="0">
              <a:buNone/>
              <a:defRPr sz="2133">
                <a:solidFill>
                  <a:schemeClr val="tx1">
                    <a:tint val="75000"/>
                  </a:schemeClr>
                </a:solidFill>
              </a:defRPr>
            </a:lvl9pPr>
          </a:lstStyle>
          <a:p>
            <a:pPr lvl="0"/>
            <a:r>
              <a:rPr lang="en-US" dirty="0"/>
              <a:t>Title, company</a:t>
            </a:r>
          </a:p>
        </p:txBody>
      </p:sp>
      <p:sp>
        <p:nvSpPr>
          <p:cNvPr id="4" name="Content Placeholder 3">
            <a:extLst>
              <a:ext uri="{FF2B5EF4-FFF2-40B4-BE49-F238E27FC236}">
                <a16:creationId xmlns:a16="http://schemas.microsoft.com/office/drawing/2014/main" id="{F649E506-AD96-463A-84F2-AAE1BB90340A}"/>
              </a:ext>
            </a:extLst>
          </p:cNvPr>
          <p:cNvSpPr>
            <a:spLocks noGrp="1"/>
          </p:cNvSpPr>
          <p:nvPr>
            <p:ph sz="quarter" idx="16"/>
          </p:nvPr>
        </p:nvSpPr>
        <p:spPr>
          <a:xfrm>
            <a:off x="527051" y="4576741"/>
            <a:ext cx="1487424" cy="1487424"/>
          </a:xfrm>
        </p:spPr>
        <p:txBody>
          <a:bodyPr/>
          <a:lstStyle/>
          <a:p>
            <a:pPr lvl="0"/>
            <a:r>
              <a:rPr lang="en-US"/>
              <a:t>Edit Master text styles</a:t>
            </a:r>
          </a:p>
        </p:txBody>
      </p:sp>
      <p:sp>
        <p:nvSpPr>
          <p:cNvPr id="12" name="Content Placeholder 3">
            <a:extLst>
              <a:ext uri="{FF2B5EF4-FFF2-40B4-BE49-F238E27FC236}">
                <a16:creationId xmlns:a16="http://schemas.microsoft.com/office/drawing/2014/main" id="{D8A7706D-1D21-49ED-888E-699D6B6BE78C}"/>
              </a:ext>
            </a:extLst>
          </p:cNvPr>
          <p:cNvSpPr>
            <a:spLocks noGrp="1"/>
          </p:cNvSpPr>
          <p:nvPr>
            <p:ph sz="quarter" idx="17"/>
          </p:nvPr>
        </p:nvSpPr>
        <p:spPr>
          <a:xfrm>
            <a:off x="4699145" y="4572000"/>
            <a:ext cx="1487424" cy="1487424"/>
          </a:xfrm>
        </p:spPr>
        <p:txBody>
          <a:bodyPr/>
          <a:lstStyle/>
          <a:p>
            <a:pPr lvl="0"/>
            <a:r>
              <a:rPr lang="en-US"/>
              <a:t>Edit Master text styles</a:t>
            </a:r>
          </a:p>
        </p:txBody>
      </p:sp>
    </p:spTree>
    <p:extLst>
      <p:ext uri="{BB962C8B-B14F-4D97-AF65-F5344CB8AC3E}">
        <p14:creationId xmlns:p14="http://schemas.microsoft.com/office/powerpoint/2010/main" val="21093324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1 Img: 4 Subsections (large titl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12192000" cy="38862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4" name="Content Placeholder 3">
            <a:extLst>
              <a:ext uri="{FF2B5EF4-FFF2-40B4-BE49-F238E27FC236}">
                <a16:creationId xmlns:a16="http://schemas.microsoft.com/office/drawing/2014/main" id="{C55A5EC6-0073-7947-BBE4-21D6DE8230A6}"/>
              </a:ext>
            </a:extLst>
          </p:cNvPr>
          <p:cNvSpPr>
            <a:spLocks noGrp="1"/>
          </p:cNvSpPr>
          <p:nvPr>
            <p:ph sz="quarter" idx="19" hasCustomPrompt="1"/>
          </p:nvPr>
        </p:nvSpPr>
        <p:spPr>
          <a:xfrm>
            <a:off x="6096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5" name="Content Placeholder 3">
            <a:extLst>
              <a:ext uri="{FF2B5EF4-FFF2-40B4-BE49-F238E27FC236}">
                <a16:creationId xmlns:a16="http://schemas.microsoft.com/office/drawing/2014/main" id="{3ECEF5C8-D625-7D48-953E-B6AF1C1C6455}"/>
              </a:ext>
            </a:extLst>
          </p:cNvPr>
          <p:cNvSpPr>
            <a:spLocks noGrp="1"/>
          </p:cNvSpPr>
          <p:nvPr>
            <p:ph sz="quarter" idx="20" hasCustomPrompt="1"/>
          </p:nvPr>
        </p:nvSpPr>
        <p:spPr>
          <a:xfrm>
            <a:off x="6096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16" name="Content Placeholder 3">
            <a:extLst>
              <a:ext uri="{FF2B5EF4-FFF2-40B4-BE49-F238E27FC236}">
                <a16:creationId xmlns:a16="http://schemas.microsoft.com/office/drawing/2014/main" id="{2EB91B49-F488-C145-AFFE-02764827CF01}"/>
              </a:ext>
            </a:extLst>
          </p:cNvPr>
          <p:cNvSpPr>
            <a:spLocks noGrp="1"/>
          </p:cNvSpPr>
          <p:nvPr>
            <p:ph sz="quarter" idx="21" hasCustomPrompt="1"/>
          </p:nvPr>
        </p:nvSpPr>
        <p:spPr>
          <a:xfrm>
            <a:off x="34544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AF43D2FE-FD2D-9A46-AA7F-01AA07355C0E}"/>
              </a:ext>
            </a:extLst>
          </p:cNvPr>
          <p:cNvSpPr>
            <a:spLocks noGrp="1"/>
          </p:cNvSpPr>
          <p:nvPr>
            <p:ph sz="quarter" idx="22" hasCustomPrompt="1"/>
          </p:nvPr>
        </p:nvSpPr>
        <p:spPr>
          <a:xfrm>
            <a:off x="34544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62873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112795"/>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620029"/>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104088"/>
            <a:ext cx="2560320" cy="1426256"/>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 (no bullets)</a:t>
            </a:r>
          </a:p>
        </p:txBody>
      </p:sp>
      <p:sp>
        <p:nvSpPr>
          <p:cNvPr id="2" name="Rectangle 1">
            <a:extLst>
              <a:ext uri="{FF2B5EF4-FFF2-40B4-BE49-F238E27FC236}">
                <a16:creationId xmlns:a16="http://schemas.microsoft.com/office/drawing/2014/main" id="{F6AE7833-1F13-1049-9DAF-FBC22A380B2E}"/>
              </a:ext>
            </a:extLst>
          </p:cNvPr>
          <p:cNvSpPr/>
          <p:nvPr/>
        </p:nvSpPr>
        <p:spPr>
          <a:xfrm>
            <a:off x="0" y="391429"/>
            <a:ext cx="5384800" cy="3951972"/>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19" name="Picture 18">
            <a:extLst>
              <a:ext uri="{FF2B5EF4-FFF2-40B4-BE49-F238E27FC236}">
                <a16:creationId xmlns:a16="http://schemas.microsoft.com/office/drawing/2014/main" id="{12314A6A-139E-B045-A7B0-62EE8C195F54}"/>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0" name="Picture 19">
            <a:extLst>
              <a:ext uri="{FF2B5EF4-FFF2-40B4-BE49-F238E27FC236}">
                <a16:creationId xmlns:a16="http://schemas.microsoft.com/office/drawing/2014/main" id="{C764D7F7-BB88-854E-82C8-FA0A21E4A86E}"/>
              </a:ext>
            </a:extLst>
          </p:cNvPr>
          <p:cNvPicPr>
            <a:picLocks noChangeAspect="1"/>
          </p:cNvPicPr>
          <p:nvPr/>
        </p:nvPicPr>
        <p:blipFill>
          <a:blip r:embed="rId3"/>
          <a:stretch>
            <a:fillRect/>
          </a:stretch>
        </p:blipFill>
        <p:spPr>
          <a:xfrm>
            <a:off x="154371" y="298551"/>
            <a:ext cx="1003093" cy="92877"/>
          </a:xfrm>
          <a:prstGeom prst="rect">
            <a:avLst/>
          </a:prstGeom>
        </p:spPr>
      </p:pic>
      <p:sp>
        <p:nvSpPr>
          <p:cNvPr id="32" name="Content Placeholder 3">
            <a:extLst>
              <a:ext uri="{FF2B5EF4-FFF2-40B4-BE49-F238E27FC236}">
                <a16:creationId xmlns:a16="http://schemas.microsoft.com/office/drawing/2014/main" id="{08F8115A-52B0-214C-9121-EF7CCB7F0CB0}"/>
              </a:ext>
            </a:extLst>
          </p:cNvPr>
          <p:cNvSpPr>
            <a:spLocks noGrp="1"/>
          </p:cNvSpPr>
          <p:nvPr>
            <p:ph sz="quarter" idx="17" hasCustomPrompt="1"/>
          </p:nvPr>
        </p:nvSpPr>
        <p:spPr>
          <a:xfrm>
            <a:off x="5384800" y="-1693"/>
            <a:ext cx="6807200" cy="3887893"/>
          </a:xfrm>
          <a:noFill/>
        </p:spPr>
        <p:txBody>
          <a:bodyPr lIns="137160" tIns="457200" rIns="91440" bIns="91440" anchor="t"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8" name="Title 1">
            <a:extLst>
              <a:ext uri="{FF2B5EF4-FFF2-40B4-BE49-F238E27FC236}">
                <a16:creationId xmlns:a16="http://schemas.microsoft.com/office/drawing/2014/main" id="{FC98038E-301F-8A4C-BE5E-97E84379DBA2}"/>
              </a:ext>
            </a:extLst>
          </p:cNvPr>
          <p:cNvSpPr>
            <a:spLocks noGrp="1"/>
          </p:cNvSpPr>
          <p:nvPr>
            <p:ph type="title"/>
          </p:nvPr>
        </p:nvSpPr>
        <p:spPr>
          <a:xfrm>
            <a:off x="0" y="382722"/>
            <a:ext cx="5384800" cy="2741479"/>
          </a:xfrm>
          <a:prstGeom prst="rect">
            <a:avLst/>
          </a:prstGeom>
          <a:noFill/>
        </p:spPr>
        <p:txBody>
          <a:bodyPr lIns="548640" rIns="365760" bIns="4572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21" name="Content Placeholder 3">
            <a:extLst>
              <a:ext uri="{FF2B5EF4-FFF2-40B4-BE49-F238E27FC236}">
                <a16:creationId xmlns:a16="http://schemas.microsoft.com/office/drawing/2014/main" id="{CBC1F31E-85D9-5E4B-9BA9-85B4AD8EDEEE}"/>
              </a:ext>
            </a:extLst>
          </p:cNvPr>
          <p:cNvSpPr>
            <a:spLocks noGrp="1"/>
          </p:cNvSpPr>
          <p:nvPr>
            <p:ph sz="quarter" idx="27" hasCustomPrompt="1"/>
          </p:nvPr>
        </p:nvSpPr>
        <p:spPr>
          <a:xfrm>
            <a:off x="0" y="3132907"/>
            <a:ext cx="5384800" cy="1210492"/>
          </a:xfrm>
          <a:noFill/>
        </p:spPr>
        <p:txBody>
          <a:bodyPr lIns="548640" tIns="45720" rIns="182880" bIns="137160" anchor="t" anchorCtr="0">
            <a:normAutofit/>
          </a:bodyPr>
          <a:lstStyle>
            <a:lvl1pPr marL="0" indent="0">
              <a:buNone/>
              <a:defRPr sz="1600" b="0">
                <a:solidFill>
                  <a:schemeClr val="accent3"/>
                </a:solidFill>
              </a:defRPr>
            </a:lvl1pPr>
            <a:lvl2pPr>
              <a:defRPr>
                <a:solidFill>
                  <a:schemeClr val="bg2"/>
                </a:solidFill>
              </a:defRPr>
            </a:lvl2pPr>
            <a:lvl3pPr>
              <a:defRPr>
                <a:solidFill>
                  <a:schemeClr val="bg2"/>
                </a:solidFill>
              </a:defRPr>
            </a:lvl3pPr>
          </a:lstStyle>
          <a:p>
            <a:pPr lvl="0"/>
            <a:r>
              <a:rPr lang="en-US" dirty="0"/>
              <a:t>Short body copy here</a:t>
            </a:r>
          </a:p>
        </p:txBody>
      </p:sp>
    </p:spTree>
    <p:extLst>
      <p:ext uri="{BB962C8B-B14F-4D97-AF65-F5344CB8AC3E}">
        <p14:creationId xmlns:p14="http://schemas.microsoft.com/office/powerpoint/2010/main" val="392079426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1 Img: 6 Subsections (vertical)">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A16AAA2-A7C1-4541-8877-3F69DB6229BC}"/>
              </a:ext>
            </a:extLst>
          </p:cNvPr>
          <p:cNvSpPr/>
          <p:nvPr/>
        </p:nvSpPr>
        <p:spPr>
          <a:xfrm>
            <a:off x="0" y="0"/>
            <a:ext cx="5791200" cy="6858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extLst>
              <a:ext uri="{FF2B5EF4-FFF2-40B4-BE49-F238E27FC236}">
                <a16:creationId xmlns:a16="http://schemas.microsoft.com/office/drawing/2014/main" id="{DC1C3825-2765-004B-AADE-07B48076C16B}"/>
              </a:ext>
            </a:extLst>
          </p:cNvPr>
          <p:cNvSpPr/>
          <p:nvPr/>
        </p:nvSpPr>
        <p:spPr>
          <a:xfrm>
            <a:off x="0" y="990600"/>
            <a:ext cx="6102773" cy="148948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6" name="Content Placeholder 3">
            <a:extLst>
              <a:ext uri="{FF2B5EF4-FFF2-40B4-BE49-F238E27FC236}">
                <a16:creationId xmlns:a16="http://schemas.microsoft.com/office/drawing/2014/main" id="{812EEC76-2279-374F-8B62-D1B9694094F0}"/>
              </a:ext>
            </a:extLst>
          </p:cNvPr>
          <p:cNvSpPr>
            <a:spLocks noGrp="1"/>
          </p:cNvSpPr>
          <p:nvPr>
            <p:ph sz="quarter" idx="23" hasCustomPrompt="1"/>
          </p:nvPr>
        </p:nvSpPr>
        <p:spPr>
          <a:xfrm>
            <a:off x="6299200" y="497694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87BCBA6B-67C3-6043-925B-200179A70E1E}"/>
              </a:ext>
            </a:extLst>
          </p:cNvPr>
          <p:cNvSpPr>
            <a:spLocks noGrp="1"/>
          </p:cNvSpPr>
          <p:nvPr>
            <p:ph sz="quarter" idx="24" hasCustomPrompt="1"/>
          </p:nvPr>
        </p:nvSpPr>
        <p:spPr>
          <a:xfrm>
            <a:off x="6299200" y="546100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Remove from the bottom first if you need less than 6 items</a:t>
            </a:r>
          </a:p>
        </p:txBody>
      </p:sp>
      <p:sp>
        <p:nvSpPr>
          <p:cNvPr id="28" name="Content Placeholder 3">
            <a:extLst>
              <a:ext uri="{FF2B5EF4-FFF2-40B4-BE49-F238E27FC236}">
                <a16:creationId xmlns:a16="http://schemas.microsoft.com/office/drawing/2014/main" id="{2FAE9328-9470-0848-AC2C-8C50A5877CD5}"/>
              </a:ext>
            </a:extLst>
          </p:cNvPr>
          <p:cNvSpPr>
            <a:spLocks noGrp="1"/>
          </p:cNvSpPr>
          <p:nvPr>
            <p:ph sz="quarter" idx="25" hasCustomPrompt="1"/>
          </p:nvPr>
        </p:nvSpPr>
        <p:spPr>
          <a:xfrm>
            <a:off x="9144000" y="496823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9" name="Content Placeholder 3">
            <a:extLst>
              <a:ext uri="{FF2B5EF4-FFF2-40B4-BE49-F238E27FC236}">
                <a16:creationId xmlns:a16="http://schemas.microsoft.com/office/drawing/2014/main" id="{0B1D0407-5C33-864A-BF68-513C16B32567}"/>
              </a:ext>
            </a:extLst>
          </p:cNvPr>
          <p:cNvSpPr>
            <a:spLocks noGrp="1"/>
          </p:cNvSpPr>
          <p:nvPr>
            <p:ph sz="quarter" idx="26" hasCustomPrompt="1"/>
          </p:nvPr>
        </p:nvSpPr>
        <p:spPr>
          <a:xfrm>
            <a:off x="9144000" y="545229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You can adjust the heigh of these to fit your content, keep top and left alignments</a:t>
            </a:r>
          </a:p>
        </p:txBody>
      </p:sp>
      <p:sp>
        <p:nvSpPr>
          <p:cNvPr id="30" name="Content Placeholder 3">
            <a:extLst>
              <a:ext uri="{FF2B5EF4-FFF2-40B4-BE49-F238E27FC236}">
                <a16:creationId xmlns:a16="http://schemas.microsoft.com/office/drawing/2014/main" id="{C9D8B313-D243-E846-8D3B-ABB4B93E922C}"/>
              </a:ext>
            </a:extLst>
          </p:cNvPr>
          <p:cNvSpPr>
            <a:spLocks noGrp="1"/>
          </p:cNvSpPr>
          <p:nvPr>
            <p:ph sz="quarter" idx="27" hasCustomPrompt="1"/>
          </p:nvPr>
        </p:nvSpPr>
        <p:spPr>
          <a:xfrm>
            <a:off x="6299200" y="30804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2BAA0604-F53F-2848-B4BD-6B32B71B85BB}"/>
              </a:ext>
            </a:extLst>
          </p:cNvPr>
          <p:cNvSpPr>
            <a:spLocks noGrp="1"/>
          </p:cNvSpPr>
          <p:nvPr>
            <p:ph sz="quarter" idx="28" hasCustomPrompt="1"/>
          </p:nvPr>
        </p:nvSpPr>
        <p:spPr>
          <a:xfrm>
            <a:off x="6299200" y="35644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2" name="Content Placeholder 3">
            <a:extLst>
              <a:ext uri="{FF2B5EF4-FFF2-40B4-BE49-F238E27FC236}">
                <a16:creationId xmlns:a16="http://schemas.microsoft.com/office/drawing/2014/main" id="{D6963282-55FC-0444-8CF4-27F51B5CEDE1}"/>
              </a:ext>
            </a:extLst>
          </p:cNvPr>
          <p:cNvSpPr>
            <a:spLocks noGrp="1"/>
          </p:cNvSpPr>
          <p:nvPr>
            <p:ph sz="quarter" idx="29" hasCustomPrompt="1"/>
          </p:nvPr>
        </p:nvSpPr>
        <p:spPr>
          <a:xfrm>
            <a:off x="9144000" y="3071700"/>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5DF59E8E-AEA7-9947-AD18-8DD63C3ADFE2}"/>
              </a:ext>
            </a:extLst>
          </p:cNvPr>
          <p:cNvSpPr>
            <a:spLocks noGrp="1"/>
          </p:cNvSpPr>
          <p:nvPr>
            <p:ph sz="quarter" idx="30" hasCustomPrompt="1"/>
          </p:nvPr>
        </p:nvSpPr>
        <p:spPr>
          <a:xfrm>
            <a:off x="9144000" y="3555760"/>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4" name="Content Placeholder 3">
            <a:extLst>
              <a:ext uri="{FF2B5EF4-FFF2-40B4-BE49-F238E27FC236}">
                <a16:creationId xmlns:a16="http://schemas.microsoft.com/office/drawing/2014/main" id="{38F9CC85-41CC-604C-8E95-3F83B6D2082D}"/>
              </a:ext>
            </a:extLst>
          </p:cNvPr>
          <p:cNvSpPr>
            <a:spLocks noGrp="1"/>
          </p:cNvSpPr>
          <p:nvPr>
            <p:ph sz="quarter" idx="31" hasCustomPrompt="1"/>
          </p:nvPr>
        </p:nvSpPr>
        <p:spPr>
          <a:xfrm>
            <a:off x="6299200" y="1224513"/>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5" name="Content Placeholder 3">
            <a:extLst>
              <a:ext uri="{FF2B5EF4-FFF2-40B4-BE49-F238E27FC236}">
                <a16:creationId xmlns:a16="http://schemas.microsoft.com/office/drawing/2014/main" id="{DCDBF9F9-6A22-B64E-88EE-FC546CD5EFC4}"/>
              </a:ext>
            </a:extLst>
          </p:cNvPr>
          <p:cNvSpPr>
            <a:spLocks noGrp="1"/>
          </p:cNvSpPr>
          <p:nvPr>
            <p:ph sz="quarter" idx="32" hasCustomPrompt="1"/>
          </p:nvPr>
        </p:nvSpPr>
        <p:spPr>
          <a:xfrm>
            <a:off x="6299200" y="1708573"/>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36" name="Content Placeholder 3">
            <a:extLst>
              <a:ext uri="{FF2B5EF4-FFF2-40B4-BE49-F238E27FC236}">
                <a16:creationId xmlns:a16="http://schemas.microsoft.com/office/drawing/2014/main" id="{1369CBDB-563E-D345-A30B-640FC4806B94}"/>
              </a:ext>
            </a:extLst>
          </p:cNvPr>
          <p:cNvSpPr>
            <a:spLocks noGrp="1"/>
          </p:cNvSpPr>
          <p:nvPr>
            <p:ph sz="quarter" idx="33" hasCustomPrompt="1"/>
          </p:nvPr>
        </p:nvSpPr>
        <p:spPr>
          <a:xfrm>
            <a:off x="9144000" y="1215806"/>
            <a:ext cx="2560320" cy="475353"/>
          </a:xfrm>
          <a:noFill/>
        </p:spPr>
        <p:txBody>
          <a:bodyPr lIns="137160" tIns="137160" rIns="137160" bIns="45720" anchor="b" anchorCtr="0">
            <a:normAutofit/>
          </a:bodyPr>
          <a:lstStyle>
            <a:lvl1pPr marL="0" indent="0">
              <a:buNone/>
              <a:defRPr sz="1867" b="1">
                <a:solidFill>
                  <a:schemeClr val="accent1"/>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7" name="Content Placeholder 3">
            <a:extLst>
              <a:ext uri="{FF2B5EF4-FFF2-40B4-BE49-F238E27FC236}">
                <a16:creationId xmlns:a16="http://schemas.microsoft.com/office/drawing/2014/main" id="{5B8FF45D-E7F1-2543-B070-E8BF938119C9}"/>
              </a:ext>
            </a:extLst>
          </p:cNvPr>
          <p:cNvSpPr>
            <a:spLocks noGrp="1"/>
          </p:cNvSpPr>
          <p:nvPr>
            <p:ph sz="quarter" idx="34" hasCustomPrompt="1"/>
          </p:nvPr>
        </p:nvSpPr>
        <p:spPr>
          <a:xfrm>
            <a:off x="9144000" y="1699866"/>
            <a:ext cx="2560320" cy="1185913"/>
          </a:xfrm>
          <a:noFill/>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pic>
        <p:nvPicPr>
          <p:cNvPr id="20" name="Picture 19">
            <a:extLst>
              <a:ext uri="{FF2B5EF4-FFF2-40B4-BE49-F238E27FC236}">
                <a16:creationId xmlns:a16="http://schemas.microsoft.com/office/drawing/2014/main" id="{F5CD9F75-76C2-2A47-880F-C0095979670D}"/>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21" name="Picture 20">
            <a:extLst>
              <a:ext uri="{FF2B5EF4-FFF2-40B4-BE49-F238E27FC236}">
                <a16:creationId xmlns:a16="http://schemas.microsoft.com/office/drawing/2014/main" id="{B10DE0E9-8C99-4D46-8B07-92DD1F616ED8}"/>
              </a:ext>
            </a:extLst>
          </p:cNvPr>
          <p:cNvPicPr>
            <a:picLocks noChangeAspect="1"/>
          </p:cNvPicPr>
          <p:nvPr/>
        </p:nvPicPr>
        <p:blipFill>
          <a:blip r:embed="rId3"/>
          <a:stretch>
            <a:fillRect/>
          </a:stretch>
        </p:blipFill>
        <p:spPr>
          <a:xfrm>
            <a:off x="154371" y="298551"/>
            <a:ext cx="1003093" cy="92877"/>
          </a:xfrm>
          <a:prstGeom prst="rect">
            <a:avLst/>
          </a:prstGeom>
        </p:spPr>
      </p:pic>
      <p:sp>
        <p:nvSpPr>
          <p:cNvPr id="40" name="Content Placeholder 3">
            <a:extLst>
              <a:ext uri="{FF2B5EF4-FFF2-40B4-BE49-F238E27FC236}">
                <a16:creationId xmlns:a16="http://schemas.microsoft.com/office/drawing/2014/main" id="{C3B0F173-C8FD-6E46-AC7E-AD6F9B58D364}"/>
              </a:ext>
            </a:extLst>
          </p:cNvPr>
          <p:cNvSpPr>
            <a:spLocks noGrp="1"/>
          </p:cNvSpPr>
          <p:nvPr>
            <p:ph sz="quarter" idx="17" hasCustomPrompt="1"/>
          </p:nvPr>
        </p:nvSpPr>
        <p:spPr>
          <a:xfrm>
            <a:off x="-6773" y="0"/>
            <a:ext cx="5791200" cy="6859693"/>
          </a:xfrm>
          <a:noFill/>
        </p:spPr>
        <p:txBody>
          <a:bodyPr lIns="137160" tIns="457200" rIns="91440" bIns="91440" anchor="b" anchorCtr="0">
            <a:normAutofit/>
          </a:bodyPr>
          <a:lstStyle>
            <a:lvl1pPr marL="0" indent="0">
              <a:buNone/>
              <a:defRPr sz="1867"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a:p>
            <a:pPr lvl="0"/>
            <a:r>
              <a:rPr lang="en-US" dirty="0"/>
              <a:t>Good for more square / vertical image</a:t>
            </a:r>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0" y="990600"/>
            <a:ext cx="6096000" cy="1489480"/>
          </a:xfrm>
          <a:prstGeom prst="rect">
            <a:avLst/>
          </a:prstGeom>
          <a:solidFill>
            <a:schemeClr val="tx2"/>
          </a:solidFill>
        </p:spPr>
        <p:txBody>
          <a:bodyPr lIns="457200" tIns="182880" rIns="182880" bIns="182880" anchor="b">
            <a:normAutofit/>
          </a:bodyPr>
          <a:lstStyle>
            <a:lvl1pPr algn="r">
              <a:defRPr sz="3200" b="1">
                <a:solidFill>
                  <a:schemeClr val="bg2"/>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0479904"/>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2 Img: Body (2 column)">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7979509" y="1"/>
            <a:ext cx="4212492"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0" y="1"/>
            <a:ext cx="7823200" cy="353060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0" y="-1"/>
            <a:ext cx="7823200"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7979508" y="1"/>
            <a:ext cx="4212491" cy="353060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36576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6" name="Content Placeholder 3">
            <a:extLst>
              <a:ext uri="{FF2B5EF4-FFF2-40B4-BE49-F238E27FC236}">
                <a16:creationId xmlns:a16="http://schemas.microsoft.com/office/drawing/2014/main" id="{BEB2B3C0-BE3D-C642-9655-D583015F60A2}"/>
              </a:ext>
            </a:extLst>
          </p:cNvPr>
          <p:cNvSpPr>
            <a:spLocks noGrp="1"/>
          </p:cNvSpPr>
          <p:nvPr>
            <p:ph sz="half" idx="10" hasCustomPrompt="1"/>
          </p:nvPr>
        </p:nvSpPr>
        <p:spPr>
          <a:xfrm>
            <a:off x="609601" y="4673598"/>
            <a:ext cx="10566399" cy="1701801"/>
          </a:xfrm>
          <a:prstGeom prst="rect">
            <a:avLst/>
          </a:prstGeom>
        </p:spPr>
        <p:txBody>
          <a:bodyPr lIns="0" numCol="2" spcCol="27432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 simple list all in second level bullets in two columns or a short statement no bullets is what this space is meant for</a:t>
            </a:r>
          </a:p>
          <a:p>
            <a:pPr lvl="1"/>
            <a:r>
              <a:rPr lang="en-US" dirty="0"/>
              <a:t>Second level</a:t>
            </a:r>
          </a:p>
          <a:p>
            <a:pPr lvl="2"/>
            <a:r>
              <a:rPr lang="en-US" dirty="0"/>
              <a:t>Third level</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Tree>
    <p:extLst>
      <p:ext uri="{BB962C8B-B14F-4D97-AF65-F5344CB8AC3E}">
        <p14:creationId xmlns:p14="http://schemas.microsoft.com/office/powerpoint/2010/main" val="262093454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p:cSld name="2 Img: 2 Subsections (equal)">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A6DE880E-D4F2-E340-948C-FA17EE464C92}"/>
              </a:ext>
            </a:extLst>
          </p:cNvPr>
          <p:cNvSpPr/>
          <p:nvPr/>
        </p:nvSpPr>
        <p:spPr>
          <a:xfrm>
            <a:off x="6278883"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E90536AE-01BB-8045-A38A-303A59E98089}"/>
              </a:ext>
            </a:extLst>
          </p:cNvPr>
          <p:cNvSpPr/>
          <p:nvPr/>
        </p:nvSpPr>
        <p:spPr>
          <a:xfrm>
            <a:off x="623329" y="1905001"/>
            <a:ext cx="4876800" cy="4953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noChangeAspect="1"/>
          </p:cNvSpPr>
          <p:nvPr>
            <p:ph sz="quarter" idx="29" hasCustomPrompt="1"/>
          </p:nvPr>
        </p:nvSpPr>
        <p:spPr>
          <a:xfrm>
            <a:off x="623329"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3" name="Content Placeholder 3">
            <a:extLst>
              <a:ext uri="{FF2B5EF4-FFF2-40B4-BE49-F238E27FC236}">
                <a16:creationId xmlns:a16="http://schemas.microsoft.com/office/drawing/2014/main" id="{62E5E021-2EE8-AE4F-B572-C897E954C923}"/>
              </a:ext>
            </a:extLst>
          </p:cNvPr>
          <p:cNvSpPr>
            <a:spLocks noGrp="1" noChangeAspect="1"/>
          </p:cNvSpPr>
          <p:nvPr>
            <p:ph sz="quarter" idx="30" hasCustomPrompt="1"/>
          </p:nvPr>
        </p:nvSpPr>
        <p:spPr>
          <a:xfrm>
            <a:off x="6278883" y="1905001"/>
            <a:ext cx="4876800" cy="495300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352800"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352800"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9008353" y="3733801"/>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9008353" y="4648201"/>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6" name="Title 1">
            <a:extLst>
              <a:ext uri="{FF2B5EF4-FFF2-40B4-BE49-F238E27FC236}">
                <a16:creationId xmlns:a16="http://schemas.microsoft.com/office/drawing/2014/main" id="{779D5A6B-338A-F24D-A1D4-D3D1F6AE648C}"/>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42705280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p:cSld name="2 Img: 2 Subsections (1 larger)">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1D01008-E090-374B-937A-7AF9D65FE376}"/>
              </a:ext>
            </a:extLst>
          </p:cNvPr>
          <p:cNvSpPr/>
          <p:nvPr/>
        </p:nvSpPr>
        <p:spPr>
          <a:xfrm>
            <a:off x="8331200" y="2099493"/>
            <a:ext cx="3860800"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 name="Rectangle 1">
            <a:extLst>
              <a:ext uri="{FF2B5EF4-FFF2-40B4-BE49-F238E27FC236}">
                <a16:creationId xmlns:a16="http://schemas.microsoft.com/office/drawing/2014/main" id="{01A19ABD-8F20-9948-B84A-E38FAEDBE435}"/>
              </a:ext>
            </a:extLst>
          </p:cNvPr>
          <p:cNvSpPr/>
          <p:nvPr/>
        </p:nvSpPr>
        <p:spPr>
          <a:xfrm>
            <a:off x="1" y="2099493"/>
            <a:ext cx="7369908" cy="47585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1" y="2099493"/>
            <a:ext cx="7369908"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520225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520225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331200" y="2099493"/>
            <a:ext cx="3860800" cy="4758508"/>
          </a:xfrm>
          <a:no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54" name="Content Placeholder 3">
            <a:extLst>
              <a:ext uri="{FF2B5EF4-FFF2-40B4-BE49-F238E27FC236}">
                <a16:creationId xmlns:a16="http://schemas.microsoft.com/office/drawing/2014/main" id="{4EFE6318-65F6-574E-A6AF-2B00B6294C16}"/>
              </a:ext>
            </a:extLst>
          </p:cNvPr>
          <p:cNvSpPr>
            <a:spLocks noGrp="1"/>
          </p:cNvSpPr>
          <p:nvPr>
            <p:ph sz="quarter" idx="31" hasCustomPrompt="1"/>
          </p:nvPr>
        </p:nvSpPr>
        <p:spPr>
          <a:xfrm>
            <a:off x="8019809" y="3844108"/>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5" name="Content Placeholder 3">
            <a:extLst>
              <a:ext uri="{FF2B5EF4-FFF2-40B4-BE49-F238E27FC236}">
                <a16:creationId xmlns:a16="http://schemas.microsoft.com/office/drawing/2014/main" id="{01D9D084-191F-4748-95AA-C449BC462044}"/>
              </a:ext>
            </a:extLst>
          </p:cNvPr>
          <p:cNvSpPr>
            <a:spLocks noGrp="1"/>
          </p:cNvSpPr>
          <p:nvPr>
            <p:ph sz="quarter" idx="32" hasCustomPrompt="1"/>
          </p:nvPr>
        </p:nvSpPr>
        <p:spPr>
          <a:xfrm>
            <a:off x="8019809" y="4758508"/>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1" name="Title 1">
            <a:extLst>
              <a:ext uri="{FF2B5EF4-FFF2-40B4-BE49-F238E27FC236}">
                <a16:creationId xmlns:a16="http://schemas.microsoft.com/office/drawing/2014/main" id="{320F225D-F840-704E-90D0-82590E475F02}"/>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58590243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p:cSld name="2 Img: paired, 2 Subsections">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AD52CF4-886F-B25B-FEDC-F03B5F25B527}"/>
              </a:ext>
            </a:extLst>
          </p:cNvPr>
          <p:cNvSpPr/>
          <p:nvPr/>
        </p:nvSpPr>
        <p:spPr>
          <a:xfrm>
            <a:off x="623329" y="1909234"/>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7A8A7BBB-02C2-3B25-29B0-C7537CFDB858}"/>
              </a:ext>
            </a:extLst>
          </p:cNvPr>
          <p:cNvSpPr/>
          <p:nvPr/>
        </p:nvSpPr>
        <p:spPr>
          <a:xfrm>
            <a:off x="6297299" y="1919059"/>
            <a:ext cx="5364480" cy="2942167"/>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4463637"/>
            <a:ext cx="12192000" cy="2394363"/>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Content Placeholder 3">
            <a:extLst>
              <a:ext uri="{FF2B5EF4-FFF2-40B4-BE49-F238E27FC236}">
                <a16:creationId xmlns:a16="http://schemas.microsoft.com/office/drawing/2014/main" id="{9F462960-F6E0-1F47-9992-B0808AB8B3DB}"/>
              </a:ext>
            </a:extLst>
          </p:cNvPr>
          <p:cNvSpPr>
            <a:spLocks noGrp="1"/>
          </p:cNvSpPr>
          <p:nvPr>
            <p:ph sz="half" idx="30" hasCustomPrompt="1"/>
          </p:nvPr>
        </p:nvSpPr>
        <p:spPr>
          <a:xfrm>
            <a:off x="6297299" y="4938942"/>
            <a:ext cx="5364480" cy="1444925"/>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9" name="Content Placeholder 3">
            <a:extLst>
              <a:ext uri="{FF2B5EF4-FFF2-40B4-BE49-F238E27FC236}">
                <a16:creationId xmlns:a16="http://schemas.microsoft.com/office/drawing/2014/main" id="{AD116F9F-6368-7345-A08A-884ECE8BF88F}"/>
              </a:ext>
            </a:extLst>
          </p:cNvPr>
          <p:cNvSpPr>
            <a:spLocks noGrp="1"/>
          </p:cNvSpPr>
          <p:nvPr>
            <p:ph sz="quarter" idx="31" hasCustomPrompt="1"/>
          </p:nvPr>
        </p:nvSpPr>
        <p:spPr>
          <a:xfrm>
            <a:off x="6297299" y="1909234"/>
            <a:ext cx="5364480" cy="254586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Content Placeholder 3">
            <a:extLst>
              <a:ext uri="{FF2B5EF4-FFF2-40B4-BE49-F238E27FC236}">
                <a16:creationId xmlns:a16="http://schemas.microsoft.com/office/drawing/2014/main" id="{16A9DCB3-1BC9-EA4E-B87A-4380F9F9DF2F}"/>
              </a:ext>
            </a:extLst>
          </p:cNvPr>
          <p:cNvSpPr>
            <a:spLocks noGrp="1"/>
          </p:cNvSpPr>
          <p:nvPr>
            <p:ph sz="quarter" idx="32" hasCustomPrompt="1"/>
          </p:nvPr>
        </p:nvSpPr>
        <p:spPr>
          <a:xfrm>
            <a:off x="6297299" y="4463588"/>
            <a:ext cx="53644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Title 1">
            <a:extLst>
              <a:ext uri="{FF2B5EF4-FFF2-40B4-BE49-F238E27FC236}">
                <a16:creationId xmlns:a16="http://schemas.microsoft.com/office/drawing/2014/main" id="{3DE7F42C-D2D9-4642-9E56-0728CC9098A7}"/>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698089348"/>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p:cSld name="3 Img: Body ">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8F918A-EF77-FD4D-BE1F-C758B655E4B1}"/>
              </a:ext>
            </a:extLst>
          </p:cNvPr>
          <p:cNvSpPr/>
          <p:nvPr/>
        </p:nvSpPr>
        <p:spPr>
          <a:xfrm>
            <a:off x="4895220" y="403578"/>
            <a:ext cx="3422651" cy="2048933"/>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extLst>
              <a:ext uri="{FF2B5EF4-FFF2-40B4-BE49-F238E27FC236}">
                <a16:creationId xmlns:a16="http://schemas.microsoft.com/office/drawing/2014/main" id="{C5198B12-F0DC-FC40-A343-A79509F228C4}"/>
              </a:ext>
            </a:extLst>
          </p:cNvPr>
          <p:cNvSpPr/>
          <p:nvPr/>
        </p:nvSpPr>
        <p:spPr>
          <a:xfrm>
            <a:off x="4895220" y="2572624"/>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15BC1452-772F-BB4B-94B4-41012A92321B}"/>
              </a:ext>
            </a:extLst>
          </p:cNvPr>
          <p:cNvSpPr/>
          <p:nvPr/>
        </p:nvSpPr>
        <p:spPr>
          <a:xfrm>
            <a:off x="8452787" y="0"/>
            <a:ext cx="3422651" cy="4285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4895220" y="403579"/>
            <a:ext cx="3422651" cy="20489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8452787" y="0"/>
            <a:ext cx="3422651" cy="428537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4895220" y="2572155"/>
            <a:ext cx="3422651" cy="428537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09601" y="2768600"/>
            <a:ext cx="3223683" cy="3606800"/>
          </a:xfrm>
          <a:prstGeom prst="rect">
            <a:avLst/>
          </a:prstGeom>
        </p:spPr>
        <p:txBody>
          <a:bodyPr l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 keep it short!</a:t>
            </a:r>
          </a:p>
          <a:p>
            <a:pPr lvl="1"/>
            <a:r>
              <a:rPr lang="en-US" dirty="0"/>
              <a:t>This slide makes a good section header as well</a:t>
            </a:r>
          </a:p>
          <a:p>
            <a:pPr lvl="2"/>
            <a:r>
              <a:rPr lang="en-US" dirty="0"/>
              <a:t>Third level</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8452787" y="4445001"/>
            <a:ext cx="3028013" cy="609600"/>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8452787" y="5054602"/>
            <a:ext cx="302801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switch to caption style and caption text for all images here</a:t>
            </a:r>
          </a:p>
        </p:txBody>
      </p:sp>
      <p:sp>
        <p:nvSpPr>
          <p:cNvPr id="20" name="Title 1">
            <a:extLst>
              <a:ext uri="{FF2B5EF4-FFF2-40B4-BE49-F238E27FC236}">
                <a16:creationId xmlns:a16="http://schemas.microsoft.com/office/drawing/2014/main" id="{9A9DABC8-BCD1-5C4D-B4BF-6B162B734EDF}"/>
              </a:ext>
            </a:extLst>
          </p:cNvPr>
          <p:cNvSpPr>
            <a:spLocks noGrp="1"/>
          </p:cNvSpPr>
          <p:nvPr>
            <p:ph type="title"/>
          </p:nvPr>
        </p:nvSpPr>
        <p:spPr>
          <a:xfrm>
            <a:off x="609600" y="1701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94486431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p:cSld name="3 Img: 3 Subsections (equal)">
    <p:spTree>
      <p:nvGrpSpPr>
        <p:cNvPr id="1" name=""/>
        <p:cNvGrpSpPr/>
        <p:nvPr/>
      </p:nvGrpSpPr>
      <p:grpSpPr>
        <a:xfrm>
          <a:off x="0" y="0"/>
          <a:ext cx="0" cy="0"/>
          <a:chOff x="0" y="0"/>
          <a:chExt cx="0" cy="0"/>
        </a:xfrm>
      </p:grpSpPr>
      <p:sp>
        <p:nvSpPr>
          <p:cNvPr id="21" name="Rectangle 20">
            <a:extLst>
              <a:ext uri="{FF2B5EF4-FFF2-40B4-BE49-F238E27FC236}">
                <a16:creationId xmlns:a16="http://schemas.microsoft.com/office/drawing/2014/main" id="{C6D4AA71-1E38-AC65-7970-D17F3F3FD2AF}"/>
              </a:ext>
            </a:extLst>
          </p:cNvPr>
          <p:cNvSpPr/>
          <p:nvPr/>
        </p:nvSpPr>
        <p:spPr>
          <a:xfrm>
            <a:off x="824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0" name="Rectangle 19">
            <a:extLst>
              <a:ext uri="{FF2B5EF4-FFF2-40B4-BE49-F238E27FC236}">
                <a16:creationId xmlns:a16="http://schemas.microsoft.com/office/drawing/2014/main" id="{42884564-BF92-DEC3-5831-8633D5487C8B}"/>
              </a:ext>
            </a:extLst>
          </p:cNvPr>
          <p:cNvSpPr/>
          <p:nvPr/>
        </p:nvSpPr>
        <p:spPr>
          <a:xfrm>
            <a:off x="443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9" name="Rectangle 18">
            <a:extLst>
              <a:ext uri="{FF2B5EF4-FFF2-40B4-BE49-F238E27FC236}">
                <a16:creationId xmlns:a16="http://schemas.microsoft.com/office/drawing/2014/main" id="{79D9CDFF-245F-98BE-4166-91FDB7B98DF8}"/>
              </a:ext>
            </a:extLst>
          </p:cNvPr>
          <p:cNvSpPr/>
          <p:nvPr/>
        </p:nvSpPr>
        <p:spPr>
          <a:xfrm>
            <a:off x="623330" y="2099492"/>
            <a:ext cx="3135871" cy="475850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2" name="Content Placeholder 3">
            <a:extLst>
              <a:ext uri="{FF2B5EF4-FFF2-40B4-BE49-F238E27FC236}">
                <a16:creationId xmlns:a16="http://schemas.microsoft.com/office/drawing/2014/main" id="{3F6BC7A3-8ED2-CFA5-8932-7EE656B074A9}"/>
              </a:ext>
            </a:extLst>
          </p:cNvPr>
          <p:cNvSpPr>
            <a:spLocks noGrp="1" noChangeAspect="1"/>
          </p:cNvSpPr>
          <p:nvPr>
            <p:ph sz="quarter" idx="29" hasCustomPrompt="1"/>
          </p:nvPr>
        </p:nvSpPr>
        <p:spPr>
          <a:xfrm>
            <a:off x="62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162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162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3" name="Content Placeholder 3">
            <a:extLst>
              <a:ext uri="{FF2B5EF4-FFF2-40B4-BE49-F238E27FC236}">
                <a16:creationId xmlns:a16="http://schemas.microsoft.com/office/drawing/2014/main" id="{29E0F013-F819-1871-3DFB-DE3DD6A71C68}"/>
              </a:ext>
            </a:extLst>
          </p:cNvPr>
          <p:cNvSpPr>
            <a:spLocks noGrp="1" noChangeAspect="1"/>
          </p:cNvSpPr>
          <p:nvPr>
            <p:ph sz="quarter" idx="36" hasCustomPrompt="1"/>
          </p:nvPr>
        </p:nvSpPr>
        <p:spPr>
          <a:xfrm>
            <a:off x="4433329"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43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43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4" name="Content Placeholder 3">
            <a:extLst>
              <a:ext uri="{FF2B5EF4-FFF2-40B4-BE49-F238E27FC236}">
                <a16:creationId xmlns:a16="http://schemas.microsoft.com/office/drawing/2014/main" id="{61D97A2D-3C8D-C0C8-A4BE-5A42D6776D77}"/>
              </a:ext>
            </a:extLst>
          </p:cNvPr>
          <p:cNvSpPr>
            <a:spLocks noGrp="1" noChangeAspect="1"/>
          </p:cNvSpPr>
          <p:nvPr>
            <p:ph sz="quarter" idx="37" hasCustomPrompt="1"/>
          </p:nvPr>
        </p:nvSpPr>
        <p:spPr>
          <a:xfrm>
            <a:off x="8243330" y="2099490"/>
            <a:ext cx="3135871" cy="4758511"/>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9245600"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9245600"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76423537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p:cSld name="3 Img: 3 Subsections ">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C43466E-7B85-8A8B-F4CA-F5DF3BCA71CA}"/>
              </a:ext>
            </a:extLst>
          </p:cNvPr>
          <p:cNvSpPr/>
          <p:nvPr/>
        </p:nvSpPr>
        <p:spPr>
          <a:xfrm>
            <a:off x="623329"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Content Placeholder 3">
            <a:extLst>
              <a:ext uri="{FF2B5EF4-FFF2-40B4-BE49-F238E27FC236}">
                <a16:creationId xmlns:a16="http://schemas.microsoft.com/office/drawing/2014/main" id="{F572A2E1-2F70-99C4-0DE0-14FAEAD303CD}"/>
              </a:ext>
            </a:extLst>
          </p:cNvPr>
          <p:cNvSpPr>
            <a:spLocks noGrp="1" noChangeAspect="1"/>
          </p:cNvSpPr>
          <p:nvPr>
            <p:ph sz="quarter" idx="29" hasCustomPrompt="1"/>
          </p:nvPr>
        </p:nvSpPr>
        <p:spPr>
          <a:xfrm>
            <a:off x="623330"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0" name="Rectangle 19">
            <a:extLst>
              <a:ext uri="{FF2B5EF4-FFF2-40B4-BE49-F238E27FC236}">
                <a16:creationId xmlns:a16="http://schemas.microsoft.com/office/drawing/2014/main" id="{05025407-6076-BE6A-65AC-CC6F30334AEC}"/>
              </a:ext>
            </a:extLst>
          </p:cNvPr>
          <p:cNvSpPr/>
          <p:nvPr/>
        </p:nvSpPr>
        <p:spPr>
          <a:xfrm>
            <a:off x="4378960" y="2104151"/>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3" name="Content Placeholder 3">
            <a:extLst>
              <a:ext uri="{FF2B5EF4-FFF2-40B4-BE49-F238E27FC236}">
                <a16:creationId xmlns:a16="http://schemas.microsoft.com/office/drawing/2014/main" id="{51F897CF-E4BE-EE02-3834-124F3BD705F8}"/>
              </a:ext>
            </a:extLst>
          </p:cNvPr>
          <p:cNvSpPr>
            <a:spLocks noGrp="1" noChangeAspect="1"/>
          </p:cNvSpPr>
          <p:nvPr>
            <p:ph sz="quarter" idx="36" hasCustomPrompt="1"/>
          </p:nvPr>
        </p:nvSpPr>
        <p:spPr>
          <a:xfrm>
            <a:off x="4378961" y="210407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1" name="Rectangle 20">
            <a:extLst>
              <a:ext uri="{FF2B5EF4-FFF2-40B4-BE49-F238E27FC236}">
                <a16:creationId xmlns:a16="http://schemas.microsoft.com/office/drawing/2014/main" id="{F984BC6B-4F6B-AA92-3C11-C4735EC20320}"/>
              </a:ext>
            </a:extLst>
          </p:cNvPr>
          <p:cNvSpPr/>
          <p:nvPr/>
        </p:nvSpPr>
        <p:spPr>
          <a:xfrm>
            <a:off x="8148320" y="2099493"/>
            <a:ext cx="3535680" cy="397110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4" name="Content Placeholder 3">
            <a:extLst>
              <a:ext uri="{FF2B5EF4-FFF2-40B4-BE49-F238E27FC236}">
                <a16:creationId xmlns:a16="http://schemas.microsoft.com/office/drawing/2014/main" id="{BD8AFB30-7C1A-B590-BA57-03D7E708C754}"/>
              </a:ext>
            </a:extLst>
          </p:cNvPr>
          <p:cNvSpPr>
            <a:spLocks noGrp="1" noChangeAspect="1"/>
          </p:cNvSpPr>
          <p:nvPr>
            <p:ph sz="quarter" idx="37" hasCustomPrompt="1"/>
          </p:nvPr>
        </p:nvSpPr>
        <p:spPr>
          <a:xfrm>
            <a:off x="8148321" y="2099490"/>
            <a:ext cx="3521951" cy="3971108"/>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58963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58963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6" name="Content Placeholder 3">
            <a:extLst>
              <a:ext uri="{FF2B5EF4-FFF2-40B4-BE49-F238E27FC236}">
                <a16:creationId xmlns:a16="http://schemas.microsoft.com/office/drawing/2014/main" id="{32CD13D8-C553-9B43-ABFB-5E9C875FADCB}"/>
              </a:ext>
            </a:extLst>
          </p:cNvPr>
          <p:cNvSpPr>
            <a:spLocks noGrp="1"/>
          </p:cNvSpPr>
          <p:nvPr>
            <p:ph sz="quarter" idx="34" hasCustomPrompt="1"/>
          </p:nvPr>
        </p:nvSpPr>
        <p:spPr>
          <a:xfrm>
            <a:off x="86395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Content Placeholder 3">
            <a:extLst>
              <a:ext uri="{FF2B5EF4-FFF2-40B4-BE49-F238E27FC236}">
                <a16:creationId xmlns:a16="http://schemas.microsoft.com/office/drawing/2014/main" id="{E42E96DA-05ED-D243-90F0-D4A7AC201BF5}"/>
              </a:ext>
            </a:extLst>
          </p:cNvPr>
          <p:cNvSpPr>
            <a:spLocks noGrp="1"/>
          </p:cNvSpPr>
          <p:nvPr>
            <p:ph sz="quarter" idx="35" hasCustomPrompt="1"/>
          </p:nvPr>
        </p:nvSpPr>
        <p:spPr>
          <a:xfrm>
            <a:off x="86395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3153169" y="4029893"/>
            <a:ext cx="2560320" cy="914401"/>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3153169" y="4944293"/>
            <a:ext cx="2560320" cy="1718491"/>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191267032"/>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p:cSld name="3 Img: paired, 3 Subsectio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96D6E1BA-FD6C-11CE-8F3F-294F54A0E504}"/>
              </a:ext>
            </a:extLst>
          </p:cNvPr>
          <p:cNvSpPr/>
          <p:nvPr/>
        </p:nvSpPr>
        <p:spPr>
          <a:xfrm>
            <a:off x="623329"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 name="Rectangle 2">
            <a:extLst>
              <a:ext uri="{FF2B5EF4-FFF2-40B4-BE49-F238E27FC236}">
                <a16:creationId xmlns:a16="http://schemas.microsoft.com/office/drawing/2014/main" id="{01807E07-0660-B614-DB6B-8DE1577CE6B5}"/>
              </a:ext>
            </a:extLst>
          </p:cNvPr>
          <p:cNvSpPr/>
          <p:nvPr/>
        </p:nvSpPr>
        <p:spPr>
          <a:xfrm>
            <a:off x="4384892"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4" name="Rectangle 3">
            <a:extLst>
              <a:ext uri="{FF2B5EF4-FFF2-40B4-BE49-F238E27FC236}">
                <a16:creationId xmlns:a16="http://schemas.microsoft.com/office/drawing/2014/main" id="{EBC81947-00F9-74BB-8D6D-8D99C59D515A}"/>
              </a:ext>
            </a:extLst>
          </p:cNvPr>
          <p:cNvSpPr/>
          <p:nvPr/>
        </p:nvSpPr>
        <p:spPr>
          <a:xfrm>
            <a:off x="8154911" y="1864837"/>
            <a:ext cx="3535680" cy="2277033"/>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850464"/>
            <a:ext cx="12192000" cy="30075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1" name="Content Placeholder 3">
            <a:extLst>
              <a:ext uri="{FF2B5EF4-FFF2-40B4-BE49-F238E27FC236}">
                <a16:creationId xmlns:a16="http://schemas.microsoft.com/office/drawing/2014/main" id="{16B809F6-FA4E-924A-B401-7F4C46B121C1}"/>
              </a:ext>
            </a:extLst>
          </p:cNvPr>
          <p:cNvSpPr>
            <a:spLocks noGrp="1"/>
          </p:cNvSpPr>
          <p:nvPr>
            <p:ph sz="half" idx="30" hasCustomPrompt="1"/>
          </p:nvPr>
        </p:nvSpPr>
        <p:spPr>
          <a:xfrm>
            <a:off x="4389120"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6" name="Content Placeholder 3">
            <a:extLst>
              <a:ext uri="{FF2B5EF4-FFF2-40B4-BE49-F238E27FC236}">
                <a16:creationId xmlns:a16="http://schemas.microsoft.com/office/drawing/2014/main" id="{1A592BC2-CD25-7946-B073-3B5CE272ECA1}"/>
              </a:ext>
            </a:extLst>
          </p:cNvPr>
          <p:cNvSpPr>
            <a:spLocks noGrp="1"/>
          </p:cNvSpPr>
          <p:nvPr>
            <p:ph sz="quarter" idx="31" hasCustomPrompt="1"/>
          </p:nvPr>
        </p:nvSpPr>
        <p:spPr>
          <a:xfrm>
            <a:off x="4389120"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1C023B6E-F50F-6B4F-BB0D-25BB7E8C8591}"/>
              </a:ext>
            </a:extLst>
          </p:cNvPr>
          <p:cNvSpPr>
            <a:spLocks noGrp="1"/>
          </p:cNvSpPr>
          <p:nvPr>
            <p:ph sz="quarter" idx="32" hasCustomPrompt="1"/>
          </p:nvPr>
        </p:nvSpPr>
        <p:spPr>
          <a:xfrm>
            <a:off x="4389120"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8" name="Content Placeholder 3">
            <a:extLst>
              <a:ext uri="{FF2B5EF4-FFF2-40B4-BE49-F238E27FC236}">
                <a16:creationId xmlns:a16="http://schemas.microsoft.com/office/drawing/2014/main" id="{05509D20-557E-7F4F-8618-542438C490BA}"/>
              </a:ext>
            </a:extLst>
          </p:cNvPr>
          <p:cNvSpPr>
            <a:spLocks noGrp="1"/>
          </p:cNvSpPr>
          <p:nvPr>
            <p:ph sz="half" idx="33" hasCustomPrompt="1"/>
          </p:nvPr>
        </p:nvSpPr>
        <p:spPr>
          <a:xfrm>
            <a:off x="8154911" y="4330001"/>
            <a:ext cx="3535680" cy="198729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465655" indent="-294210">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9" name="Content Placeholder 3">
            <a:extLst>
              <a:ext uri="{FF2B5EF4-FFF2-40B4-BE49-F238E27FC236}">
                <a16:creationId xmlns:a16="http://schemas.microsoft.com/office/drawing/2014/main" id="{157A14B8-DB9F-0649-A945-CCC8C7777ABD}"/>
              </a:ext>
            </a:extLst>
          </p:cNvPr>
          <p:cNvSpPr>
            <a:spLocks noGrp="1"/>
          </p:cNvSpPr>
          <p:nvPr>
            <p:ph sz="quarter" idx="34" hasCustomPrompt="1"/>
          </p:nvPr>
        </p:nvSpPr>
        <p:spPr>
          <a:xfrm>
            <a:off x="8154911" y="1863167"/>
            <a:ext cx="3535680" cy="198729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CDA1F315-0513-4B41-A677-CA87DD3A63B4}"/>
              </a:ext>
            </a:extLst>
          </p:cNvPr>
          <p:cNvSpPr>
            <a:spLocks noGrp="1"/>
          </p:cNvSpPr>
          <p:nvPr>
            <p:ph sz="quarter" idx="35" hasCustomPrompt="1"/>
          </p:nvPr>
        </p:nvSpPr>
        <p:spPr>
          <a:xfrm>
            <a:off x="8154911" y="3854648"/>
            <a:ext cx="35356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3" name="Title 1">
            <a:extLst>
              <a:ext uri="{FF2B5EF4-FFF2-40B4-BE49-F238E27FC236}">
                <a16:creationId xmlns:a16="http://schemas.microsoft.com/office/drawing/2014/main" id="{5EFE7D30-4EBF-A243-AE4D-EE54C9A43989}"/>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306338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itle" preserve="1">
  <p:cSld name="Section Header (simpl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00E37-2066-457D-A866-CD6115300D34}"/>
              </a:ext>
            </a:extLst>
          </p:cNvPr>
          <p:cNvSpPr>
            <a:spLocks noGrp="1"/>
          </p:cNvSpPr>
          <p:nvPr>
            <p:ph type="ctrTitle" hasCustomPrompt="1"/>
          </p:nvPr>
        </p:nvSpPr>
        <p:spPr>
          <a:xfrm>
            <a:off x="1524000" y="1121833"/>
            <a:ext cx="9347200" cy="2387600"/>
          </a:xfrm>
          <a:prstGeom prst="rect">
            <a:avLst/>
          </a:prstGeom>
        </p:spPr>
        <p:txBody>
          <a:bodyPr anchor="b">
            <a:normAutofit/>
          </a:bodyPr>
          <a:lstStyle>
            <a:lvl1pPr algn="ctr">
              <a:defRPr sz="4800" b="1">
                <a:solidFill>
                  <a:schemeClr val="accent1"/>
                </a:solidFill>
                <a:latin typeface="Lato" panose="020F0502020204030203" pitchFamily="34" charset="0"/>
              </a:defRPr>
            </a:lvl1pPr>
          </a:lstStyle>
          <a:p>
            <a:r>
              <a:rPr lang="en-US" dirty="0"/>
              <a:t>Section Header title</a:t>
            </a:r>
          </a:p>
        </p:txBody>
      </p:sp>
      <p:sp>
        <p:nvSpPr>
          <p:cNvPr id="3" name="Subtitle 2">
            <a:extLst>
              <a:ext uri="{FF2B5EF4-FFF2-40B4-BE49-F238E27FC236}">
                <a16:creationId xmlns:a16="http://schemas.microsoft.com/office/drawing/2014/main" id="{FBBC01D0-B230-4859-8CF6-4664E1E5F385}"/>
              </a:ext>
            </a:extLst>
          </p:cNvPr>
          <p:cNvSpPr>
            <a:spLocks noGrp="1"/>
          </p:cNvSpPr>
          <p:nvPr>
            <p:ph type="subTitle" idx="1" hasCustomPrompt="1"/>
          </p:nvPr>
        </p:nvSpPr>
        <p:spPr>
          <a:xfrm>
            <a:off x="1524000" y="3602568"/>
            <a:ext cx="9347200" cy="1655233"/>
          </a:xfrm>
          <a:prstGeom prst="rect">
            <a:avLst/>
          </a:prstGeom>
        </p:spPr>
        <p:txBody>
          <a:bodyPr>
            <a:normAutofit/>
          </a:bodyPr>
          <a:lstStyle>
            <a:lvl1pPr marL="0" indent="0" algn="ctr">
              <a:buNone/>
              <a:defRPr sz="2400">
                <a:solidFill>
                  <a:srgbClr val="393A39"/>
                </a:solidFill>
                <a:latin typeface="Lato" panose="020F0502020204030203" pitchFamily="34" charset="0"/>
              </a:defRPr>
            </a:lvl1pPr>
            <a:lvl2pPr marL="609585" indent="0" algn="ctr">
              <a:buNone/>
              <a:defRPr sz="2667"/>
            </a:lvl2pPr>
            <a:lvl3pPr marL="1219170" indent="0" algn="ctr">
              <a:buNone/>
              <a:defRPr sz="2400"/>
            </a:lvl3pPr>
            <a:lvl4pPr marL="1828754" indent="0" algn="ctr">
              <a:buNone/>
              <a:defRPr sz="2133"/>
            </a:lvl4pPr>
            <a:lvl5pPr marL="2438339" indent="0" algn="ctr">
              <a:buNone/>
              <a:defRPr sz="2133"/>
            </a:lvl5pPr>
            <a:lvl6pPr marL="3047924" indent="0" algn="ctr">
              <a:buNone/>
              <a:defRPr sz="2133"/>
            </a:lvl6pPr>
            <a:lvl7pPr marL="3657509" indent="0" algn="ctr">
              <a:buNone/>
              <a:defRPr sz="2133"/>
            </a:lvl7pPr>
            <a:lvl8pPr marL="4267093" indent="0" algn="ctr">
              <a:buNone/>
              <a:defRPr sz="2133"/>
            </a:lvl8pPr>
            <a:lvl9pPr marL="4876678" indent="0" algn="ctr">
              <a:buNone/>
              <a:defRPr sz="2133"/>
            </a:lvl9pPr>
          </a:lstStyle>
          <a:p>
            <a:r>
              <a:rPr lang="en-US" dirty="0"/>
              <a:t>Section subtitle</a:t>
            </a:r>
          </a:p>
        </p:txBody>
      </p:sp>
    </p:spTree>
    <p:extLst>
      <p:ext uri="{BB962C8B-B14F-4D97-AF65-F5344CB8AC3E}">
        <p14:creationId xmlns:p14="http://schemas.microsoft.com/office/powerpoint/2010/main" val="129152415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p:cSld name="4 Img: Body ">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2AF1CB3C-159C-3347-BFAC-E45F31299484}"/>
              </a:ext>
            </a:extLst>
          </p:cNvPr>
          <p:cNvSpPr/>
          <p:nvPr/>
        </p:nvSpPr>
        <p:spPr>
          <a:xfrm>
            <a:off x="671117"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sp>
        <p:nvSpPr>
          <p:cNvPr id="20" name="Rectangle 19">
            <a:extLst>
              <a:ext uri="{FF2B5EF4-FFF2-40B4-BE49-F238E27FC236}">
                <a16:creationId xmlns:a16="http://schemas.microsoft.com/office/drawing/2014/main" id="{2BEE92EE-CB1A-564D-AFDA-ECC078177899}"/>
              </a:ext>
            </a:extLst>
          </p:cNvPr>
          <p:cNvSpPr/>
          <p:nvPr/>
        </p:nvSpPr>
        <p:spPr>
          <a:xfrm>
            <a:off x="3437319" y="1092200"/>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1" name="Rectangle 20">
            <a:extLst>
              <a:ext uri="{FF2B5EF4-FFF2-40B4-BE49-F238E27FC236}">
                <a16:creationId xmlns:a16="http://schemas.microsoft.com/office/drawing/2014/main" id="{113ADE27-8124-2E48-9321-9D361EB8E511}"/>
              </a:ext>
            </a:extLst>
          </p:cNvPr>
          <p:cNvSpPr/>
          <p:nvPr/>
        </p:nvSpPr>
        <p:spPr>
          <a:xfrm>
            <a:off x="3437319"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22" name="Rectangle 21">
            <a:extLst>
              <a:ext uri="{FF2B5EF4-FFF2-40B4-BE49-F238E27FC236}">
                <a16:creationId xmlns:a16="http://schemas.microsoft.com/office/drawing/2014/main" id="{942C7726-2FB8-454D-88F1-E8C59C67CCDE}"/>
              </a:ext>
            </a:extLst>
          </p:cNvPr>
          <p:cNvSpPr/>
          <p:nvPr/>
        </p:nvSpPr>
        <p:spPr>
          <a:xfrm>
            <a:off x="6216796" y="3858292"/>
            <a:ext cx="2621280" cy="26212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71117" y="1092200"/>
            <a:ext cx="2621280" cy="261084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3" name="Content Placeholder 3">
            <a:extLst>
              <a:ext uri="{FF2B5EF4-FFF2-40B4-BE49-F238E27FC236}">
                <a16:creationId xmlns:a16="http://schemas.microsoft.com/office/drawing/2014/main" id="{62E5E021-2EE8-AE4F-B572-C897E954C923}"/>
              </a:ext>
            </a:extLst>
          </p:cNvPr>
          <p:cNvSpPr>
            <a:spLocks noGrp="1"/>
          </p:cNvSpPr>
          <p:nvPr>
            <p:ph sz="quarter" idx="30" hasCustomPrompt="1"/>
          </p:nvPr>
        </p:nvSpPr>
        <p:spPr>
          <a:xfrm>
            <a:off x="3443176" y="3858293"/>
            <a:ext cx="2608283"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pic>
        <p:nvPicPr>
          <p:cNvPr id="8" name="Picture 7">
            <a:extLst>
              <a:ext uri="{FF2B5EF4-FFF2-40B4-BE49-F238E27FC236}">
                <a16:creationId xmlns:a16="http://schemas.microsoft.com/office/drawing/2014/main" id="{DBB37FCC-D24D-994D-A24E-BB2E71C19291}"/>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9" name="Picture 8">
            <a:extLst>
              <a:ext uri="{FF2B5EF4-FFF2-40B4-BE49-F238E27FC236}">
                <a16:creationId xmlns:a16="http://schemas.microsoft.com/office/drawing/2014/main" id="{0855F3B6-F7B6-284E-BFFE-48E02FCC8082}"/>
              </a:ext>
            </a:extLst>
          </p:cNvPr>
          <p:cNvPicPr>
            <a:picLocks noChangeAspect="1"/>
          </p:cNvPicPr>
          <p:nvPr/>
        </p:nvPicPr>
        <p:blipFill>
          <a:blip r:embed="rId3"/>
          <a:stretch>
            <a:fillRect/>
          </a:stretch>
        </p:blipFill>
        <p:spPr>
          <a:xfrm>
            <a:off x="154371" y="298551"/>
            <a:ext cx="1003093" cy="92877"/>
          </a:xfrm>
          <a:prstGeom prst="rect">
            <a:avLst/>
          </a:prstGeom>
        </p:spPr>
      </p:pic>
      <p:sp>
        <p:nvSpPr>
          <p:cNvPr id="14" name="Content Placeholder 3">
            <a:extLst>
              <a:ext uri="{FF2B5EF4-FFF2-40B4-BE49-F238E27FC236}">
                <a16:creationId xmlns:a16="http://schemas.microsoft.com/office/drawing/2014/main" id="{92912BC2-1EE2-D842-A2B7-DE5424A867EB}"/>
              </a:ext>
            </a:extLst>
          </p:cNvPr>
          <p:cNvSpPr>
            <a:spLocks noGrp="1"/>
          </p:cNvSpPr>
          <p:nvPr>
            <p:ph sz="quarter" idx="31" hasCustomPrompt="1"/>
          </p:nvPr>
        </p:nvSpPr>
        <p:spPr>
          <a:xfrm>
            <a:off x="3443176" y="1092199"/>
            <a:ext cx="2608283" cy="261084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DB54329B-39FA-9948-8527-46859415990F}"/>
              </a:ext>
            </a:extLst>
          </p:cNvPr>
          <p:cNvSpPr>
            <a:spLocks noGrp="1"/>
          </p:cNvSpPr>
          <p:nvPr>
            <p:ph sz="half" idx="10" hasCustomPrompt="1"/>
          </p:nvPr>
        </p:nvSpPr>
        <p:spPr>
          <a:xfrm>
            <a:off x="6469525" y="2260601"/>
            <a:ext cx="3588875" cy="1257636"/>
          </a:xfrm>
          <a:prstGeom prst="rect">
            <a:avLst/>
          </a:prstGeom>
        </p:spPr>
        <p:txBody>
          <a:bodyPr lIns="0">
            <a:normAutofit/>
          </a:bodyPr>
          <a:lstStyle>
            <a:lvl1pPr marL="0" indent="0">
              <a:lnSpc>
                <a:spcPct val="100000"/>
              </a:lnSpc>
              <a:buNone/>
              <a:defRPr sz="1867">
                <a:solidFill>
                  <a:srgbClr val="393A39"/>
                </a:solidFill>
                <a:latin typeface="Lato" panose="020F0502020204030203" pitchFamily="34" charset="0"/>
              </a:defRPr>
            </a:lvl1pPr>
            <a:lvl2pPr marL="389457" indent="0">
              <a:lnSpc>
                <a:spcPct val="100000"/>
              </a:lnSpc>
              <a:buFont typeface="Arial" panose="020B0604020202020204" pitchFamily="34" charset="0"/>
              <a:buNone/>
              <a:defRPr sz="1600">
                <a:solidFill>
                  <a:srgbClr val="393A39"/>
                </a:solidFill>
                <a:latin typeface="Lato" panose="020F0502020204030203" pitchFamily="34" charset="0"/>
              </a:defRPr>
            </a:lvl2pPr>
            <a:lvl3pPr marL="768330" indent="0">
              <a:lnSpc>
                <a:spcPct val="100000"/>
              </a:lnSpc>
              <a:buNone/>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ONLY, keep it short!</a:t>
            </a:r>
          </a:p>
          <a:p>
            <a:pPr lvl="0"/>
            <a:r>
              <a:rPr lang="en-US" dirty="0"/>
              <a:t>Good section header</a:t>
            </a:r>
          </a:p>
        </p:txBody>
      </p:sp>
      <p:sp>
        <p:nvSpPr>
          <p:cNvPr id="18" name="Content Placeholder 3">
            <a:extLst>
              <a:ext uri="{FF2B5EF4-FFF2-40B4-BE49-F238E27FC236}">
                <a16:creationId xmlns:a16="http://schemas.microsoft.com/office/drawing/2014/main" id="{9E3929EB-8C6F-D945-92EC-B79572580E77}"/>
              </a:ext>
            </a:extLst>
          </p:cNvPr>
          <p:cNvSpPr>
            <a:spLocks noGrp="1"/>
          </p:cNvSpPr>
          <p:nvPr>
            <p:ph sz="quarter" idx="19" hasCustomPrompt="1"/>
          </p:nvPr>
        </p:nvSpPr>
        <p:spPr>
          <a:xfrm>
            <a:off x="671116" y="3858291"/>
            <a:ext cx="2580083" cy="607908"/>
          </a:xfrm>
          <a:noFill/>
        </p:spPr>
        <p:txBody>
          <a:bodyPr lIns="137160" tIns="137160" rIns="137160" bIns="45720" anchor="b" anchorCtr="0">
            <a:normAutofit/>
          </a:bodyPr>
          <a:lstStyle>
            <a:lvl1pPr marL="0" indent="0">
              <a:buNone/>
              <a:defRPr sz="1600" b="1">
                <a:solidFill>
                  <a:schemeClr val="accent2"/>
                </a:solidFill>
              </a:defRPr>
            </a:lvl1pPr>
            <a:lvl2pPr>
              <a:defRPr>
                <a:solidFill>
                  <a:schemeClr val="bg2"/>
                </a:solidFill>
              </a:defRPr>
            </a:lvl2pPr>
            <a:lvl3pPr>
              <a:defRPr>
                <a:solidFill>
                  <a:schemeClr val="bg2"/>
                </a:solidFill>
              </a:defRPr>
            </a:lvl3pPr>
          </a:lstStyle>
          <a:p>
            <a:pPr lvl="0"/>
            <a:r>
              <a:rPr lang="en-US" dirty="0"/>
              <a:t>Optional Short Title Here</a:t>
            </a:r>
          </a:p>
        </p:txBody>
      </p:sp>
      <p:sp>
        <p:nvSpPr>
          <p:cNvPr id="19" name="Content Placeholder 3">
            <a:extLst>
              <a:ext uri="{FF2B5EF4-FFF2-40B4-BE49-F238E27FC236}">
                <a16:creationId xmlns:a16="http://schemas.microsoft.com/office/drawing/2014/main" id="{075A62B3-5B8F-BA41-B788-72BE2AD41F88}"/>
              </a:ext>
            </a:extLst>
          </p:cNvPr>
          <p:cNvSpPr>
            <a:spLocks noGrp="1"/>
          </p:cNvSpPr>
          <p:nvPr>
            <p:ph sz="quarter" idx="20" hasCustomPrompt="1"/>
          </p:nvPr>
        </p:nvSpPr>
        <p:spPr>
          <a:xfrm>
            <a:off x="671116" y="4466201"/>
            <a:ext cx="2580083" cy="1422399"/>
          </a:xfrm>
          <a:noFill/>
        </p:spPr>
        <p:txBody>
          <a:bodyPr lIns="137160" tIns="45720" rIns="137160" bIns="13716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Body text here or caption text for all images (swap to caption style)</a:t>
            </a:r>
          </a:p>
        </p:txBody>
      </p:sp>
      <p:sp>
        <p:nvSpPr>
          <p:cNvPr id="23" name="Content Placeholder 3">
            <a:extLst>
              <a:ext uri="{FF2B5EF4-FFF2-40B4-BE49-F238E27FC236}">
                <a16:creationId xmlns:a16="http://schemas.microsoft.com/office/drawing/2014/main" id="{B9EB7CA6-DB6B-5C45-9FED-7ADC8E9AB8DD}"/>
              </a:ext>
            </a:extLst>
          </p:cNvPr>
          <p:cNvSpPr>
            <a:spLocks noGrp="1"/>
          </p:cNvSpPr>
          <p:nvPr>
            <p:ph sz="quarter" idx="32" hasCustomPrompt="1"/>
          </p:nvPr>
        </p:nvSpPr>
        <p:spPr>
          <a:xfrm>
            <a:off x="6216796" y="3858292"/>
            <a:ext cx="2621280" cy="262128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4" name="Title 1">
            <a:extLst>
              <a:ext uri="{FF2B5EF4-FFF2-40B4-BE49-F238E27FC236}">
                <a16:creationId xmlns:a16="http://schemas.microsoft.com/office/drawing/2014/main" id="{718AC106-9290-5445-A767-ECBF76EA403D}"/>
              </a:ext>
            </a:extLst>
          </p:cNvPr>
          <p:cNvSpPr>
            <a:spLocks noGrp="1"/>
          </p:cNvSpPr>
          <p:nvPr>
            <p:ph type="title"/>
          </p:nvPr>
        </p:nvSpPr>
        <p:spPr>
          <a:xfrm>
            <a:off x="6469525" y="1193800"/>
            <a:ext cx="3223683" cy="10668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9993879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p:cSld name="4 Img: 4 Subsections (equal)">
    <p:spTree>
      <p:nvGrpSpPr>
        <p:cNvPr id="1" name=""/>
        <p:cNvGrpSpPr/>
        <p:nvPr/>
      </p:nvGrpSpPr>
      <p:grpSpPr>
        <a:xfrm>
          <a:off x="0" y="0"/>
          <a:ext cx="0" cy="0"/>
          <a:chOff x="0" y="0"/>
          <a:chExt cx="0" cy="0"/>
        </a:xfrm>
      </p:grpSpPr>
      <p:sp>
        <p:nvSpPr>
          <p:cNvPr id="25" name="Rectangle 24">
            <a:extLst>
              <a:ext uri="{FF2B5EF4-FFF2-40B4-BE49-F238E27FC236}">
                <a16:creationId xmlns:a16="http://schemas.microsoft.com/office/drawing/2014/main" id="{48AD819D-03F8-DF2F-09FB-0C1EE457B513}"/>
              </a:ext>
            </a:extLst>
          </p:cNvPr>
          <p:cNvSpPr/>
          <p:nvPr/>
        </p:nvSpPr>
        <p:spPr>
          <a:xfrm>
            <a:off x="6377078"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7" name="Rectangle 16">
            <a:extLst>
              <a:ext uri="{FF2B5EF4-FFF2-40B4-BE49-F238E27FC236}">
                <a16:creationId xmlns:a16="http://schemas.microsoft.com/office/drawing/2014/main" id="{5B7F8B45-2942-FFC7-D3E1-885DFB4F2996}"/>
              </a:ext>
            </a:extLst>
          </p:cNvPr>
          <p:cNvSpPr/>
          <p:nvPr/>
        </p:nvSpPr>
        <p:spPr>
          <a:xfrm>
            <a:off x="6377078" y="1784074"/>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6" name="Rectangle 15">
            <a:extLst>
              <a:ext uri="{FF2B5EF4-FFF2-40B4-BE49-F238E27FC236}">
                <a16:creationId xmlns:a16="http://schemas.microsoft.com/office/drawing/2014/main" id="{20A0D4FB-E53C-992F-1223-76C9CEAFB374}"/>
              </a:ext>
            </a:extLst>
          </p:cNvPr>
          <p:cNvSpPr/>
          <p:nvPr/>
        </p:nvSpPr>
        <p:spPr>
          <a:xfrm>
            <a:off x="609601" y="45074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5" name="Rectangle 14">
            <a:extLst>
              <a:ext uri="{FF2B5EF4-FFF2-40B4-BE49-F238E27FC236}">
                <a16:creationId xmlns:a16="http://schemas.microsoft.com/office/drawing/2014/main" id="{EE0EDB29-4637-0289-6363-D852B2A703B3}"/>
              </a:ext>
            </a:extLst>
          </p:cNvPr>
          <p:cNvSpPr/>
          <p:nvPr/>
        </p:nvSpPr>
        <p:spPr>
          <a:xfrm>
            <a:off x="599606" y="1789696"/>
            <a:ext cx="3962399" cy="2350505"/>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8" name="Title 1">
            <a:extLst>
              <a:ext uri="{FF2B5EF4-FFF2-40B4-BE49-F238E27FC236}">
                <a16:creationId xmlns:a16="http://schemas.microsoft.com/office/drawing/2014/main" id="{2247E371-F507-CA44-87CD-5FE9F1C457AF}"/>
              </a:ext>
            </a:extLst>
          </p:cNvPr>
          <p:cNvSpPr>
            <a:spLocks noGrp="1"/>
          </p:cNvSpPr>
          <p:nvPr>
            <p:ph type="title"/>
          </p:nvPr>
        </p:nvSpPr>
        <p:spPr>
          <a:xfrm>
            <a:off x="609600" y="787400"/>
            <a:ext cx="11074400" cy="990600"/>
          </a:xfrm>
          <a:prstGeom prst="rect">
            <a:avLst/>
          </a:prstGeom>
        </p:spPr>
        <p:txBody>
          <a:bodyPr lIns="0"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26" name="Content Placeholder 3">
            <a:extLst>
              <a:ext uri="{FF2B5EF4-FFF2-40B4-BE49-F238E27FC236}">
                <a16:creationId xmlns:a16="http://schemas.microsoft.com/office/drawing/2014/main" id="{F0940CEC-EABD-2783-324C-2BC4E7916190}"/>
              </a:ext>
            </a:extLst>
          </p:cNvPr>
          <p:cNvSpPr>
            <a:spLocks noGrp="1"/>
          </p:cNvSpPr>
          <p:nvPr>
            <p:ph sz="quarter" idx="30" hasCustomPrompt="1"/>
          </p:nvPr>
        </p:nvSpPr>
        <p:spPr>
          <a:xfrm>
            <a:off x="609599" y="1778001"/>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7" name="Content Placeholder 3">
            <a:extLst>
              <a:ext uri="{FF2B5EF4-FFF2-40B4-BE49-F238E27FC236}">
                <a16:creationId xmlns:a16="http://schemas.microsoft.com/office/drawing/2014/main" id="{714472A9-781D-DC74-63F2-F2A5FC06FB0B}"/>
              </a:ext>
            </a:extLst>
          </p:cNvPr>
          <p:cNvSpPr>
            <a:spLocks noGrp="1"/>
          </p:cNvSpPr>
          <p:nvPr>
            <p:ph sz="quarter" idx="39" hasCustomPrompt="1"/>
          </p:nvPr>
        </p:nvSpPr>
        <p:spPr>
          <a:xfrm>
            <a:off x="6380683" y="1781646"/>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2992085"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2992085"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13" name="Content Placeholder 3">
            <a:extLst>
              <a:ext uri="{FF2B5EF4-FFF2-40B4-BE49-F238E27FC236}">
                <a16:creationId xmlns:a16="http://schemas.microsoft.com/office/drawing/2014/main" id="{D19597BF-E7E9-484A-BB29-705E3DB3619A}"/>
              </a:ext>
            </a:extLst>
          </p:cNvPr>
          <p:cNvSpPr>
            <a:spLocks noGrp="1"/>
          </p:cNvSpPr>
          <p:nvPr>
            <p:ph sz="quarter" idx="31" hasCustomPrompt="1"/>
          </p:nvPr>
        </p:nvSpPr>
        <p:spPr>
          <a:xfrm>
            <a:off x="8776147" y="2347175"/>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4" name="Content Placeholder 3">
            <a:extLst>
              <a:ext uri="{FF2B5EF4-FFF2-40B4-BE49-F238E27FC236}">
                <a16:creationId xmlns:a16="http://schemas.microsoft.com/office/drawing/2014/main" id="{4F08115A-6F4C-7C43-884F-8400F57087DB}"/>
              </a:ext>
            </a:extLst>
          </p:cNvPr>
          <p:cNvSpPr>
            <a:spLocks noGrp="1"/>
          </p:cNvSpPr>
          <p:nvPr>
            <p:ph sz="quarter" idx="32" hasCustomPrompt="1"/>
          </p:nvPr>
        </p:nvSpPr>
        <p:spPr>
          <a:xfrm>
            <a:off x="8776147" y="3058375"/>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8" name="Content Placeholder 3">
            <a:extLst>
              <a:ext uri="{FF2B5EF4-FFF2-40B4-BE49-F238E27FC236}">
                <a16:creationId xmlns:a16="http://schemas.microsoft.com/office/drawing/2014/main" id="{313D6462-24AB-665E-CF2F-885E45899524}"/>
              </a:ext>
            </a:extLst>
          </p:cNvPr>
          <p:cNvSpPr>
            <a:spLocks noGrp="1"/>
          </p:cNvSpPr>
          <p:nvPr>
            <p:ph sz="quarter" idx="40" hasCustomPrompt="1"/>
          </p:nvPr>
        </p:nvSpPr>
        <p:spPr>
          <a:xfrm>
            <a:off x="6380683" y="4508614"/>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1" name="Content Placeholder 3">
            <a:extLst>
              <a:ext uri="{FF2B5EF4-FFF2-40B4-BE49-F238E27FC236}">
                <a16:creationId xmlns:a16="http://schemas.microsoft.com/office/drawing/2014/main" id="{3DE15FF4-7BD2-3E49-A5C0-C8CA65B4B785}"/>
              </a:ext>
            </a:extLst>
          </p:cNvPr>
          <p:cNvSpPr>
            <a:spLocks noGrp="1"/>
          </p:cNvSpPr>
          <p:nvPr>
            <p:ph sz="quarter" idx="35" hasCustomPrompt="1"/>
          </p:nvPr>
        </p:nvSpPr>
        <p:spPr>
          <a:xfrm>
            <a:off x="8776147"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82F4A441-80AB-0C40-A5FA-A586E9B69FDF}"/>
              </a:ext>
            </a:extLst>
          </p:cNvPr>
          <p:cNvSpPr>
            <a:spLocks noGrp="1"/>
          </p:cNvSpPr>
          <p:nvPr>
            <p:ph sz="quarter" idx="36" hasCustomPrompt="1"/>
          </p:nvPr>
        </p:nvSpPr>
        <p:spPr>
          <a:xfrm>
            <a:off x="8776147"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
        <p:nvSpPr>
          <p:cNvPr id="29" name="Content Placeholder 3">
            <a:extLst>
              <a:ext uri="{FF2B5EF4-FFF2-40B4-BE49-F238E27FC236}">
                <a16:creationId xmlns:a16="http://schemas.microsoft.com/office/drawing/2014/main" id="{F7C97EB4-9EE3-8BF9-CB90-9F01474973AA}"/>
              </a:ext>
            </a:extLst>
          </p:cNvPr>
          <p:cNvSpPr>
            <a:spLocks noGrp="1"/>
          </p:cNvSpPr>
          <p:nvPr>
            <p:ph sz="quarter" idx="41" hasCustomPrompt="1"/>
          </p:nvPr>
        </p:nvSpPr>
        <p:spPr>
          <a:xfrm>
            <a:off x="609599" y="4519397"/>
            <a:ext cx="3962399" cy="2350505"/>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3" name="Content Placeholder 3">
            <a:extLst>
              <a:ext uri="{FF2B5EF4-FFF2-40B4-BE49-F238E27FC236}">
                <a16:creationId xmlns:a16="http://schemas.microsoft.com/office/drawing/2014/main" id="{C9704E0E-1158-9D4A-9FA9-6CD1F03D8AE6}"/>
              </a:ext>
            </a:extLst>
          </p:cNvPr>
          <p:cNvSpPr>
            <a:spLocks noGrp="1"/>
          </p:cNvSpPr>
          <p:nvPr>
            <p:ph sz="quarter" idx="37" hasCustomPrompt="1"/>
          </p:nvPr>
        </p:nvSpPr>
        <p:spPr>
          <a:xfrm>
            <a:off x="2992085" y="4927601"/>
            <a:ext cx="2942831" cy="711200"/>
          </a:xfrm>
          <a:solidFill>
            <a:schemeClr val="tx2"/>
          </a:solidFill>
        </p:spPr>
        <p:txBody>
          <a:bodyPr lIns="137160" tIns="45720" rIns="137160" bIns="45720" anchor="b" anchorCtr="0">
            <a:normAutofit/>
          </a:bodyPr>
          <a:lstStyle>
            <a:lvl1pPr marL="0" indent="0">
              <a:buNone/>
              <a:defRPr sz="1867" b="1">
                <a:solidFill>
                  <a:schemeClr val="accent3"/>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BBFCD9-FC54-FE47-8A78-0FE43B5C3E43}"/>
              </a:ext>
            </a:extLst>
          </p:cNvPr>
          <p:cNvSpPr>
            <a:spLocks noGrp="1"/>
          </p:cNvSpPr>
          <p:nvPr>
            <p:ph sz="quarter" idx="38" hasCustomPrompt="1"/>
          </p:nvPr>
        </p:nvSpPr>
        <p:spPr>
          <a:xfrm>
            <a:off x="2992085" y="5638802"/>
            <a:ext cx="2942831" cy="1219199"/>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Body text here (no bullets, no images)</a:t>
            </a:r>
          </a:p>
        </p:txBody>
      </p:sp>
    </p:spTree>
    <p:extLst>
      <p:ext uri="{BB962C8B-B14F-4D97-AF65-F5344CB8AC3E}">
        <p14:creationId xmlns:p14="http://schemas.microsoft.com/office/powerpoint/2010/main" val="229852339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p:cSld name="4 Img: Body Text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762000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6096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609600" y="787400"/>
            <a:ext cx="6807200"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64384285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p:cSld name="4 Img: Body Text (left)">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C34551FB-B332-9440-9C5C-BC9D2C8CEF62}"/>
              </a:ext>
            </a:extLst>
          </p:cNvPr>
          <p:cNvSpPr/>
          <p:nvPr/>
        </p:nvSpPr>
        <p:spPr>
          <a:xfrm>
            <a:off x="0" y="0"/>
            <a:ext cx="4572000" cy="68580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pic>
        <p:nvPicPr>
          <p:cNvPr id="15" name="Picture 14">
            <a:extLst>
              <a:ext uri="{FF2B5EF4-FFF2-40B4-BE49-F238E27FC236}">
                <a16:creationId xmlns:a16="http://schemas.microsoft.com/office/drawing/2014/main" id="{F801C095-FC4F-B548-86F9-AF8655C17916}"/>
              </a:ext>
            </a:extLst>
          </p:cNvPr>
          <p:cNvPicPr>
            <a:picLocks noChangeAspect="1"/>
          </p:cNvPicPr>
          <p:nvPr/>
        </p:nvPicPr>
        <p:blipFill rotWithShape="1">
          <a:blip r:embed="rId2"/>
          <a:srcRect l="24096"/>
          <a:stretch/>
        </p:blipFill>
        <p:spPr>
          <a:xfrm>
            <a:off x="0" y="153623"/>
            <a:ext cx="1422400" cy="382735"/>
          </a:xfrm>
          <a:prstGeom prst="rect">
            <a:avLst/>
          </a:prstGeom>
        </p:spPr>
      </p:pic>
      <p:pic>
        <p:nvPicPr>
          <p:cNvPr id="17" name="Picture 16">
            <a:extLst>
              <a:ext uri="{FF2B5EF4-FFF2-40B4-BE49-F238E27FC236}">
                <a16:creationId xmlns:a16="http://schemas.microsoft.com/office/drawing/2014/main" id="{E31FA408-826D-594C-99A2-F4CA1B6EF291}"/>
              </a:ext>
            </a:extLst>
          </p:cNvPr>
          <p:cNvPicPr>
            <a:picLocks noChangeAspect="1"/>
          </p:cNvPicPr>
          <p:nvPr/>
        </p:nvPicPr>
        <p:blipFill>
          <a:blip r:embed="rId3"/>
          <a:stretch>
            <a:fillRect/>
          </a:stretch>
        </p:blipFill>
        <p:spPr>
          <a:xfrm>
            <a:off x="154371" y="298551"/>
            <a:ext cx="1003093" cy="92877"/>
          </a:xfrm>
          <a:prstGeom prst="rect">
            <a:avLst/>
          </a:prstGeom>
        </p:spPr>
      </p:pic>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2976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006600"/>
            <a:ext cx="2621280" cy="1962912"/>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2976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49939"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49939"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70108" y="2006598"/>
            <a:ext cx="2621280" cy="1962913"/>
          </a:xfrm>
          <a:solidFill>
            <a:schemeClr val="bg2"/>
          </a:solidFill>
          <a:ln>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70108" y="3969513"/>
            <a:ext cx="2621280" cy="422127"/>
          </a:xfrm>
          <a:solidFill>
            <a:schemeClr val="bg2"/>
          </a:solidFill>
          <a:ln>
            <a:no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12" name="Content Placeholder 3">
            <a:extLst>
              <a:ext uri="{FF2B5EF4-FFF2-40B4-BE49-F238E27FC236}">
                <a16:creationId xmlns:a16="http://schemas.microsoft.com/office/drawing/2014/main" id="{F12BC52A-186A-9B43-A602-388B5540D1E9}"/>
              </a:ext>
            </a:extLst>
          </p:cNvPr>
          <p:cNvSpPr>
            <a:spLocks noGrp="1"/>
          </p:cNvSpPr>
          <p:nvPr>
            <p:ph sz="half" idx="10" hasCustomPrompt="1"/>
          </p:nvPr>
        </p:nvSpPr>
        <p:spPr>
          <a:xfrm>
            <a:off x="4978400" y="4648198"/>
            <a:ext cx="6486016" cy="1657629"/>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 Body text is preferred over bullets</a:t>
            </a:r>
          </a:p>
          <a:p>
            <a:pPr lvl="1"/>
            <a:r>
              <a:rPr lang="en-US" dirty="0"/>
              <a:t>Second level</a:t>
            </a:r>
          </a:p>
          <a:p>
            <a:pPr lvl="2"/>
            <a:r>
              <a:rPr lang="en-US" dirty="0"/>
              <a:t>Third level</a:t>
            </a:r>
          </a:p>
        </p:txBody>
      </p:sp>
      <p:sp>
        <p:nvSpPr>
          <p:cNvPr id="13" name="Title 1">
            <a:extLst>
              <a:ext uri="{FF2B5EF4-FFF2-40B4-BE49-F238E27FC236}">
                <a16:creationId xmlns:a16="http://schemas.microsoft.com/office/drawing/2014/main" id="{AC332FC9-5E40-7F4A-ADF7-3D2ADB4F03AF}"/>
              </a:ext>
            </a:extLst>
          </p:cNvPr>
          <p:cNvSpPr>
            <a:spLocks noGrp="1"/>
          </p:cNvSpPr>
          <p:nvPr>
            <p:ph type="title"/>
          </p:nvPr>
        </p:nvSpPr>
        <p:spPr>
          <a:xfrm>
            <a:off x="4978401" y="787400"/>
            <a:ext cx="6712988" cy="990600"/>
          </a:xfrm>
          <a:prstGeom prst="rect">
            <a:avLst/>
          </a:prstGeom>
        </p:spPr>
        <p:txBody>
          <a:bodyPr lIns="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872644629"/>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p:cSld name="4 Img: paired, 4 Subsections (body)">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633E5E51-F73A-BAFD-0453-B5BC5DDCD447}"/>
              </a:ext>
            </a:extLst>
          </p:cNvPr>
          <p:cNvSpPr/>
          <p:nvPr/>
        </p:nvSpPr>
        <p:spPr>
          <a:xfrm>
            <a:off x="609600"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5B89AB11-3892-56C1-3CDF-F6E297969B8C}"/>
              </a:ext>
            </a:extLst>
          </p:cNvPr>
          <p:cNvSpPr/>
          <p:nvPr/>
        </p:nvSpPr>
        <p:spPr>
          <a:xfrm>
            <a:off x="3441291"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3239923-4C50-0419-C887-C8920B25B7FA}"/>
              </a:ext>
            </a:extLst>
          </p:cNvPr>
          <p:cNvSpPr/>
          <p:nvPr/>
        </p:nvSpPr>
        <p:spPr>
          <a:xfrm>
            <a:off x="629269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DF4186F-023F-128B-56EF-71586D1AEBDD}"/>
              </a:ext>
            </a:extLst>
          </p:cNvPr>
          <p:cNvSpPr/>
          <p:nvPr/>
        </p:nvSpPr>
        <p:spPr>
          <a:xfrm>
            <a:off x="9121056" y="2514599"/>
            <a:ext cx="2621280" cy="2235200"/>
          </a:xfrm>
          <a:prstGeom prst="rect">
            <a:avLst/>
          </a:prstGeom>
          <a:solidFill>
            <a:schemeClr val="bg2"/>
          </a:solid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7" name="Content Placeholder 3">
            <a:extLst>
              <a:ext uri="{FF2B5EF4-FFF2-40B4-BE49-F238E27FC236}">
                <a16:creationId xmlns:a16="http://schemas.microsoft.com/office/drawing/2014/main" id="{88FAD3AE-C209-DD41-8D9F-F3C291DF9248}"/>
              </a:ext>
            </a:extLst>
          </p:cNvPr>
          <p:cNvSpPr>
            <a:spLocks noGrp="1"/>
          </p:cNvSpPr>
          <p:nvPr>
            <p:ph sz="quarter" idx="22" hasCustomPrompt="1"/>
          </p:nvPr>
        </p:nvSpPr>
        <p:spPr>
          <a:xfrm>
            <a:off x="3441291"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09600" y="2514600"/>
            <a:ext cx="2621280" cy="1965960"/>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4477514"/>
            <a:ext cx="12192000" cy="238048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09600"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8" name="Content Placeholder 3">
            <a:extLst>
              <a:ext uri="{FF2B5EF4-FFF2-40B4-BE49-F238E27FC236}">
                <a16:creationId xmlns:a16="http://schemas.microsoft.com/office/drawing/2014/main" id="{216EF5B3-14E5-2446-9E37-8D3DA7F83FA6}"/>
              </a:ext>
            </a:extLst>
          </p:cNvPr>
          <p:cNvSpPr>
            <a:spLocks noGrp="1"/>
          </p:cNvSpPr>
          <p:nvPr>
            <p:ph sz="quarter" idx="23" hasCustomPrompt="1"/>
          </p:nvPr>
        </p:nvSpPr>
        <p:spPr>
          <a:xfrm>
            <a:off x="3441291"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49" name="Content Placeholder 3">
            <a:extLst>
              <a:ext uri="{FF2B5EF4-FFF2-40B4-BE49-F238E27FC236}">
                <a16:creationId xmlns:a16="http://schemas.microsoft.com/office/drawing/2014/main" id="{A33A5FF1-7CDE-394A-8F8F-43478A103928}"/>
              </a:ext>
            </a:extLst>
          </p:cNvPr>
          <p:cNvSpPr>
            <a:spLocks noGrp="1"/>
          </p:cNvSpPr>
          <p:nvPr>
            <p:ph sz="quarter" idx="24" hasCustomPrompt="1"/>
          </p:nvPr>
        </p:nvSpPr>
        <p:spPr>
          <a:xfrm>
            <a:off x="3441291"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0" name="Content Placeholder 3">
            <a:extLst>
              <a:ext uri="{FF2B5EF4-FFF2-40B4-BE49-F238E27FC236}">
                <a16:creationId xmlns:a16="http://schemas.microsoft.com/office/drawing/2014/main" id="{37AD7603-46FC-F347-AF65-9A5A450E8717}"/>
              </a:ext>
            </a:extLst>
          </p:cNvPr>
          <p:cNvSpPr>
            <a:spLocks noGrp="1"/>
          </p:cNvSpPr>
          <p:nvPr>
            <p:ph sz="quarter" idx="25" hasCustomPrompt="1"/>
          </p:nvPr>
        </p:nvSpPr>
        <p:spPr>
          <a:xfrm>
            <a:off x="6289365"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1" name="Content Placeholder 3">
            <a:extLst>
              <a:ext uri="{FF2B5EF4-FFF2-40B4-BE49-F238E27FC236}">
                <a16:creationId xmlns:a16="http://schemas.microsoft.com/office/drawing/2014/main" id="{B34E1369-EF0E-B046-97D9-6341F2F2EA21}"/>
              </a:ext>
            </a:extLst>
          </p:cNvPr>
          <p:cNvSpPr>
            <a:spLocks noGrp="1"/>
          </p:cNvSpPr>
          <p:nvPr>
            <p:ph sz="quarter" idx="26" hasCustomPrompt="1"/>
          </p:nvPr>
        </p:nvSpPr>
        <p:spPr>
          <a:xfrm>
            <a:off x="6289365"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2" name="Content Placeholder 3">
            <a:extLst>
              <a:ext uri="{FF2B5EF4-FFF2-40B4-BE49-F238E27FC236}">
                <a16:creationId xmlns:a16="http://schemas.microsoft.com/office/drawing/2014/main" id="{63659F40-D8CA-2341-9DFD-6BA8E4B8640E}"/>
              </a:ext>
            </a:extLst>
          </p:cNvPr>
          <p:cNvSpPr>
            <a:spLocks noGrp="1"/>
          </p:cNvSpPr>
          <p:nvPr>
            <p:ph sz="quarter" idx="27" hasCustomPrompt="1"/>
          </p:nvPr>
        </p:nvSpPr>
        <p:spPr>
          <a:xfrm>
            <a:off x="6289365"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53" name="Content Placeholder 3">
            <a:extLst>
              <a:ext uri="{FF2B5EF4-FFF2-40B4-BE49-F238E27FC236}">
                <a16:creationId xmlns:a16="http://schemas.microsoft.com/office/drawing/2014/main" id="{A35135FD-AD75-964F-B113-BD252DDE92D5}"/>
              </a:ext>
            </a:extLst>
          </p:cNvPr>
          <p:cNvSpPr>
            <a:spLocks noGrp="1"/>
          </p:cNvSpPr>
          <p:nvPr>
            <p:ph sz="quarter" idx="28" hasCustomPrompt="1"/>
          </p:nvPr>
        </p:nvSpPr>
        <p:spPr>
          <a:xfrm>
            <a:off x="9121056" y="2514600"/>
            <a:ext cx="2621280" cy="196291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54" name="Content Placeholder 3">
            <a:extLst>
              <a:ext uri="{FF2B5EF4-FFF2-40B4-BE49-F238E27FC236}">
                <a16:creationId xmlns:a16="http://schemas.microsoft.com/office/drawing/2014/main" id="{D177B7A0-E491-2949-A749-674B4894CD6E}"/>
              </a:ext>
            </a:extLst>
          </p:cNvPr>
          <p:cNvSpPr>
            <a:spLocks noGrp="1"/>
          </p:cNvSpPr>
          <p:nvPr>
            <p:ph sz="quarter" idx="29" hasCustomPrompt="1"/>
          </p:nvPr>
        </p:nvSpPr>
        <p:spPr>
          <a:xfrm>
            <a:off x="9121056" y="4952866"/>
            <a:ext cx="2621280" cy="1487559"/>
          </a:xfrm>
          <a:solidFill>
            <a:schemeClr val="bg1">
              <a:lumMod val="95000"/>
            </a:schemeClr>
          </a:solidFill>
          <a:ln w="6350">
            <a:solidFill>
              <a:schemeClr val="bg1">
                <a:lumMod val="95000"/>
              </a:schemeClr>
            </a:solidFill>
          </a:ln>
        </p:spPr>
        <p:txBody>
          <a:bodyPr lIns="137160" tIns="45720" rIns="137160" bIns="137160" anchor="t" anchorCtr="0">
            <a:norm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Body text here</a:t>
            </a:r>
          </a:p>
        </p:txBody>
      </p:sp>
      <p:sp>
        <p:nvSpPr>
          <p:cNvPr id="55" name="Content Placeholder 3">
            <a:extLst>
              <a:ext uri="{FF2B5EF4-FFF2-40B4-BE49-F238E27FC236}">
                <a16:creationId xmlns:a16="http://schemas.microsoft.com/office/drawing/2014/main" id="{B176513E-FA18-374C-AD1F-242628F462B4}"/>
              </a:ext>
            </a:extLst>
          </p:cNvPr>
          <p:cNvSpPr>
            <a:spLocks noGrp="1"/>
          </p:cNvSpPr>
          <p:nvPr>
            <p:ph sz="quarter" idx="30" hasCustomPrompt="1"/>
          </p:nvPr>
        </p:nvSpPr>
        <p:spPr>
          <a:xfrm>
            <a:off x="9121056" y="4477513"/>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8" name="Title 1">
            <a:extLst>
              <a:ext uri="{FF2B5EF4-FFF2-40B4-BE49-F238E27FC236}">
                <a16:creationId xmlns:a16="http://schemas.microsoft.com/office/drawing/2014/main" id="{2FA1BC06-C30C-E541-AF0C-1F21C8CBC4D8}"/>
              </a:ext>
            </a:extLst>
          </p:cNvPr>
          <p:cNvSpPr>
            <a:spLocks noGrp="1"/>
          </p:cNvSpPr>
          <p:nvPr>
            <p:ph type="title"/>
          </p:nvPr>
        </p:nvSpPr>
        <p:spPr>
          <a:xfrm>
            <a:off x="609600" y="1106424"/>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832514967"/>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p:cSld name="4 Img: paired, 4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1B041A03-4159-5BA0-2937-313A12D686CA}"/>
              </a:ext>
            </a:extLst>
          </p:cNvPr>
          <p:cNvSpPr/>
          <p:nvPr/>
        </p:nvSpPr>
        <p:spPr>
          <a:xfrm>
            <a:off x="623329"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3DF75490-FC04-D3A4-D7C4-8E92CF0A3A64}"/>
              </a:ext>
            </a:extLst>
          </p:cNvPr>
          <p:cNvSpPr/>
          <p:nvPr/>
        </p:nvSpPr>
        <p:spPr>
          <a:xfrm>
            <a:off x="345581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2F55CD14-DBA3-8FBF-5247-AC80F83814E1}"/>
              </a:ext>
            </a:extLst>
          </p:cNvPr>
          <p:cNvSpPr/>
          <p:nvPr/>
        </p:nvSpPr>
        <p:spPr>
          <a:xfrm>
            <a:off x="6282987"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A20D7B49-B6C1-DC37-3940-A85D84AC3CBE}"/>
              </a:ext>
            </a:extLst>
          </p:cNvPr>
          <p:cNvSpPr/>
          <p:nvPr/>
        </p:nvSpPr>
        <p:spPr>
          <a:xfrm>
            <a:off x="9104845" y="2099024"/>
            <a:ext cx="2621280" cy="224437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4" name="Content Placeholder 3">
            <a:extLst>
              <a:ext uri="{FF2B5EF4-FFF2-40B4-BE49-F238E27FC236}">
                <a16:creationId xmlns:a16="http://schemas.microsoft.com/office/drawing/2014/main" id="{E80BBB08-8B4C-AE45-BE9F-2ACF045CF6F5}"/>
              </a:ext>
            </a:extLst>
          </p:cNvPr>
          <p:cNvSpPr>
            <a:spLocks noGrp="1"/>
          </p:cNvSpPr>
          <p:nvPr>
            <p:ph sz="quarter" idx="31" hasCustomPrompt="1"/>
          </p:nvPr>
        </p:nvSpPr>
        <p:spPr>
          <a:xfrm>
            <a:off x="345581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623329"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623329" y="2105537"/>
            <a:ext cx="2618627" cy="1472977"/>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3329"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3" name="Content Placeholder 3">
            <a:extLst>
              <a:ext uri="{FF2B5EF4-FFF2-40B4-BE49-F238E27FC236}">
                <a16:creationId xmlns:a16="http://schemas.microsoft.com/office/drawing/2014/main" id="{E53B2EB1-5F25-BD49-8343-92C06FD36ABC}"/>
              </a:ext>
            </a:extLst>
          </p:cNvPr>
          <p:cNvSpPr>
            <a:spLocks noGrp="1"/>
          </p:cNvSpPr>
          <p:nvPr>
            <p:ph sz="half" idx="30" hasCustomPrompt="1"/>
          </p:nvPr>
        </p:nvSpPr>
        <p:spPr>
          <a:xfrm>
            <a:off x="345581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5" name="Content Placeholder 3">
            <a:extLst>
              <a:ext uri="{FF2B5EF4-FFF2-40B4-BE49-F238E27FC236}">
                <a16:creationId xmlns:a16="http://schemas.microsoft.com/office/drawing/2014/main" id="{A464B442-D9C7-B94E-AD26-8A4ED3539C0A}"/>
              </a:ext>
            </a:extLst>
          </p:cNvPr>
          <p:cNvSpPr>
            <a:spLocks noGrp="1"/>
          </p:cNvSpPr>
          <p:nvPr>
            <p:ph sz="quarter" idx="32" hasCustomPrompt="1"/>
          </p:nvPr>
        </p:nvSpPr>
        <p:spPr>
          <a:xfrm>
            <a:off x="345581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4" name="Content Placeholder 3">
            <a:extLst>
              <a:ext uri="{FF2B5EF4-FFF2-40B4-BE49-F238E27FC236}">
                <a16:creationId xmlns:a16="http://schemas.microsoft.com/office/drawing/2014/main" id="{A0A4139A-772F-2F43-93E6-4E6798EEF1CD}"/>
              </a:ext>
            </a:extLst>
          </p:cNvPr>
          <p:cNvSpPr>
            <a:spLocks noGrp="1"/>
          </p:cNvSpPr>
          <p:nvPr>
            <p:ph sz="quarter" idx="33" hasCustomPrompt="1"/>
          </p:nvPr>
        </p:nvSpPr>
        <p:spPr>
          <a:xfrm>
            <a:off x="6282987"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5" name="Content Placeholder 3">
            <a:extLst>
              <a:ext uri="{FF2B5EF4-FFF2-40B4-BE49-F238E27FC236}">
                <a16:creationId xmlns:a16="http://schemas.microsoft.com/office/drawing/2014/main" id="{B587A25C-C1CD-4A4E-AE0C-EDF159D1AD75}"/>
              </a:ext>
            </a:extLst>
          </p:cNvPr>
          <p:cNvSpPr>
            <a:spLocks noGrp="1"/>
          </p:cNvSpPr>
          <p:nvPr>
            <p:ph sz="half" idx="34" hasCustomPrompt="1"/>
          </p:nvPr>
        </p:nvSpPr>
        <p:spPr>
          <a:xfrm>
            <a:off x="6282987"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6" name="Content Placeholder 3">
            <a:extLst>
              <a:ext uri="{FF2B5EF4-FFF2-40B4-BE49-F238E27FC236}">
                <a16:creationId xmlns:a16="http://schemas.microsoft.com/office/drawing/2014/main" id="{006D9C7B-BE1F-2F48-9932-F7A5274B0C86}"/>
              </a:ext>
            </a:extLst>
          </p:cNvPr>
          <p:cNvSpPr>
            <a:spLocks noGrp="1"/>
          </p:cNvSpPr>
          <p:nvPr>
            <p:ph sz="quarter" idx="35" hasCustomPrompt="1"/>
          </p:nvPr>
        </p:nvSpPr>
        <p:spPr>
          <a:xfrm>
            <a:off x="6282987"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7" name="Content Placeholder 3">
            <a:extLst>
              <a:ext uri="{FF2B5EF4-FFF2-40B4-BE49-F238E27FC236}">
                <a16:creationId xmlns:a16="http://schemas.microsoft.com/office/drawing/2014/main" id="{4D16B98F-3C8A-4E4A-9AA5-82EDAB577C03}"/>
              </a:ext>
            </a:extLst>
          </p:cNvPr>
          <p:cNvSpPr>
            <a:spLocks noGrp="1"/>
          </p:cNvSpPr>
          <p:nvPr>
            <p:ph sz="quarter" idx="36" hasCustomPrompt="1"/>
          </p:nvPr>
        </p:nvSpPr>
        <p:spPr>
          <a:xfrm>
            <a:off x="9104845" y="2099024"/>
            <a:ext cx="2621280" cy="147523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8" name="Content Placeholder 3">
            <a:extLst>
              <a:ext uri="{FF2B5EF4-FFF2-40B4-BE49-F238E27FC236}">
                <a16:creationId xmlns:a16="http://schemas.microsoft.com/office/drawing/2014/main" id="{457B1C0B-C0BA-1340-A85D-FFCE14C89447}"/>
              </a:ext>
            </a:extLst>
          </p:cNvPr>
          <p:cNvSpPr>
            <a:spLocks noGrp="1"/>
          </p:cNvSpPr>
          <p:nvPr>
            <p:ph sz="half" idx="37" hasCustomPrompt="1"/>
          </p:nvPr>
        </p:nvSpPr>
        <p:spPr>
          <a:xfrm>
            <a:off x="9104845" y="4058101"/>
            <a:ext cx="262128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49" name="Content Placeholder 3">
            <a:extLst>
              <a:ext uri="{FF2B5EF4-FFF2-40B4-BE49-F238E27FC236}">
                <a16:creationId xmlns:a16="http://schemas.microsoft.com/office/drawing/2014/main" id="{F952A9E0-6228-5148-BA9C-12C66B2ADE02}"/>
              </a:ext>
            </a:extLst>
          </p:cNvPr>
          <p:cNvSpPr>
            <a:spLocks noGrp="1"/>
          </p:cNvSpPr>
          <p:nvPr>
            <p:ph sz="quarter" idx="38" hasCustomPrompt="1"/>
          </p:nvPr>
        </p:nvSpPr>
        <p:spPr>
          <a:xfrm>
            <a:off x="9104845" y="3582748"/>
            <a:ext cx="262128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17" name="Title 1">
            <a:extLst>
              <a:ext uri="{FF2B5EF4-FFF2-40B4-BE49-F238E27FC236}">
                <a16:creationId xmlns:a16="http://schemas.microsoft.com/office/drawing/2014/main" id="{2CD41E1C-45C4-2E4C-AB71-F892A91A1EAC}"/>
              </a:ext>
            </a:extLst>
          </p:cNvPr>
          <p:cNvSpPr>
            <a:spLocks noGrp="1"/>
          </p:cNvSpPr>
          <p:nvPr>
            <p:ph type="title"/>
          </p:nvPr>
        </p:nvSpPr>
        <p:spPr>
          <a:xfrm>
            <a:off x="609600" y="787400"/>
            <a:ext cx="11074400" cy="990600"/>
          </a:xfrm>
          <a:prstGeom prst="rect">
            <a:avLst/>
          </a:prstGeom>
        </p:spPr>
        <p:txBody>
          <a:bodyPr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597572182"/>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p:cSld name="5 Img: paired, 5 Subsections (bullet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4A23618-EB24-65BA-FCFC-180620F78E26}"/>
              </a:ext>
            </a:extLst>
          </p:cNvPr>
          <p:cNvSpPr/>
          <p:nvPr/>
        </p:nvSpPr>
        <p:spPr>
          <a:xfrm>
            <a:off x="508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 name="Rectangle 2">
            <a:extLst>
              <a:ext uri="{FF2B5EF4-FFF2-40B4-BE49-F238E27FC236}">
                <a16:creationId xmlns:a16="http://schemas.microsoft.com/office/drawing/2014/main" id="{0502DE8E-03C4-E9CF-55ED-1D0BFF006CCC}"/>
              </a:ext>
            </a:extLst>
          </p:cNvPr>
          <p:cNvSpPr/>
          <p:nvPr/>
        </p:nvSpPr>
        <p:spPr>
          <a:xfrm>
            <a:off x="2794029"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4" name="Rectangle 3">
            <a:extLst>
              <a:ext uri="{FF2B5EF4-FFF2-40B4-BE49-F238E27FC236}">
                <a16:creationId xmlns:a16="http://schemas.microsoft.com/office/drawing/2014/main" id="{D768C8A2-3EA9-4494-7B1C-6E0325DF19B0}"/>
              </a:ext>
            </a:extLst>
          </p:cNvPr>
          <p:cNvSpPr/>
          <p:nvPr/>
        </p:nvSpPr>
        <p:spPr>
          <a:xfrm>
            <a:off x="5080024"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extLst>
              <a:ext uri="{FF2B5EF4-FFF2-40B4-BE49-F238E27FC236}">
                <a16:creationId xmlns:a16="http://schemas.microsoft.com/office/drawing/2014/main" id="{65C2A364-C0A0-CF03-BC3C-1C70BB0CDF34}"/>
              </a:ext>
            </a:extLst>
          </p:cNvPr>
          <p:cNvSpPr/>
          <p:nvPr/>
        </p:nvSpPr>
        <p:spPr>
          <a:xfrm>
            <a:off x="7366013"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extLst>
              <a:ext uri="{FF2B5EF4-FFF2-40B4-BE49-F238E27FC236}">
                <a16:creationId xmlns:a16="http://schemas.microsoft.com/office/drawing/2014/main" id="{D59CB0F5-B221-D611-12B7-33483232273F}"/>
              </a:ext>
            </a:extLst>
          </p:cNvPr>
          <p:cNvSpPr/>
          <p:nvPr/>
        </p:nvSpPr>
        <p:spPr>
          <a:xfrm>
            <a:off x="9651997" y="1985620"/>
            <a:ext cx="2133600" cy="207248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extLst>
              <a:ext uri="{FF2B5EF4-FFF2-40B4-BE49-F238E27FC236}">
                <a16:creationId xmlns:a16="http://schemas.microsoft.com/office/drawing/2014/main" id="{4BF6B05F-53E1-8945-B16F-0DF3CF82F24C}"/>
              </a:ext>
            </a:extLst>
          </p:cNvPr>
          <p:cNvSpPr/>
          <p:nvPr/>
        </p:nvSpPr>
        <p:spPr>
          <a:xfrm>
            <a:off x="0" y="3578563"/>
            <a:ext cx="12192000" cy="3279437"/>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8" name="Content Placeholder 3">
            <a:extLst>
              <a:ext uri="{FF2B5EF4-FFF2-40B4-BE49-F238E27FC236}">
                <a16:creationId xmlns:a16="http://schemas.microsoft.com/office/drawing/2014/main" id="{311FEAA6-A7E6-0840-8977-B2A47F1D6CC8}"/>
              </a:ext>
            </a:extLst>
          </p:cNvPr>
          <p:cNvSpPr>
            <a:spLocks noGrp="1"/>
          </p:cNvSpPr>
          <p:nvPr>
            <p:ph sz="half" idx="10" hasCustomPrompt="1"/>
          </p:nvPr>
        </p:nvSpPr>
        <p:spPr>
          <a:xfrm>
            <a:off x="508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508029"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508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68" name="Content Placeholder 3">
            <a:extLst>
              <a:ext uri="{FF2B5EF4-FFF2-40B4-BE49-F238E27FC236}">
                <a16:creationId xmlns:a16="http://schemas.microsoft.com/office/drawing/2014/main" id="{8B594A98-55B7-1246-AEE0-5FDE3E436BED}"/>
              </a:ext>
            </a:extLst>
          </p:cNvPr>
          <p:cNvSpPr>
            <a:spLocks noGrp="1"/>
          </p:cNvSpPr>
          <p:nvPr>
            <p:ph sz="half" idx="30" hasCustomPrompt="1"/>
          </p:nvPr>
        </p:nvSpPr>
        <p:spPr>
          <a:xfrm>
            <a:off x="2794029"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69" name="Content Placeholder 3">
            <a:extLst>
              <a:ext uri="{FF2B5EF4-FFF2-40B4-BE49-F238E27FC236}">
                <a16:creationId xmlns:a16="http://schemas.microsoft.com/office/drawing/2014/main" id="{9135D390-8302-B148-B61C-F2EB0A6B8E60}"/>
              </a:ext>
            </a:extLst>
          </p:cNvPr>
          <p:cNvSpPr>
            <a:spLocks noGrp="1"/>
          </p:cNvSpPr>
          <p:nvPr>
            <p:ph sz="quarter" idx="31" hasCustomPrompt="1"/>
          </p:nvPr>
        </p:nvSpPr>
        <p:spPr>
          <a:xfrm>
            <a:off x="2794032"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0" name="Content Placeholder 3">
            <a:extLst>
              <a:ext uri="{FF2B5EF4-FFF2-40B4-BE49-F238E27FC236}">
                <a16:creationId xmlns:a16="http://schemas.microsoft.com/office/drawing/2014/main" id="{C429E927-13E4-5749-A6B0-9E7C5F36071B}"/>
              </a:ext>
            </a:extLst>
          </p:cNvPr>
          <p:cNvSpPr>
            <a:spLocks noGrp="1"/>
          </p:cNvSpPr>
          <p:nvPr>
            <p:ph sz="quarter" idx="32" hasCustomPrompt="1"/>
          </p:nvPr>
        </p:nvSpPr>
        <p:spPr>
          <a:xfrm>
            <a:off x="2794029"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1" name="Content Placeholder 3">
            <a:extLst>
              <a:ext uri="{FF2B5EF4-FFF2-40B4-BE49-F238E27FC236}">
                <a16:creationId xmlns:a16="http://schemas.microsoft.com/office/drawing/2014/main" id="{1C342233-4927-944A-8984-5E2A1A231A9E}"/>
              </a:ext>
            </a:extLst>
          </p:cNvPr>
          <p:cNvSpPr>
            <a:spLocks noGrp="1"/>
          </p:cNvSpPr>
          <p:nvPr>
            <p:ph sz="half" idx="33" hasCustomPrompt="1"/>
          </p:nvPr>
        </p:nvSpPr>
        <p:spPr>
          <a:xfrm>
            <a:off x="5080024"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2" name="Content Placeholder 3">
            <a:extLst>
              <a:ext uri="{FF2B5EF4-FFF2-40B4-BE49-F238E27FC236}">
                <a16:creationId xmlns:a16="http://schemas.microsoft.com/office/drawing/2014/main" id="{E5DADEB8-A31C-2947-9FF2-B8C7C448170A}"/>
              </a:ext>
            </a:extLst>
          </p:cNvPr>
          <p:cNvSpPr>
            <a:spLocks noGrp="1"/>
          </p:cNvSpPr>
          <p:nvPr>
            <p:ph sz="quarter" idx="34" hasCustomPrompt="1"/>
          </p:nvPr>
        </p:nvSpPr>
        <p:spPr>
          <a:xfrm>
            <a:off x="5080027"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3" name="Content Placeholder 3">
            <a:extLst>
              <a:ext uri="{FF2B5EF4-FFF2-40B4-BE49-F238E27FC236}">
                <a16:creationId xmlns:a16="http://schemas.microsoft.com/office/drawing/2014/main" id="{EBD1B705-DE93-7C47-9AF9-6ECF4F926A39}"/>
              </a:ext>
            </a:extLst>
          </p:cNvPr>
          <p:cNvSpPr>
            <a:spLocks noGrp="1"/>
          </p:cNvSpPr>
          <p:nvPr>
            <p:ph sz="quarter" idx="35" hasCustomPrompt="1"/>
          </p:nvPr>
        </p:nvSpPr>
        <p:spPr>
          <a:xfrm>
            <a:off x="5080024"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4" name="Content Placeholder 3">
            <a:extLst>
              <a:ext uri="{FF2B5EF4-FFF2-40B4-BE49-F238E27FC236}">
                <a16:creationId xmlns:a16="http://schemas.microsoft.com/office/drawing/2014/main" id="{E182A473-23D7-FC41-8E6E-928368EE742D}"/>
              </a:ext>
            </a:extLst>
          </p:cNvPr>
          <p:cNvSpPr>
            <a:spLocks noGrp="1"/>
          </p:cNvSpPr>
          <p:nvPr>
            <p:ph sz="half" idx="36" hasCustomPrompt="1"/>
          </p:nvPr>
        </p:nvSpPr>
        <p:spPr>
          <a:xfrm>
            <a:off x="7366013"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5" name="Content Placeholder 3">
            <a:extLst>
              <a:ext uri="{FF2B5EF4-FFF2-40B4-BE49-F238E27FC236}">
                <a16:creationId xmlns:a16="http://schemas.microsoft.com/office/drawing/2014/main" id="{65B64471-861D-1C41-A965-8FC89E3EEDD9}"/>
              </a:ext>
            </a:extLst>
          </p:cNvPr>
          <p:cNvSpPr>
            <a:spLocks noGrp="1"/>
          </p:cNvSpPr>
          <p:nvPr>
            <p:ph sz="quarter" idx="37" hasCustomPrompt="1"/>
          </p:nvPr>
        </p:nvSpPr>
        <p:spPr>
          <a:xfrm>
            <a:off x="7366016"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6" name="Content Placeholder 3">
            <a:extLst>
              <a:ext uri="{FF2B5EF4-FFF2-40B4-BE49-F238E27FC236}">
                <a16:creationId xmlns:a16="http://schemas.microsoft.com/office/drawing/2014/main" id="{F1669C60-8680-4649-8495-52945E083E58}"/>
              </a:ext>
            </a:extLst>
          </p:cNvPr>
          <p:cNvSpPr>
            <a:spLocks noGrp="1"/>
          </p:cNvSpPr>
          <p:nvPr>
            <p:ph sz="quarter" idx="38" hasCustomPrompt="1"/>
          </p:nvPr>
        </p:nvSpPr>
        <p:spPr>
          <a:xfrm>
            <a:off x="7366013"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77" name="Content Placeholder 3">
            <a:extLst>
              <a:ext uri="{FF2B5EF4-FFF2-40B4-BE49-F238E27FC236}">
                <a16:creationId xmlns:a16="http://schemas.microsoft.com/office/drawing/2014/main" id="{338917CB-5AD5-4944-A65E-AA566160C114}"/>
              </a:ext>
            </a:extLst>
          </p:cNvPr>
          <p:cNvSpPr>
            <a:spLocks noGrp="1"/>
          </p:cNvSpPr>
          <p:nvPr>
            <p:ph sz="half" idx="39" hasCustomPrompt="1"/>
          </p:nvPr>
        </p:nvSpPr>
        <p:spPr>
          <a:xfrm>
            <a:off x="9651997" y="4058101"/>
            <a:ext cx="2133600" cy="2245916"/>
          </a:xfrm>
          <a:prstGeom prst="rect">
            <a:avLst/>
          </a:prstGeom>
          <a:solidFill>
            <a:schemeClr val="bg1">
              <a:lumMod val="95000"/>
            </a:schemeClr>
          </a:solidFill>
          <a:ln w="6350">
            <a:solidFill>
              <a:schemeClr val="bg1">
                <a:lumMod val="95000"/>
              </a:schemeClr>
            </a:solidFill>
          </a:ln>
        </p:spPr>
        <p:txBody>
          <a:bodyPr lIns="137160" rIns="137160" bIns="137160">
            <a:normAutofit/>
          </a:bodyPr>
          <a:lstStyle>
            <a:lvl1pPr>
              <a:lnSpc>
                <a:spcPct val="100000"/>
              </a:lnSpc>
              <a:defRPr sz="1867">
                <a:solidFill>
                  <a:srgbClr val="393A39"/>
                </a:solidFill>
                <a:latin typeface="Lato" panose="020F0502020204030203" pitchFamily="34" charset="0"/>
              </a:defRPr>
            </a:lvl1pPr>
            <a:lvl2pPr marL="615935" indent="-268811">
              <a:lnSpc>
                <a:spcPct val="100000"/>
              </a:lnSpc>
              <a:tabLst/>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Body text is preferred over bullets*</a:t>
            </a:r>
          </a:p>
          <a:p>
            <a:pPr lvl="1"/>
            <a:r>
              <a:rPr lang="en-US" dirty="0"/>
              <a:t>Second level</a:t>
            </a:r>
          </a:p>
          <a:p>
            <a:pPr lvl="2"/>
            <a:r>
              <a:rPr lang="en-US" dirty="0"/>
              <a:t>Third level</a:t>
            </a:r>
          </a:p>
        </p:txBody>
      </p:sp>
      <p:sp>
        <p:nvSpPr>
          <p:cNvPr id="78" name="Content Placeholder 3">
            <a:extLst>
              <a:ext uri="{FF2B5EF4-FFF2-40B4-BE49-F238E27FC236}">
                <a16:creationId xmlns:a16="http://schemas.microsoft.com/office/drawing/2014/main" id="{692BBACE-53AB-9C45-BC70-65A594691A6D}"/>
              </a:ext>
            </a:extLst>
          </p:cNvPr>
          <p:cNvSpPr>
            <a:spLocks noGrp="1"/>
          </p:cNvSpPr>
          <p:nvPr>
            <p:ph sz="quarter" idx="40" hasCustomPrompt="1"/>
          </p:nvPr>
        </p:nvSpPr>
        <p:spPr>
          <a:xfrm>
            <a:off x="9652000" y="1985620"/>
            <a:ext cx="2133600" cy="1597152"/>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79" name="Content Placeholder 3">
            <a:extLst>
              <a:ext uri="{FF2B5EF4-FFF2-40B4-BE49-F238E27FC236}">
                <a16:creationId xmlns:a16="http://schemas.microsoft.com/office/drawing/2014/main" id="{894634CD-6884-094D-9979-41AB688FEAC9}"/>
              </a:ext>
            </a:extLst>
          </p:cNvPr>
          <p:cNvSpPr>
            <a:spLocks noGrp="1"/>
          </p:cNvSpPr>
          <p:nvPr>
            <p:ph sz="quarter" idx="41" hasCustomPrompt="1"/>
          </p:nvPr>
        </p:nvSpPr>
        <p:spPr>
          <a:xfrm>
            <a:off x="9651997" y="3582748"/>
            <a:ext cx="2133600" cy="475353"/>
          </a:xfrm>
          <a:solidFill>
            <a:schemeClr val="bg1">
              <a:lumMod val="95000"/>
            </a:schemeClr>
          </a:solidFill>
          <a:ln w="6350">
            <a:solidFill>
              <a:schemeClr val="bg1">
                <a:lumMod val="95000"/>
              </a:schemeClr>
            </a:solidFill>
          </a:ln>
        </p:spPr>
        <p:txBody>
          <a:bodyPr lIns="137160" tIns="137160" rIns="137160" bIns="45720" anchor="b" anchorCtr="0">
            <a:normAutofit/>
          </a:bodyPr>
          <a:lstStyle>
            <a:lvl1pPr marL="0" indent="0">
              <a:buNone/>
              <a:defRPr sz="1867" b="1">
                <a:solidFill>
                  <a:schemeClr val="accent2"/>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80" name="Title 1">
            <a:extLst>
              <a:ext uri="{FF2B5EF4-FFF2-40B4-BE49-F238E27FC236}">
                <a16:creationId xmlns:a16="http://schemas.microsoft.com/office/drawing/2014/main" id="{1ACB9DE9-1DE3-FD4C-840A-5CED7A2C46B3}"/>
              </a:ext>
            </a:extLst>
          </p:cNvPr>
          <p:cNvSpPr>
            <a:spLocks noGrp="1"/>
          </p:cNvSpPr>
          <p:nvPr>
            <p:ph type="title"/>
          </p:nvPr>
        </p:nvSpPr>
        <p:spPr>
          <a:xfrm>
            <a:off x="609600" y="787400"/>
            <a:ext cx="11074400" cy="990600"/>
          </a:xfrm>
          <a:prstGeom prst="rect">
            <a:avLst/>
          </a:prstGeom>
        </p:spPr>
        <p:txBody>
          <a:bodyPr lIns="91440" anchor="b">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35353388"/>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p:cSld name="Img only: 1">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BF6B05F-53E1-8945-B16F-0DF3CF82F24C}"/>
              </a:ext>
            </a:extLst>
          </p:cNvPr>
          <p:cNvSpPr/>
          <p:nvPr/>
        </p:nvSpPr>
        <p:spPr>
          <a:xfrm>
            <a:off x="0" y="3835400"/>
            <a:ext cx="12192000" cy="3022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2073806" y="1850432"/>
            <a:ext cx="8044389" cy="4524969"/>
          </a:xfrm>
          <a:solidFill>
            <a:schemeClr val="bg2"/>
          </a:solidFill>
          <a:ln w="6350">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(exception for the software background, but NEVER white). Crop at the edges!</a:t>
            </a:r>
          </a:p>
        </p:txBody>
      </p:sp>
      <p:sp>
        <p:nvSpPr>
          <p:cNvPr id="19" name="Text Placeholder 2">
            <a:extLst>
              <a:ext uri="{FF2B5EF4-FFF2-40B4-BE49-F238E27FC236}">
                <a16:creationId xmlns:a16="http://schemas.microsoft.com/office/drawing/2014/main" id="{20501915-90EE-1846-8F71-3B5AA397CBA9}"/>
              </a:ext>
            </a:extLst>
          </p:cNvPr>
          <p:cNvSpPr>
            <a:spLocks noGrp="1"/>
          </p:cNvSpPr>
          <p:nvPr>
            <p:ph type="body" sz="quarter" idx="18" hasCustomPrompt="1"/>
          </p:nvPr>
        </p:nvSpPr>
        <p:spPr>
          <a:xfrm>
            <a:off x="2073806" y="6451600"/>
            <a:ext cx="4137837" cy="406400"/>
          </a:xfrm>
        </p:spPr>
        <p:txBody>
          <a:bodyPr>
            <a:normAutofit/>
          </a:bodyPr>
          <a:lstStyle>
            <a:lvl1pPr marL="0" indent="0">
              <a:buNone/>
              <a:defRPr sz="1200" b="0" i="1">
                <a:solidFill>
                  <a:schemeClr val="bg1">
                    <a:lumMod val="75000"/>
                  </a:schemeClr>
                </a:solidFill>
                <a:latin typeface="Lato" panose="020F0502020204030203" pitchFamily="34" charset="77"/>
              </a:defRPr>
            </a:lvl1pPr>
            <a:lvl2pPr marL="609585" indent="0">
              <a:buNone/>
              <a:defRPr/>
            </a:lvl2pPr>
            <a:lvl3pPr marL="1219170" indent="0">
              <a:buNone/>
              <a:defRPr/>
            </a:lvl3pPr>
          </a:lstStyle>
          <a:p>
            <a:pPr lvl="0"/>
            <a:r>
              <a:rPr lang="en-US" dirty="0"/>
              <a:t>Short  caption in this style only if necessary</a:t>
            </a:r>
          </a:p>
        </p:txBody>
      </p:sp>
      <p:sp>
        <p:nvSpPr>
          <p:cNvPr id="20" name="Title 1">
            <a:extLst>
              <a:ext uri="{FF2B5EF4-FFF2-40B4-BE49-F238E27FC236}">
                <a16:creationId xmlns:a16="http://schemas.microsoft.com/office/drawing/2014/main" id="{A926AAB5-0EF8-C144-BDC0-B1C98EDAAB2A}"/>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1000379349"/>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p:cSld name="Img only: 4 (righ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111760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46631622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p:cSld name="Img only: 4 (left)">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31138D1D-0960-574D-8616-915D22FDBD79}"/>
              </a:ext>
            </a:extLst>
          </p:cNvPr>
          <p:cNvSpPr/>
          <p:nvPr/>
        </p:nvSpPr>
        <p:spPr>
          <a:xfrm>
            <a:off x="0" y="3124200"/>
            <a:ext cx="11074400" cy="3149600"/>
          </a:xfrm>
          <a:prstGeom prst="rect">
            <a:avLst/>
          </a:prstGeom>
          <a:solidFill>
            <a:srgbClr val="27325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solidFill>
                <a:srgbClr val="27325B"/>
              </a:solidFill>
            </a:endParaRPr>
          </a:p>
        </p:txBody>
      </p:sp>
      <p:sp>
        <p:nvSpPr>
          <p:cNvPr id="21" name="Content Placeholder 3">
            <a:extLst>
              <a:ext uri="{FF2B5EF4-FFF2-40B4-BE49-F238E27FC236}">
                <a16:creationId xmlns:a16="http://schemas.microsoft.com/office/drawing/2014/main" id="{74168FC2-68FD-3D40-9EE2-F1CBFA5B7B64}"/>
              </a:ext>
            </a:extLst>
          </p:cNvPr>
          <p:cNvSpPr>
            <a:spLocks noGrp="1" noChangeAspect="1"/>
          </p:cNvSpPr>
          <p:nvPr>
            <p:ph sz="quarter" idx="29" hasCustomPrompt="1"/>
          </p:nvPr>
        </p:nvSpPr>
        <p:spPr>
          <a:xfrm>
            <a:off x="344615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6" name="Content Placeholder 3">
            <a:extLst>
              <a:ext uri="{FF2B5EF4-FFF2-40B4-BE49-F238E27FC236}">
                <a16:creationId xmlns:a16="http://schemas.microsoft.com/office/drawing/2014/main" id="{5F1CBD17-C9EA-0D42-A4D1-460C4DF61C70}"/>
              </a:ext>
            </a:extLst>
          </p:cNvPr>
          <p:cNvSpPr>
            <a:spLocks noGrp="1" noChangeAspect="1"/>
          </p:cNvSpPr>
          <p:nvPr>
            <p:ph sz="quarter" idx="21" hasCustomPrompt="1"/>
          </p:nvPr>
        </p:nvSpPr>
        <p:spPr>
          <a:xfrm>
            <a:off x="625984"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noChangeAspect="1"/>
          </p:cNvSpPr>
          <p:nvPr>
            <p:ph sz="quarter" idx="32" hasCustomPrompt="1"/>
          </p:nvPr>
        </p:nvSpPr>
        <p:spPr>
          <a:xfrm>
            <a:off x="6266323"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noChangeAspect="1"/>
          </p:cNvSpPr>
          <p:nvPr>
            <p:ph sz="quarter" idx="35" hasCustomPrompt="1"/>
          </p:nvPr>
        </p:nvSpPr>
        <p:spPr>
          <a:xfrm>
            <a:off x="9086492" y="1971083"/>
            <a:ext cx="2621280" cy="3369707"/>
          </a:xfrm>
          <a:solidFill>
            <a:schemeClr val="bg2"/>
          </a:solidFill>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5340790"/>
            <a:ext cx="2621280" cy="422127"/>
          </a:xfrm>
          <a:solidFill>
            <a:schemeClr val="bg2"/>
          </a:solidFill>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0" name="Title 1">
            <a:extLst>
              <a:ext uri="{FF2B5EF4-FFF2-40B4-BE49-F238E27FC236}">
                <a16:creationId xmlns:a16="http://schemas.microsoft.com/office/drawing/2014/main" id="{B9DC4B7C-6E2A-B849-8A1D-4166BC982008}"/>
              </a:ext>
            </a:extLst>
          </p:cNvPr>
          <p:cNvSpPr>
            <a:spLocks noGrp="1"/>
          </p:cNvSpPr>
          <p:nvPr>
            <p:ph type="title"/>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388485636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Header (1 imag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5C75013-BE00-9D42-B3E2-0277BC8801EC}"/>
              </a:ext>
            </a:extLst>
          </p:cNvPr>
          <p:cNvSpPr/>
          <p:nvPr/>
        </p:nvSpPr>
        <p:spPr>
          <a:xfrm>
            <a:off x="914399" y="1407584"/>
            <a:ext cx="10780891" cy="545041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32" name="Content Placeholder 3">
            <a:extLst>
              <a:ext uri="{FF2B5EF4-FFF2-40B4-BE49-F238E27FC236}">
                <a16:creationId xmlns:a16="http://schemas.microsoft.com/office/drawing/2014/main" id="{15AC7A20-C69C-BC4D-B437-E55CF39D7423}"/>
              </a:ext>
            </a:extLst>
          </p:cNvPr>
          <p:cNvSpPr>
            <a:spLocks noGrp="1"/>
          </p:cNvSpPr>
          <p:nvPr>
            <p:ph sz="quarter" idx="29" hasCustomPrompt="1"/>
          </p:nvPr>
        </p:nvSpPr>
        <p:spPr>
          <a:xfrm>
            <a:off x="914400" y="1407585"/>
            <a:ext cx="10769600" cy="5450416"/>
          </a:xfrm>
          <a:noFill/>
          <a:ln w="6350">
            <a:no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2" name="Content Placeholder 3">
            <a:extLst>
              <a:ext uri="{FF2B5EF4-FFF2-40B4-BE49-F238E27FC236}">
                <a16:creationId xmlns:a16="http://schemas.microsoft.com/office/drawing/2014/main" id="{B99C56E1-01F0-964E-8173-99B760DE0BAC}"/>
              </a:ext>
            </a:extLst>
          </p:cNvPr>
          <p:cNvSpPr>
            <a:spLocks noGrp="1"/>
          </p:cNvSpPr>
          <p:nvPr>
            <p:ph sz="quarter" idx="19" hasCustomPrompt="1"/>
          </p:nvPr>
        </p:nvSpPr>
        <p:spPr>
          <a:xfrm>
            <a:off x="609599" y="4077627"/>
            <a:ext cx="3533423" cy="1199685"/>
          </a:xfrm>
          <a:solidFill>
            <a:schemeClr val="tx2"/>
          </a:solidFill>
        </p:spPr>
        <p:txBody>
          <a:bodyPr lIns="137160" tIns="45720" rIns="137160" bIns="45720" anchor="b" anchorCtr="0">
            <a:noAutofit/>
          </a:bodyPr>
          <a:lstStyle>
            <a:lvl1pPr marL="0" indent="0">
              <a:buNone/>
              <a:defRPr sz="3600" b="1">
                <a:solidFill>
                  <a:schemeClr val="accent3"/>
                </a:solidFill>
              </a:defRPr>
            </a:lvl1pPr>
            <a:lvl2pPr>
              <a:defRPr>
                <a:solidFill>
                  <a:schemeClr val="bg2"/>
                </a:solidFill>
              </a:defRPr>
            </a:lvl2pPr>
            <a:lvl3pPr>
              <a:defRPr>
                <a:solidFill>
                  <a:schemeClr val="bg2"/>
                </a:solidFill>
              </a:defRPr>
            </a:lvl3pPr>
          </a:lstStyle>
          <a:p>
            <a:pPr lvl="0"/>
            <a:r>
              <a:rPr lang="en-US" dirty="0"/>
              <a:t>Section Header Title</a:t>
            </a:r>
          </a:p>
        </p:txBody>
      </p:sp>
      <p:sp>
        <p:nvSpPr>
          <p:cNvPr id="43" name="Content Placeholder 3">
            <a:extLst>
              <a:ext uri="{FF2B5EF4-FFF2-40B4-BE49-F238E27FC236}">
                <a16:creationId xmlns:a16="http://schemas.microsoft.com/office/drawing/2014/main" id="{412972DB-9003-2E41-8816-DA66D08F3444}"/>
              </a:ext>
            </a:extLst>
          </p:cNvPr>
          <p:cNvSpPr>
            <a:spLocks noGrp="1"/>
          </p:cNvSpPr>
          <p:nvPr>
            <p:ph sz="quarter" idx="20" hasCustomPrompt="1"/>
          </p:nvPr>
        </p:nvSpPr>
        <p:spPr>
          <a:xfrm>
            <a:off x="609599" y="5277314"/>
            <a:ext cx="3533423" cy="1199685"/>
          </a:xfrm>
          <a:solidFill>
            <a:schemeClr val="tx2"/>
          </a:solidFill>
        </p:spPr>
        <p:txBody>
          <a:bodyPr lIns="137160" tIns="45720" rIns="137160" bIns="137160" anchor="t" anchorCtr="0">
            <a:normAutofit/>
          </a:bodyPr>
          <a:lstStyle>
            <a:lvl1pPr marL="0" indent="0">
              <a:buNone/>
              <a:defRPr sz="1600" b="0">
                <a:solidFill>
                  <a:schemeClr val="bg2"/>
                </a:solidFill>
              </a:defRPr>
            </a:lvl1pPr>
            <a:lvl2pPr>
              <a:defRPr>
                <a:solidFill>
                  <a:schemeClr val="bg2"/>
                </a:solidFill>
              </a:defRPr>
            </a:lvl2pPr>
            <a:lvl3pPr>
              <a:defRPr>
                <a:solidFill>
                  <a:schemeClr val="bg2"/>
                </a:solidFill>
              </a:defRPr>
            </a:lvl3pPr>
          </a:lstStyle>
          <a:p>
            <a:pPr lvl="0"/>
            <a:r>
              <a:rPr lang="en-US" dirty="0"/>
              <a:t>SHORT Body text here</a:t>
            </a:r>
          </a:p>
        </p:txBody>
      </p:sp>
      <p:sp>
        <p:nvSpPr>
          <p:cNvPr id="12" name="Text Placeholder 2">
            <a:extLst>
              <a:ext uri="{FF2B5EF4-FFF2-40B4-BE49-F238E27FC236}">
                <a16:creationId xmlns:a16="http://schemas.microsoft.com/office/drawing/2014/main" id="{BC42EB25-D658-9942-9DB4-E2923B92DF11}"/>
              </a:ext>
            </a:extLst>
          </p:cNvPr>
          <p:cNvSpPr>
            <a:spLocks noGrp="1"/>
          </p:cNvSpPr>
          <p:nvPr>
            <p:ph type="body" sz="quarter" idx="12" hasCustomPrompt="1"/>
          </p:nvPr>
        </p:nvSpPr>
        <p:spPr>
          <a:xfrm>
            <a:off x="8737600" y="6375400"/>
            <a:ext cx="2844800" cy="406400"/>
          </a:xfrm>
        </p:spPr>
        <p:txBody>
          <a:bodyPr>
            <a:normAutofit/>
          </a:bodyPr>
          <a:lstStyle>
            <a:lvl1pPr marL="0" indent="0" algn="r">
              <a:buNone/>
              <a:defRPr sz="1200" b="0" i="1">
                <a:solidFill>
                  <a:schemeClr val="accent5"/>
                </a:solidFill>
                <a:latin typeface="Lato" panose="020F0502020204030203" pitchFamily="34" charset="77"/>
              </a:defRPr>
            </a:lvl1pPr>
            <a:lvl2pPr marL="609585" indent="0">
              <a:buNone/>
              <a:defRPr/>
            </a:lvl2pPr>
            <a:lvl3pPr marL="1219170" indent="0">
              <a:buNone/>
              <a:defRPr/>
            </a:lvl3pPr>
          </a:lstStyle>
          <a:p>
            <a:pPr lvl="0"/>
            <a:r>
              <a:rPr lang="en-US" dirty="0"/>
              <a:t>Caption in this style only if necessary</a:t>
            </a:r>
          </a:p>
        </p:txBody>
      </p:sp>
      <p:sp>
        <p:nvSpPr>
          <p:cNvPr id="14" name="Content Placeholder 3">
            <a:extLst>
              <a:ext uri="{FF2B5EF4-FFF2-40B4-BE49-F238E27FC236}">
                <a16:creationId xmlns:a16="http://schemas.microsoft.com/office/drawing/2014/main" id="{E80C21CB-A127-4642-94A3-3D6DB9505036}"/>
              </a:ext>
            </a:extLst>
          </p:cNvPr>
          <p:cNvSpPr>
            <a:spLocks noGrp="1"/>
          </p:cNvSpPr>
          <p:nvPr>
            <p:ph sz="quarter" idx="30" hasCustomPrompt="1"/>
          </p:nvPr>
        </p:nvSpPr>
        <p:spPr>
          <a:xfrm>
            <a:off x="609599" y="3566238"/>
            <a:ext cx="3533423" cy="511387"/>
          </a:xfrm>
          <a:solidFill>
            <a:schemeClr val="tx2"/>
          </a:solidFill>
        </p:spPr>
        <p:txBody>
          <a:bodyPr lIns="137160" tIns="45720" rIns="137160" bIns="0" anchor="b" anchorCtr="0">
            <a:normAutofit/>
          </a:bodyPr>
          <a:lstStyle>
            <a:lvl1pPr marL="0" indent="0">
              <a:buNone/>
              <a:defRPr sz="1600" b="1" i="0">
                <a:solidFill>
                  <a:srgbClr val="84C2EA"/>
                </a:solidFill>
                <a:latin typeface="Lato Black" panose="020F0502020204030203" pitchFamily="34" charset="77"/>
              </a:defRPr>
            </a:lvl1pPr>
            <a:lvl2pPr>
              <a:defRPr>
                <a:solidFill>
                  <a:schemeClr val="bg2"/>
                </a:solidFill>
              </a:defRPr>
            </a:lvl2pPr>
            <a:lvl3pPr>
              <a:defRPr>
                <a:solidFill>
                  <a:schemeClr val="bg2"/>
                </a:solidFill>
              </a:defRPr>
            </a:lvl3pPr>
          </a:lstStyle>
          <a:p>
            <a:pPr lvl="0"/>
            <a:r>
              <a:rPr lang="en-US" dirty="0"/>
              <a:t>SHORT HEADER ALL CAPS!</a:t>
            </a:r>
          </a:p>
        </p:txBody>
      </p:sp>
    </p:spTree>
    <p:extLst>
      <p:ext uri="{BB962C8B-B14F-4D97-AF65-F5344CB8AC3E}">
        <p14:creationId xmlns:p14="http://schemas.microsoft.com/office/powerpoint/2010/main" val="1154173837"/>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p:cSld name="Img only: 8, Sub w. Body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Or swap to no background just the outline if you don’t have transparent images (for ALL not just one)</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17" name="Content Placeholder 3">
            <a:extLst>
              <a:ext uri="{FF2B5EF4-FFF2-40B4-BE49-F238E27FC236}">
                <a16:creationId xmlns:a16="http://schemas.microsoft.com/office/drawing/2014/main" id="{F509B63B-1486-3540-B785-BB3D12EDB3BE}"/>
              </a:ext>
            </a:extLst>
          </p:cNvPr>
          <p:cNvSpPr>
            <a:spLocks noGrp="1"/>
          </p:cNvSpPr>
          <p:nvPr>
            <p:ph sz="quarter" idx="20" hasCustomPrompt="1"/>
          </p:nvPr>
        </p:nvSpPr>
        <p:spPr>
          <a:xfrm>
            <a:off x="625984"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2" name="Content Placeholder 3">
            <a:extLst>
              <a:ext uri="{FF2B5EF4-FFF2-40B4-BE49-F238E27FC236}">
                <a16:creationId xmlns:a16="http://schemas.microsoft.com/office/drawing/2014/main" id="{DDCDDB5F-C736-D147-8301-4A3D736D57CF}"/>
              </a:ext>
            </a:extLst>
          </p:cNvPr>
          <p:cNvSpPr>
            <a:spLocks noGrp="1"/>
          </p:cNvSpPr>
          <p:nvPr>
            <p:ph sz="quarter" idx="30" hasCustomPrompt="1"/>
          </p:nvPr>
        </p:nvSpPr>
        <p:spPr>
          <a:xfrm>
            <a:off x="344615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5" name="Content Placeholder 3">
            <a:extLst>
              <a:ext uri="{FF2B5EF4-FFF2-40B4-BE49-F238E27FC236}">
                <a16:creationId xmlns:a16="http://schemas.microsoft.com/office/drawing/2014/main" id="{723D0923-782D-8B41-A888-106268924FA0}"/>
              </a:ext>
            </a:extLst>
          </p:cNvPr>
          <p:cNvSpPr>
            <a:spLocks noGrp="1"/>
          </p:cNvSpPr>
          <p:nvPr>
            <p:ph sz="quarter" idx="33" hasCustomPrompt="1"/>
          </p:nvPr>
        </p:nvSpPr>
        <p:spPr>
          <a:xfrm>
            <a:off x="6266323"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665888"/>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28" name="Content Placeholder 3">
            <a:extLst>
              <a:ext uri="{FF2B5EF4-FFF2-40B4-BE49-F238E27FC236}">
                <a16:creationId xmlns:a16="http://schemas.microsoft.com/office/drawing/2014/main" id="{308A6F07-F6D4-0449-A153-80E89BFA7E47}"/>
              </a:ext>
            </a:extLst>
          </p:cNvPr>
          <p:cNvSpPr>
            <a:spLocks noGrp="1"/>
          </p:cNvSpPr>
          <p:nvPr>
            <p:ph sz="quarter" idx="36" hasCustomPrompt="1"/>
          </p:nvPr>
        </p:nvSpPr>
        <p:spPr>
          <a:xfrm>
            <a:off x="9086492" y="3563247"/>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141121"/>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2" name="Content Placeholder 3">
            <a:extLst>
              <a:ext uri="{FF2B5EF4-FFF2-40B4-BE49-F238E27FC236}">
                <a16:creationId xmlns:a16="http://schemas.microsoft.com/office/drawing/2014/main" id="{01D220CE-D257-0F4E-9776-41E466D458FA}"/>
              </a:ext>
            </a:extLst>
          </p:cNvPr>
          <p:cNvSpPr>
            <a:spLocks noGrp="1"/>
          </p:cNvSpPr>
          <p:nvPr>
            <p:ph sz="quarter" idx="40" hasCustomPrompt="1"/>
          </p:nvPr>
        </p:nvSpPr>
        <p:spPr>
          <a:xfrm>
            <a:off x="625984"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4" name="Content Placeholder 3">
            <a:extLst>
              <a:ext uri="{FF2B5EF4-FFF2-40B4-BE49-F238E27FC236}">
                <a16:creationId xmlns:a16="http://schemas.microsoft.com/office/drawing/2014/main" id="{70BC8ECB-2D92-334B-A0CA-DEE86DA5ECCB}"/>
              </a:ext>
            </a:extLst>
          </p:cNvPr>
          <p:cNvSpPr>
            <a:spLocks noGrp="1"/>
          </p:cNvSpPr>
          <p:nvPr>
            <p:ph sz="quarter" idx="42" hasCustomPrompt="1"/>
          </p:nvPr>
        </p:nvSpPr>
        <p:spPr>
          <a:xfrm>
            <a:off x="344615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37" name="Content Placeholder 3">
            <a:extLst>
              <a:ext uri="{FF2B5EF4-FFF2-40B4-BE49-F238E27FC236}">
                <a16:creationId xmlns:a16="http://schemas.microsoft.com/office/drawing/2014/main" id="{A62BC874-6F55-7141-912E-511A108CB24E}"/>
              </a:ext>
            </a:extLst>
          </p:cNvPr>
          <p:cNvSpPr>
            <a:spLocks noGrp="1"/>
          </p:cNvSpPr>
          <p:nvPr>
            <p:ph sz="quarter" idx="45" hasCustomPrompt="1"/>
          </p:nvPr>
        </p:nvSpPr>
        <p:spPr>
          <a:xfrm>
            <a:off x="6266323"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239755"/>
            <a:ext cx="2621280" cy="1475232"/>
          </a:xfrm>
          <a:solidFill>
            <a:schemeClr val="bg2"/>
          </a:solidFill>
          <a:ln w="9525">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 crop at the edges!</a:t>
            </a:r>
          </a:p>
        </p:txBody>
      </p:sp>
      <p:sp>
        <p:nvSpPr>
          <p:cNvPr id="40" name="Content Placeholder 3">
            <a:extLst>
              <a:ext uri="{FF2B5EF4-FFF2-40B4-BE49-F238E27FC236}">
                <a16:creationId xmlns:a16="http://schemas.microsoft.com/office/drawing/2014/main" id="{13C372DA-FFE1-D448-8D51-8D0F0B6B17AC}"/>
              </a:ext>
            </a:extLst>
          </p:cNvPr>
          <p:cNvSpPr>
            <a:spLocks noGrp="1"/>
          </p:cNvSpPr>
          <p:nvPr>
            <p:ph sz="quarter" idx="48" hasCustomPrompt="1"/>
          </p:nvPr>
        </p:nvSpPr>
        <p:spPr>
          <a:xfrm>
            <a:off x="9086492" y="6137114"/>
            <a:ext cx="2621280" cy="422127"/>
          </a:xfrm>
          <a:solidFill>
            <a:srgbClr val="C3D7E5"/>
          </a:solidFill>
          <a:ln w="9525">
            <a:solidFill>
              <a:srgbClr val="C3D7E5"/>
            </a:solidFill>
          </a:ln>
        </p:spPr>
        <p:txBody>
          <a:bodyPr lIns="91440" tIns="45720" rIns="91440" bIns="91440" anchor="t" anchorCtr="0">
            <a:normAutofit/>
          </a:bodyPr>
          <a:lstStyle>
            <a:lvl1pPr marL="0" indent="0">
              <a:buNone/>
              <a:defRPr sz="1467" b="0">
                <a:solidFill>
                  <a:schemeClr val="tx1"/>
                </a:solidFill>
              </a:defRPr>
            </a:lvl1pPr>
            <a:lvl2pPr>
              <a:defRPr>
                <a:solidFill>
                  <a:schemeClr val="bg2"/>
                </a:solidFill>
              </a:defRPr>
            </a:lvl2pPr>
            <a:lvl3pPr>
              <a:defRPr>
                <a:solidFill>
                  <a:schemeClr val="bg2"/>
                </a:solidFill>
              </a:defRPr>
            </a:lvl3pPr>
          </a:lstStyle>
          <a:p>
            <a:pPr lvl="0"/>
            <a:r>
              <a:rPr lang="en-US" dirty="0"/>
              <a:t>Subtitle</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714987"/>
            <a:ext cx="2621280" cy="422127"/>
          </a:xfrm>
          <a:solidFill>
            <a:srgbClr val="C3D7E5"/>
          </a:solidFill>
          <a:ln w="9525">
            <a:solidFill>
              <a:srgbClr val="C3D7E5"/>
            </a:solidFill>
          </a:ln>
        </p:spPr>
        <p:txBody>
          <a:bodyPr lIns="91440" tIns="45720" rIns="91440" bIns="45720" anchor="b" anchorCtr="0">
            <a:normAutofit/>
          </a:bodyPr>
          <a:lstStyle>
            <a:lvl1pPr marL="0" indent="0">
              <a:buNone/>
              <a:defRPr sz="1600" b="1">
                <a:solidFill>
                  <a:schemeClr val="accent5"/>
                </a:solidFill>
              </a:defRPr>
            </a:lvl1pPr>
            <a:lvl2pPr>
              <a:defRPr>
                <a:solidFill>
                  <a:schemeClr val="bg2"/>
                </a:solidFill>
              </a:defRPr>
            </a:lvl2pPr>
            <a:lvl3pPr>
              <a:defRPr>
                <a:solidFill>
                  <a:schemeClr val="bg2"/>
                </a:solidFill>
              </a:defRPr>
            </a:lvl3pPr>
          </a:lstStyle>
          <a:p>
            <a:pPr lvl="0"/>
            <a:r>
              <a:rPr lang="en-US" dirty="0"/>
              <a:t>Short Title Here</a:t>
            </a:r>
          </a:p>
        </p:txBody>
      </p:sp>
      <p:sp>
        <p:nvSpPr>
          <p:cNvPr id="43" name="Title 1">
            <a:extLst>
              <a:ext uri="{FF2B5EF4-FFF2-40B4-BE49-F238E27FC236}">
                <a16:creationId xmlns:a16="http://schemas.microsoft.com/office/drawing/2014/main" id="{510DEEC1-B7D0-2F46-82BD-5E91A5F3D6C5}"/>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1020738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p:cSld name="Img only: 8, caption (8 or less)">
    <p:spTree>
      <p:nvGrpSpPr>
        <p:cNvPr id="1" name=""/>
        <p:cNvGrpSpPr/>
        <p:nvPr/>
      </p:nvGrpSpPr>
      <p:grpSpPr>
        <a:xfrm>
          <a:off x="0" y="0"/>
          <a:ext cx="0" cy="0"/>
          <a:chOff x="0" y="0"/>
          <a:chExt cx="0" cy="0"/>
        </a:xfrm>
      </p:grpSpPr>
      <p:sp>
        <p:nvSpPr>
          <p:cNvPr id="21" name="Content Placeholder 3">
            <a:extLst>
              <a:ext uri="{FF2B5EF4-FFF2-40B4-BE49-F238E27FC236}">
                <a16:creationId xmlns:a16="http://schemas.microsoft.com/office/drawing/2014/main" id="{74168FC2-68FD-3D40-9EE2-F1CBFA5B7B64}"/>
              </a:ext>
            </a:extLst>
          </p:cNvPr>
          <p:cNvSpPr>
            <a:spLocks noGrp="1"/>
          </p:cNvSpPr>
          <p:nvPr>
            <p:ph sz="quarter" idx="29" hasCustomPrompt="1"/>
          </p:nvPr>
        </p:nvSpPr>
        <p:spPr>
          <a:xfrm>
            <a:off x="344615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6" name="Content Placeholder 3">
            <a:extLst>
              <a:ext uri="{FF2B5EF4-FFF2-40B4-BE49-F238E27FC236}">
                <a16:creationId xmlns:a16="http://schemas.microsoft.com/office/drawing/2014/main" id="{5F1CBD17-C9EA-0D42-A4D1-460C4DF61C70}"/>
              </a:ext>
            </a:extLst>
          </p:cNvPr>
          <p:cNvSpPr>
            <a:spLocks noGrp="1"/>
          </p:cNvSpPr>
          <p:nvPr>
            <p:ph sz="quarter" idx="21" hasCustomPrompt="1"/>
          </p:nvPr>
        </p:nvSpPr>
        <p:spPr>
          <a:xfrm>
            <a:off x="625984"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25984"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3" name="Content Placeholder 3">
            <a:extLst>
              <a:ext uri="{FF2B5EF4-FFF2-40B4-BE49-F238E27FC236}">
                <a16:creationId xmlns:a16="http://schemas.microsoft.com/office/drawing/2014/main" id="{9FB403B7-D0D0-C749-8786-93B2948AFB1C}"/>
              </a:ext>
            </a:extLst>
          </p:cNvPr>
          <p:cNvSpPr>
            <a:spLocks noGrp="1"/>
          </p:cNvSpPr>
          <p:nvPr>
            <p:ph sz="quarter" idx="31" hasCustomPrompt="1"/>
          </p:nvPr>
        </p:nvSpPr>
        <p:spPr>
          <a:xfrm>
            <a:off x="344615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4" name="Content Placeholder 3">
            <a:extLst>
              <a:ext uri="{FF2B5EF4-FFF2-40B4-BE49-F238E27FC236}">
                <a16:creationId xmlns:a16="http://schemas.microsoft.com/office/drawing/2014/main" id="{4F6D8420-1F22-044E-B700-6970DA319995}"/>
              </a:ext>
            </a:extLst>
          </p:cNvPr>
          <p:cNvSpPr>
            <a:spLocks noGrp="1"/>
          </p:cNvSpPr>
          <p:nvPr>
            <p:ph sz="quarter" idx="32" hasCustomPrompt="1"/>
          </p:nvPr>
        </p:nvSpPr>
        <p:spPr>
          <a:xfrm>
            <a:off x="6266323"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6" name="Content Placeholder 3">
            <a:extLst>
              <a:ext uri="{FF2B5EF4-FFF2-40B4-BE49-F238E27FC236}">
                <a16:creationId xmlns:a16="http://schemas.microsoft.com/office/drawing/2014/main" id="{FBE88530-E200-694A-9F5A-2F14C2BC6B81}"/>
              </a:ext>
            </a:extLst>
          </p:cNvPr>
          <p:cNvSpPr>
            <a:spLocks noGrp="1"/>
          </p:cNvSpPr>
          <p:nvPr>
            <p:ph sz="quarter" idx="34" hasCustomPrompt="1"/>
          </p:nvPr>
        </p:nvSpPr>
        <p:spPr>
          <a:xfrm>
            <a:off x="6266323"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27" name="Content Placeholder 3">
            <a:extLst>
              <a:ext uri="{FF2B5EF4-FFF2-40B4-BE49-F238E27FC236}">
                <a16:creationId xmlns:a16="http://schemas.microsoft.com/office/drawing/2014/main" id="{A643E576-2E7A-E84D-B6FE-1DA3867EA33C}"/>
              </a:ext>
            </a:extLst>
          </p:cNvPr>
          <p:cNvSpPr>
            <a:spLocks noGrp="1"/>
          </p:cNvSpPr>
          <p:nvPr>
            <p:ph sz="quarter" idx="35" hasCustomPrompt="1"/>
          </p:nvPr>
        </p:nvSpPr>
        <p:spPr>
          <a:xfrm>
            <a:off x="9086492" y="1971083"/>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29" name="Content Placeholder 3">
            <a:extLst>
              <a:ext uri="{FF2B5EF4-FFF2-40B4-BE49-F238E27FC236}">
                <a16:creationId xmlns:a16="http://schemas.microsoft.com/office/drawing/2014/main" id="{69DEF163-F937-8A40-B30F-76EDA66F11B9}"/>
              </a:ext>
            </a:extLst>
          </p:cNvPr>
          <p:cNvSpPr>
            <a:spLocks noGrp="1"/>
          </p:cNvSpPr>
          <p:nvPr>
            <p:ph sz="quarter" idx="37" hasCustomPrompt="1"/>
          </p:nvPr>
        </p:nvSpPr>
        <p:spPr>
          <a:xfrm>
            <a:off x="9086492" y="3446315"/>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0" name="Content Placeholder 3">
            <a:extLst>
              <a:ext uri="{FF2B5EF4-FFF2-40B4-BE49-F238E27FC236}">
                <a16:creationId xmlns:a16="http://schemas.microsoft.com/office/drawing/2014/main" id="{B2312F08-5121-534F-93CC-985A6735DD08}"/>
              </a:ext>
            </a:extLst>
          </p:cNvPr>
          <p:cNvSpPr>
            <a:spLocks noGrp="1"/>
          </p:cNvSpPr>
          <p:nvPr>
            <p:ph sz="quarter" idx="38" hasCustomPrompt="1"/>
          </p:nvPr>
        </p:nvSpPr>
        <p:spPr>
          <a:xfrm>
            <a:off x="344615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1" name="Content Placeholder 3">
            <a:extLst>
              <a:ext uri="{FF2B5EF4-FFF2-40B4-BE49-F238E27FC236}">
                <a16:creationId xmlns:a16="http://schemas.microsoft.com/office/drawing/2014/main" id="{974D29D1-1450-7941-B469-59BBC46C78B1}"/>
              </a:ext>
            </a:extLst>
          </p:cNvPr>
          <p:cNvSpPr>
            <a:spLocks noGrp="1"/>
          </p:cNvSpPr>
          <p:nvPr>
            <p:ph sz="quarter" idx="39" hasCustomPrompt="1"/>
          </p:nvPr>
        </p:nvSpPr>
        <p:spPr>
          <a:xfrm>
            <a:off x="625984"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3" name="Content Placeholder 3">
            <a:extLst>
              <a:ext uri="{FF2B5EF4-FFF2-40B4-BE49-F238E27FC236}">
                <a16:creationId xmlns:a16="http://schemas.microsoft.com/office/drawing/2014/main" id="{91285B5C-A27F-B24C-9BAE-EE7BBF9E5029}"/>
              </a:ext>
            </a:extLst>
          </p:cNvPr>
          <p:cNvSpPr>
            <a:spLocks noGrp="1"/>
          </p:cNvSpPr>
          <p:nvPr>
            <p:ph sz="quarter" idx="41" hasCustomPrompt="1"/>
          </p:nvPr>
        </p:nvSpPr>
        <p:spPr>
          <a:xfrm>
            <a:off x="625984"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5" name="Content Placeholder 3">
            <a:extLst>
              <a:ext uri="{FF2B5EF4-FFF2-40B4-BE49-F238E27FC236}">
                <a16:creationId xmlns:a16="http://schemas.microsoft.com/office/drawing/2014/main" id="{091B1206-6B81-3F45-965D-E4AF980EFB15}"/>
              </a:ext>
            </a:extLst>
          </p:cNvPr>
          <p:cNvSpPr>
            <a:spLocks noGrp="1"/>
          </p:cNvSpPr>
          <p:nvPr>
            <p:ph sz="quarter" idx="43" hasCustomPrompt="1"/>
          </p:nvPr>
        </p:nvSpPr>
        <p:spPr>
          <a:xfrm>
            <a:off x="344615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6" name="Content Placeholder 3">
            <a:extLst>
              <a:ext uri="{FF2B5EF4-FFF2-40B4-BE49-F238E27FC236}">
                <a16:creationId xmlns:a16="http://schemas.microsoft.com/office/drawing/2014/main" id="{BE81E718-11C6-754D-867C-0BAB3EBDAF06}"/>
              </a:ext>
            </a:extLst>
          </p:cNvPr>
          <p:cNvSpPr>
            <a:spLocks noGrp="1"/>
          </p:cNvSpPr>
          <p:nvPr>
            <p:ph sz="quarter" idx="44" hasCustomPrompt="1"/>
          </p:nvPr>
        </p:nvSpPr>
        <p:spPr>
          <a:xfrm>
            <a:off x="6266323"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38" name="Content Placeholder 3">
            <a:extLst>
              <a:ext uri="{FF2B5EF4-FFF2-40B4-BE49-F238E27FC236}">
                <a16:creationId xmlns:a16="http://schemas.microsoft.com/office/drawing/2014/main" id="{4DE1ADAD-C84E-6E4A-9D25-2FD777D88854}"/>
              </a:ext>
            </a:extLst>
          </p:cNvPr>
          <p:cNvSpPr>
            <a:spLocks noGrp="1"/>
          </p:cNvSpPr>
          <p:nvPr>
            <p:ph sz="quarter" idx="46" hasCustomPrompt="1"/>
          </p:nvPr>
        </p:nvSpPr>
        <p:spPr>
          <a:xfrm>
            <a:off x="6266323"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39" name="Content Placeholder 3">
            <a:extLst>
              <a:ext uri="{FF2B5EF4-FFF2-40B4-BE49-F238E27FC236}">
                <a16:creationId xmlns:a16="http://schemas.microsoft.com/office/drawing/2014/main" id="{7197F90C-AE58-8E48-B323-07042998936C}"/>
              </a:ext>
            </a:extLst>
          </p:cNvPr>
          <p:cNvSpPr>
            <a:spLocks noGrp="1"/>
          </p:cNvSpPr>
          <p:nvPr>
            <p:ph sz="quarter" idx="47" hasCustomPrompt="1"/>
          </p:nvPr>
        </p:nvSpPr>
        <p:spPr>
          <a:xfrm>
            <a:off x="9086492" y="4173241"/>
            <a:ext cx="2621280" cy="1475232"/>
          </a:xfrm>
          <a:solidFill>
            <a:schemeClr val="bg2"/>
          </a:solid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ONLY</a:t>
            </a:r>
          </a:p>
        </p:txBody>
      </p:sp>
      <p:sp>
        <p:nvSpPr>
          <p:cNvPr id="41" name="Content Placeholder 3">
            <a:extLst>
              <a:ext uri="{FF2B5EF4-FFF2-40B4-BE49-F238E27FC236}">
                <a16:creationId xmlns:a16="http://schemas.microsoft.com/office/drawing/2014/main" id="{5645AF05-D54C-0B40-B8DA-0087A584E8B0}"/>
              </a:ext>
            </a:extLst>
          </p:cNvPr>
          <p:cNvSpPr>
            <a:spLocks noGrp="1"/>
          </p:cNvSpPr>
          <p:nvPr>
            <p:ph sz="quarter" idx="49" hasCustomPrompt="1"/>
          </p:nvPr>
        </p:nvSpPr>
        <p:spPr>
          <a:xfrm>
            <a:off x="9086492" y="5648474"/>
            <a:ext cx="2621280" cy="422127"/>
          </a:xfrm>
          <a:solidFill>
            <a:schemeClr val="bg2"/>
          </a:solidFill>
          <a:ln>
            <a:solidFill>
              <a:schemeClr val="bg2"/>
            </a:solidFill>
          </a:ln>
        </p:spPr>
        <p:txBody>
          <a:bodyPr lIns="91440" tIns="45720" rIns="91440" bIns="73152" anchor="b" anchorCtr="0">
            <a:normAutofit/>
          </a:bodyPr>
          <a:lstStyle>
            <a:lvl1pPr marL="0" indent="0">
              <a:buNone/>
              <a:defRPr sz="14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992691138"/>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p:cSld name="Img only: 10, captions (10 or less)">
    <p:spTree>
      <p:nvGrpSpPr>
        <p:cNvPr id="1" name=""/>
        <p:cNvGrpSpPr/>
        <p:nvPr/>
      </p:nvGrpSpPr>
      <p:grpSpPr>
        <a:xfrm>
          <a:off x="0" y="0"/>
          <a:ext cx="0" cy="0"/>
          <a:chOff x="0" y="0"/>
          <a:chExt cx="0" cy="0"/>
        </a:xfrm>
      </p:grpSpPr>
      <p:sp>
        <p:nvSpPr>
          <p:cNvPr id="34" name="Content Placeholder 3">
            <a:extLst>
              <a:ext uri="{FF2B5EF4-FFF2-40B4-BE49-F238E27FC236}">
                <a16:creationId xmlns:a16="http://schemas.microsoft.com/office/drawing/2014/main" id="{0FD1A557-27D3-3444-B648-617B453087D1}"/>
              </a:ext>
            </a:extLst>
          </p:cNvPr>
          <p:cNvSpPr>
            <a:spLocks noGrp="1"/>
          </p:cNvSpPr>
          <p:nvPr>
            <p:ph sz="quarter" idx="21" hasCustomPrompt="1"/>
          </p:nvPr>
        </p:nvSpPr>
        <p:spPr>
          <a:xfrm>
            <a:off x="6096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Transparent background model image if using the solid background</a:t>
            </a:r>
          </a:p>
        </p:txBody>
      </p:sp>
      <p:sp>
        <p:nvSpPr>
          <p:cNvPr id="16" name="Content Placeholder 3">
            <a:extLst>
              <a:ext uri="{FF2B5EF4-FFF2-40B4-BE49-F238E27FC236}">
                <a16:creationId xmlns:a16="http://schemas.microsoft.com/office/drawing/2014/main" id="{2D4DC7FB-7CB2-D244-AE24-D35DC7D8271A}"/>
              </a:ext>
            </a:extLst>
          </p:cNvPr>
          <p:cNvSpPr>
            <a:spLocks noGrp="1"/>
          </p:cNvSpPr>
          <p:nvPr>
            <p:ph sz="quarter" idx="19" hasCustomPrompt="1"/>
          </p:nvPr>
        </p:nvSpPr>
        <p:spPr>
          <a:xfrm>
            <a:off x="6096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center if white </a:t>
            </a:r>
            <a:r>
              <a:rPr lang="en-US" dirty="0" err="1"/>
              <a:t>bkgnd</a:t>
            </a:r>
            <a:endParaRPr lang="en-US" dirty="0"/>
          </a:p>
        </p:txBody>
      </p:sp>
      <p:sp>
        <p:nvSpPr>
          <p:cNvPr id="42" name="Title 1">
            <a:extLst>
              <a:ext uri="{FF2B5EF4-FFF2-40B4-BE49-F238E27FC236}">
                <a16:creationId xmlns:a16="http://schemas.microsoft.com/office/drawing/2014/main" id="{1185684B-7EB3-874B-85C2-74126A4C897C}"/>
              </a:ext>
            </a:extLst>
          </p:cNvPr>
          <p:cNvSpPr>
            <a:spLocks noGrp="1"/>
          </p:cNvSpPr>
          <p:nvPr>
            <p:ph type="title"/>
          </p:nvPr>
        </p:nvSpPr>
        <p:spPr>
          <a:xfrm>
            <a:off x="609600" y="787400"/>
            <a:ext cx="11074400" cy="624107"/>
          </a:xfrm>
          <a:prstGeom prst="rect">
            <a:avLst/>
          </a:prstGeom>
        </p:spPr>
        <p:txBody>
          <a:bodyPr anchor="t">
            <a:normAutofit/>
          </a:bodyPr>
          <a:lstStyle>
            <a:lvl1pPr>
              <a:defRPr sz="3200" b="1">
                <a:solidFill>
                  <a:schemeClr val="accent1"/>
                </a:solidFill>
                <a:latin typeface="Lato" panose="020F0502020204030203" pitchFamily="34" charset="0"/>
              </a:defRPr>
            </a:lvl1pPr>
          </a:lstStyle>
          <a:p>
            <a:r>
              <a:rPr lang="en-US"/>
              <a:t>Click to edit Master title style</a:t>
            </a:r>
            <a:endParaRPr lang="en-US" dirty="0"/>
          </a:p>
        </p:txBody>
      </p:sp>
      <p:sp>
        <p:nvSpPr>
          <p:cNvPr id="45" name="Content Placeholder 3">
            <a:extLst>
              <a:ext uri="{FF2B5EF4-FFF2-40B4-BE49-F238E27FC236}">
                <a16:creationId xmlns:a16="http://schemas.microsoft.com/office/drawing/2014/main" id="{514E8FA2-B67C-DF44-869F-B67F8CB3460A}"/>
              </a:ext>
            </a:extLst>
          </p:cNvPr>
          <p:cNvSpPr>
            <a:spLocks noGrp="1"/>
          </p:cNvSpPr>
          <p:nvPr>
            <p:ph sz="quarter" idx="22" hasCustomPrompt="1"/>
          </p:nvPr>
        </p:nvSpPr>
        <p:spPr>
          <a:xfrm>
            <a:off x="28448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Add the background blue color to all if you have transparent images</a:t>
            </a:r>
          </a:p>
        </p:txBody>
      </p:sp>
      <p:sp>
        <p:nvSpPr>
          <p:cNvPr id="47" name="Content Placeholder 3">
            <a:extLst>
              <a:ext uri="{FF2B5EF4-FFF2-40B4-BE49-F238E27FC236}">
                <a16:creationId xmlns:a16="http://schemas.microsoft.com/office/drawing/2014/main" id="{EEB8B18F-4FBC-9140-90B6-A0CDF8BE3AEB}"/>
              </a:ext>
            </a:extLst>
          </p:cNvPr>
          <p:cNvSpPr>
            <a:spLocks noGrp="1"/>
          </p:cNvSpPr>
          <p:nvPr>
            <p:ph sz="quarter" idx="23" hasCustomPrompt="1"/>
          </p:nvPr>
        </p:nvSpPr>
        <p:spPr>
          <a:xfrm>
            <a:off x="28448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Align text left if solid background</a:t>
            </a:r>
          </a:p>
        </p:txBody>
      </p:sp>
      <p:sp>
        <p:nvSpPr>
          <p:cNvPr id="48" name="Content Placeholder 3">
            <a:extLst>
              <a:ext uri="{FF2B5EF4-FFF2-40B4-BE49-F238E27FC236}">
                <a16:creationId xmlns:a16="http://schemas.microsoft.com/office/drawing/2014/main" id="{4BEB108C-4568-064F-8ABF-CCC569AEA8F0}"/>
              </a:ext>
            </a:extLst>
          </p:cNvPr>
          <p:cNvSpPr>
            <a:spLocks noGrp="1"/>
          </p:cNvSpPr>
          <p:nvPr>
            <p:ph sz="quarter" idx="24" hasCustomPrompt="1"/>
          </p:nvPr>
        </p:nvSpPr>
        <p:spPr>
          <a:xfrm>
            <a:off x="50800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Use the outline only if you don’t have transparent backgrounds</a:t>
            </a:r>
          </a:p>
        </p:txBody>
      </p:sp>
      <p:sp>
        <p:nvSpPr>
          <p:cNvPr id="49" name="Content Placeholder 3">
            <a:extLst>
              <a:ext uri="{FF2B5EF4-FFF2-40B4-BE49-F238E27FC236}">
                <a16:creationId xmlns:a16="http://schemas.microsoft.com/office/drawing/2014/main" id="{88783318-437C-BF4F-AE11-0130FCABA632}"/>
              </a:ext>
            </a:extLst>
          </p:cNvPr>
          <p:cNvSpPr>
            <a:spLocks noGrp="1"/>
          </p:cNvSpPr>
          <p:nvPr>
            <p:ph sz="quarter" idx="25" hasCustomPrompt="1"/>
          </p:nvPr>
        </p:nvSpPr>
        <p:spPr>
          <a:xfrm>
            <a:off x="50800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Captions no longer than 2 lines</a:t>
            </a:r>
          </a:p>
        </p:txBody>
      </p:sp>
      <p:sp>
        <p:nvSpPr>
          <p:cNvPr id="50" name="Content Placeholder 3">
            <a:extLst>
              <a:ext uri="{FF2B5EF4-FFF2-40B4-BE49-F238E27FC236}">
                <a16:creationId xmlns:a16="http://schemas.microsoft.com/office/drawing/2014/main" id="{60D69093-5942-2F4A-837D-D5627B649387}"/>
              </a:ext>
            </a:extLst>
          </p:cNvPr>
          <p:cNvSpPr>
            <a:spLocks noGrp="1"/>
          </p:cNvSpPr>
          <p:nvPr>
            <p:ph sz="quarter" idx="26" hasCustomPrompt="1"/>
          </p:nvPr>
        </p:nvSpPr>
        <p:spPr>
          <a:xfrm>
            <a:off x="73152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1" name="Content Placeholder 3">
            <a:extLst>
              <a:ext uri="{FF2B5EF4-FFF2-40B4-BE49-F238E27FC236}">
                <a16:creationId xmlns:a16="http://schemas.microsoft.com/office/drawing/2014/main" id="{D262EF29-B002-F444-BB27-3AE712302E15}"/>
              </a:ext>
            </a:extLst>
          </p:cNvPr>
          <p:cNvSpPr>
            <a:spLocks noGrp="1"/>
          </p:cNvSpPr>
          <p:nvPr>
            <p:ph sz="quarter" idx="27" hasCustomPrompt="1"/>
          </p:nvPr>
        </p:nvSpPr>
        <p:spPr>
          <a:xfrm>
            <a:off x="73152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2" name="Content Placeholder 3">
            <a:extLst>
              <a:ext uri="{FF2B5EF4-FFF2-40B4-BE49-F238E27FC236}">
                <a16:creationId xmlns:a16="http://schemas.microsoft.com/office/drawing/2014/main" id="{128656FA-B401-3D45-B9B6-8B5FF8CED57B}"/>
              </a:ext>
            </a:extLst>
          </p:cNvPr>
          <p:cNvSpPr>
            <a:spLocks noGrp="1"/>
          </p:cNvSpPr>
          <p:nvPr>
            <p:ph sz="quarter" idx="28" hasCustomPrompt="1"/>
          </p:nvPr>
        </p:nvSpPr>
        <p:spPr>
          <a:xfrm>
            <a:off x="9550400" y="1844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3" name="Content Placeholder 3">
            <a:extLst>
              <a:ext uri="{FF2B5EF4-FFF2-40B4-BE49-F238E27FC236}">
                <a16:creationId xmlns:a16="http://schemas.microsoft.com/office/drawing/2014/main" id="{7CB89430-A3A0-A641-8787-A7AE6F29A8A6}"/>
              </a:ext>
            </a:extLst>
          </p:cNvPr>
          <p:cNvSpPr>
            <a:spLocks noGrp="1"/>
          </p:cNvSpPr>
          <p:nvPr>
            <p:ph sz="quarter" idx="29" hasCustomPrompt="1"/>
          </p:nvPr>
        </p:nvSpPr>
        <p:spPr>
          <a:xfrm>
            <a:off x="9550400" y="3434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4" name="Content Placeholder 3">
            <a:extLst>
              <a:ext uri="{FF2B5EF4-FFF2-40B4-BE49-F238E27FC236}">
                <a16:creationId xmlns:a16="http://schemas.microsoft.com/office/drawing/2014/main" id="{7571DCA7-594E-494F-AADE-BC41B66BBFCE}"/>
              </a:ext>
            </a:extLst>
          </p:cNvPr>
          <p:cNvSpPr>
            <a:spLocks noGrp="1"/>
          </p:cNvSpPr>
          <p:nvPr>
            <p:ph sz="quarter" idx="30" hasCustomPrompt="1"/>
          </p:nvPr>
        </p:nvSpPr>
        <p:spPr>
          <a:xfrm>
            <a:off x="6096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a:t>image </a:t>
            </a:r>
            <a:r>
              <a:rPr lang="en-US" dirty="0"/>
              <a:t>ONLY</a:t>
            </a:r>
          </a:p>
        </p:txBody>
      </p:sp>
      <p:sp>
        <p:nvSpPr>
          <p:cNvPr id="55" name="Content Placeholder 3">
            <a:extLst>
              <a:ext uri="{FF2B5EF4-FFF2-40B4-BE49-F238E27FC236}">
                <a16:creationId xmlns:a16="http://schemas.microsoft.com/office/drawing/2014/main" id="{BB5159A4-78B1-4544-A0AB-77A77FFECA21}"/>
              </a:ext>
            </a:extLst>
          </p:cNvPr>
          <p:cNvSpPr>
            <a:spLocks noGrp="1"/>
          </p:cNvSpPr>
          <p:nvPr>
            <p:ph sz="quarter" idx="31" hasCustomPrompt="1"/>
          </p:nvPr>
        </p:nvSpPr>
        <p:spPr>
          <a:xfrm>
            <a:off x="6096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6" name="Content Placeholder 3">
            <a:extLst>
              <a:ext uri="{FF2B5EF4-FFF2-40B4-BE49-F238E27FC236}">
                <a16:creationId xmlns:a16="http://schemas.microsoft.com/office/drawing/2014/main" id="{DC3FBC57-26A1-A840-9EB7-BB175D4D6B92}"/>
              </a:ext>
            </a:extLst>
          </p:cNvPr>
          <p:cNvSpPr>
            <a:spLocks noGrp="1"/>
          </p:cNvSpPr>
          <p:nvPr>
            <p:ph sz="quarter" idx="32" hasCustomPrompt="1"/>
          </p:nvPr>
        </p:nvSpPr>
        <p:spPr>
          <a:xfrm>
            <a:off x="28448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7" name="Content Placeholder 3">
            <a:extLst>
              <a:ext uri="{FF2B5EF4-FFF2-40B4-BE49-F238E27FC236}">
                <a16:creationId xmlns:a16="http://schemas.microsoft.com/office/drawing/2014/main" id="{142B5D21-DDD3-FF4B-8CA6-EE386537D307}"/>
              </a:ext>
            </a:extLst>
          </p:cNvPr>
          <p:cNvSpPr>
            <a:spLocks noGrp="1"/>
          </p:cNvSpPr>
          <p:nvPr>
            <p:ph sz="quarter" idx="33" hasCustomPrompt="1"/>
          </p:nvPr>
        </p:nvSpPr>
        <p:spPr>
          <a:xfrm>
            <a:off x="28448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58" name="Content Placeholder 3">
            <a:extLst>
              <a:ext uri="{FF2B5EF4-FFF2-40B4-BE49-F238E27FC236}">
                <a16:creationId xmlns:a16="http://schemas.microsoft.com/office/drawing/2014/main" id="{3962A4AF-E295-3441-A76C-0DC350D83F13}"/>
              </a:ext>
            </a:extLst>
          </p:cNvPr>
          <p:cNvSpPr>
            <a:spLocks noGrp="1"/>
          </p:cNvSpPr>
          <p:nvPr>
            <p:ph sz="quarter" idx="34" hasCustomPrompt="1"/>
          </p:nvPr>
        </p:nvSpPr>
        <p:spPr>
          <a:xfrm>
            <a:off x="50800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59" name="Content Placeholder 3">
            <a:extLst>
              <a:ext uri="{FF2B5EF4-FFF2-40B4-BE49-F238E27FC236}">
                <a16:creationId xmlns:a16="http://schemas.microsoft.com/office/drawing/2014/main" id="{44D1F572-C9BC-C747-B6B3-2A807FEB5291}"/>
              </a:ext>
            </a:extLst>
          </p:cNvPr>
          <p:cNvSpPr>
            <a:spLocks noGrp="1"/>
          </p:cNvSpPr>
          <p:nvPr>
            <p:ph sz="quarter" idx="35" hasCustomPrompt="1"/>
          </p:nvPr>
        </p:nvSpPr>
        <p:spPr>
          <a:xfrm>
            <a:off x="50800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0" name="Content Placeholder 3">
            <a:extLst>
              <a:ext uri="{FF2B5EF4-FFF2-40B4-BE49-F238E27FC236}">
                <a16:creationId xmlns:a16="http://schemas.microsoft.com/office/drawing/2014/main" id="{2409BE41-66D2-E94C-930C-A5210EB04806}"/>
              </a:ext>
            </a:extLst>
          </p:cNvPr>
          <p:cNvSpPr>
            <a:spLocks noGrp="1"/>
          </p:cNvSpPr>
          <p:nvPr>
            <p:ph sz="quarter" idx="36" hasCustomPrompt="1"/>
          </p:nvPr>
        </p:nvSpPr>
        <p:spPr>
          <a:xfrm>
            <a:off x="73152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1" name="Content Placeholder 3">
            <a:extLst>
              <a:ext uri="{FF2B5EF4-FFF2-40B4-BE49-F238E27FC236}">
                <a16:creationId xmlns:a16="http://schemas.microsoft.com/office/drawing/2014/main" id="{9D1114D4-21D7-6C45-A75F-B799CEFEC867}"/>
              </a:ext>
            </a:extLst>
          </p:cNvPr>
          <p:cNvSpPr>
            <a:spLocks noGrp="1"/>
          </p:cNvSpPr>
          <p:nvPr>
            <p:ph sz="quarter" idx="37" hasCustomPrompt="1"/>
          </p:nvPr>
        </p:nvSpPr>
        <p:spPr>
          <a:xfrm>
            <a:off x="73152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
        <p:nvSpPr>
          <p:cNvPr id="62" name="Content Placeholder 3">
            <a:extLst>
              <a:ext uri="{FF2B5EF4-FFF2-40B4-BE49-F238E27FC236}">
                <a16:creationId xmlns:a16="http://schemas.microsoft.com/office/drawing/2014/main" id="{8E981D74-E025-3D41-A194-C0AAB855B2E6}"/>
              </a:ext>
            </a:extLst>
          </p:cNvPr>
          <p:cNvSpPr>
            <a:spLocks noGrp="1"/>
          </p:cNvSpPr>
          <p:nvPr>
            <p:ph sz="quarter" idx="38" hasCustomPrompt="1"/>
          </p:nvPr>
        </p:nvSpPr>
        <p:spPr>
          <a:xfrm>
            <a:off x="9550400" y="4130040"/>
            <a:ext cx="2109216" cy="1584960"/>
          </a:xfrm>
          <a:noFill/>
          <a:ln>
            <a:solidFill>
              <a:schemeClr val="bg2"/>
            </a:solidFill>
          </a:ln>
        </p:spPr>
        <p:txBody>
          <a:bodyPr lIns="137160" tIns="45720" rIns="137160" bIns="91440" anchor="t" anchorCtr="0">
            <a:noAutofit/>
          </a:bodyPr>
          <a:lstStyle>
            <a:lvl1pPr marL="0" indent="0">
              <a:buNone/>
              <a:defRPr sz="1600" b="0">
                <a:solidFill>
                  <a:schemeClr val="tx1"/>
                </a:solidFill>
              </a:defRPr>
            </a:lvl1pPr>
            <a:lvl2pPr>
              <a:defRPr>
                <a:solidFill>
                  <a:schemeClr val="bg2"/>
                </a:solidFill>
              </a:defRPr>
            </a:lvl2pPr>
            <a:lvl3pPr>
              <a:defRPr>
                <a:solidFill>
                  <a:schemeClr val="bg2"/>
                </a:solidFill>
              </a:defRPr>
            </a:lvl3pPr>
          </a:lstStyle>
          <a:p>
            <a:pPr lvl="0"/>
            <a:r>
              <a:rPr lang="en-US" dirty="0"/>
              <a:t>image ONLY</a:t>
            </a:r>
          </a:p>
        </p:txBody>
      </p:sp>
      <p:sp>
        <p:nvSpPr>
          <p:cNvPr id="63" name="Content Placeholder 3">
            <a:extLst>
              <a:ext uri="{FF2B5EF4-FFF2-40B4-BE49-F238E27FC236}">
                <a16:creationId xmlns:a16="http://schemas.microsoft.com/office/drawing/2014/main" id="{1F7A6889-59BF-2444-AFE7-CB86FC91D044}"/>
              </a:ext>
            </a:extLst>
          </p:cNvPr>
          <p:cNvSpPr>
            <a:spLocks noGrp="1"/>
          </p:cNvSpPr>
          <p:nvPr>
            <p:ph sz="quarter" idx="39" hasCustomPrompt="1"/>
          </p:nvPr>
        </p:nvSpPr>
        <p:spPr>
          <a:xfrm>
            <a:off x="9550400" y="5720079"/>
            <a:ext cx="2109216" cy="537136"/>
          </a:xfrm>
          <a:solidFill>
            <a:schemeClr val="bg2"/>
          </a:solidFill>
          <a:ln>
            <a:solidFill>
              <a:schemeClr val="bg2"/>
            </a:solidFill>
          </a:ln>
        </p:spPr>
        <p:txBody>
          <a:bodyPr lIns="91440" tIns="45720" rIns="91440" bIns="73152" anchor="ctr" anchorCtr="0">
            <a:normAutofit/>
          </a:bodyPr>
          <a:lstStyle>
            <a:lvl1pPr marL="0" indent="0" algn="ctr">
              <a:buNone/>
              <a:defRPr sz="1067" b="0" i="1">
                <a:solidFill>
                  <a:schemeClr val="accent5"/>
                </a:solidFill>
              </a:defRPr>
            </a:lvl1pPr>
            <a:lvl2pPr>
              <a:defRPr>
                <a:solidFill>
                  <a:schemeClr val="bg2"/>
                </a:solidFill>
              </a:defRPr>
            </a:lvl2pPr>
            <a:lvl3pPr>
              <a:defRPr>
                <a:solidFill>
                  <a:schemeClr val="bg2"/>
                </a:solidFill>
              </a:defRPr>
            </a:lvl3pPr>
          </a:lstStyle>
          <a:p>
            <a:pPr lvl="0"/>
            <a:r>
              <a:rPr lang="en-US" dirty="0"/>
              <a:t>Short caption here</a:t>
            </a:r>
          </a:p>
        </p:txBody>
      </p:sp>
    </p:spTree>
    <p:extLst>
      <p:ext uri="{BB962C8B-B14F-4D97-AF65-F5344CB8AC3E}">
        <p14:creationId xmlns:p14="http://schemas.microsoft.com/office/powerpoint/2010/main" val="315611992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p:cSld name="Product Suit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40FF29D-1BAB-7543-94B2-94A2EE9B9978}"/>
              </a:ext>
            </a:extLst>
          </p:cNvPr>
          <p:cNvPicPr>
            <a:picLocks noChangeAspect="1"/>
          </p:cNvPicPr>
          <p:nvPr/>
        </p:nvPicPr>
        <p:blipFill>
          <a:blip r:embed="rId2"/>
          <a:srcRect/>
          <a:stretch/>
        </p:blipFill>
        <p:spPr>
          <a:xfrm>
            <a:off x="0" y="0"/>
            <a:ext cx="12192000" cy="6858000"/>
          </a:xfrm>
          <a:prstGeom prst="rect">
            <a:avLst/>
          </a:prstGeom>
        </p:spPr>
      </p:pic>
    </p:spTree>
    <p:extLst>
      <p:ext uri="{BB962C8B-B14F-4D97-AF65-F5344CB8AC3E}">
        <p14:creationId xmlns:p14="http://schemas.microsoft.com/office/powerpoint/2010/main" val="1640114206"/>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p:cSld name="Model Manager - 0 full">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933705660"/>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p:cSld name="Model Manager - 1 Model Engine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616591080"/>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p:cSld name="Model Manager - 2 Model to Design Enginee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414278700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p:cSld name="Model Manager - 3 Design Engineers to Operator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24948BB7-C5F7-154F-ABB6-A26EB95A5488}"/>
              </a:ext>
            </a:extLst>
          </p:cNvPr>
          <p:cNvSpPr/>
          <p:nvPr/>
        </p:nvSpPr>
        <p:spPr>
          <a:xfrm>
            <a:off x="717973" y="1193800"/>
            <a:ext cx="10864427" cy="1524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Title 1">
            <a:extLst>
              <a:ext uri="{FF2B5EF4-FFF2-40B4-BE49-F238E27FC236}">
                <a16:creationId xmlns:a16="http://schemas.microsoft.com/office/drawing/2014/main" id="{439FB627-FD00-4FAF-95D2-71E0F07CFB84}"/>
              </a:ext>
            </a:extLst>
          </p:cNvPr>
          <p:cNvSpPr>
            <a:spLocks noGrp="1"/>
          </p:cNvSpPr>
          <p:nvPr>
            <p:ph type="title"/>
          </p:nvPr>
        </p:nvSpPr>
        <p:spPr>
          <a:xfrm>
            <a:off x="6604000" y="1346200"/>
            <a:ext cx="4673600" cy="1219200"/>
          </a:xfrm>
          <a:prstGeom prst="rect">
            <a:avLst/>
          </a:prstGeom>
        </p:spPr>
        <p:txBody>
          <a:bodyPr lIns="0" anchor="b">
            <a:normAutofit/>
          </a:bodyPr>
          <a:lstStyle>
            <a:lvl1pPr>
              <a:defRPr sz="3200" b="1">
                <a:solidFill>
                  <a:schemeClr val="bg2"/>
                </a:solidFill>
                <a:latin typeface="Lato" panose="020F0502020204030203" pitchFamily="34" charset="0"/>
              </a:defRPr>
            </a:lvl1pPr>
          </a:lstStyle>
          <a:p>
            <a:r>
              <a:rPr lang="en-US"/>
              <a:t>Click to edit Master title style</a:t>
            </a:r>
            <a:endParaRPr lang="en-US" dirty="0"/>
          </a:p>
        </p:txBody>
      </p:sp>
      <p:sp>
        <p:nvSpPr>
          <p:cNvPr id="6" name="Content Placeholder 3">
            <a:extLst>
              <a:ext uri="{FF2B5EF4-FFF2-40B4-BE49-F238E27FC236}">
                <a16:creationId xmlns:a16="http://schemas.microsoft.com/office/drawing/2014/main" id="{002DF63C-F53D-4141-8295-296D09198AF9}"/>
              </a:ext>
            </a:extLst>
          </p:cNvPr>
          <p:cNvSpPr>
            <a:spLocks noGrp="1"/>
          </p:cNvSpPr>
          <p:nvPr>
            <p:ph sz="half" idx="10"/>
          </p:nvPr>
        </p:nvSpPr>
        <p:spPr>
          <a:xfrm>
            <a:off x="6604000" y="2921000"/>
            <a:ext cx="4673600" cy="3657600"/>
          </a:xfrm>
          <a:prstGeom prst="rect">
            <a:avLst/>
          </a:prstGeom>
        </p:spPr>
        <p:txBody>
          <a:bodyPr lIns="0" tIns="0">
            <a:normAutofit/>
          </a:bodyPr>
          <a:lstStyle>
            <a:lvl1pPr>
              <a:lnSpc>
                <a:spcPct val="100000"/>
              </a:lnSpc>
              <a:defRPr sz="1867">
                <a:solidFill>
                  <a:srgbClr val="393A39"/>
                </a:solidFill>
                <a:latin typeface="Lato" panose="020F0502020204030203" pitchFamily="34" charset="0"/>
              </a:defRPr>
            </a:lvl1pPr>
            <a:lvl2pPr>
              <a:lnSpc>
                <a:spcPct val="100000"/>
              </a:lnSpc>
              <a:defRPr sz="1600">
                <a:solidFill>
                  <a:srgbClr val="393A39"/>
                </a:solidFill>
                <a:latin typeface="Lato" panose="020F0502020204030203" pitchFamily="34" charset="0"/>
              </a:defRPr>
            </a:lvl2pPr>
            <a:lvl3pPr>
              <a:lnSpc>
                <a:spcPct val="100000"/>
              </a:lnSpc>
              <a:defRPr sz="1467">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pic>
        <p:nvPicPr>
          <p:cNvPr id="4" name="Picture 3">
            <a:extLst>
              <a:ext uri="{FF2B5EF4-FFF2-40B4-BE49-F238E27FC236}">
                <a16:creationId xmlns:a16="http://schemas.microsoft.com/office/drawing/2014/main" id="{67C5FFD0-F845-F34C-9F86-B90B898E5497}"/>
              </a:ext>
            </a:extLst>
          </p:cNvPr>
          <p:cNvPicPr>
            <a:picLocks noChangeAspect="1"/>
          </p:cNvPicPr>
          <p:nvPr/>
        </p:nvPicPr>
        <p:blipFill>
          <a:blip r:embed="rId2"/>
          <a:srcRect/>
          <a:stretch/>
        </p:blipFill>
        <p:spPr>
          <a:xfrm>
            <a:off x="203200" y="0"/>
            <a:ext cx="6858000" cy="6858000"/>
          </a:xfrm>
          <a:prstGeom prst="rect">
            <a:avLst/>
          </a:prstGeom>
        </p:spPr>
      </p:pic>
    </p:spTree>
    <p:extLst>
      <p:ext uri="{BB962C8B-B14F-4D97-AF65-F5344CB8AC3E}">
        <p14:creationId xmlns:p14="http://schemas.microsoft.com/office/powerpoint/2010/main" val="137801613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p:cSld name="CTA: Contact Us">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9438236-E9A1-5845-B207-CB91FAB12DBD}"/>
              </a:ext>
            </a:extLst>
          </p:cNvPr>
          <p:cNvPicPr>
            <a:picLocks noChangeAspect="1"/>
          </p:cNvPicPr>
          <p:nvPr/>
        </p:nvPicPr>
        <p:blipFill>
          <a:blip r:embed="rId2"/>
          <a:srcRect/>
          <a:stretch/>
        </p:blipFill>
        <p:spPr>
          <a:xfrm>
            <a:off x="0" y="0"/>
            <a:ext cx="12192000" cy="6858000"/>
          </a:xfrm>
          <a:prstGeom prst="rect">
            <a:avLst/>
          </a:prstGeom>
        </p:spPr>
      </p:pic>
      <p:sp>
        <p:nvSpPr>
          <p:cNvPr id="7" name="Content Placeholder 2">
            <a:extLst>
              <a:ext uri="{FF2B5EF4-FFF2-40B4-BE49-F238E27FC236}">
                <a16:creationId xmlns:a16="http://schemas.microsoft.com/office/drawing/2014/main" id="{FC4E7365-D38C-47DC-98CE-EFDE9B5AA7FB}"/>
              </a:ext>
            </a:extLst>
          </p:cNvPr>
          <p:cNvSpPr>
            <a:spLocks noGrp="1"/>
          </p:cNvSpPr>
          <p:nvPr>
            <p:ph idx="1" hasCustomPrompt="1"/>
          </p:nvPr>
        </p:nvSpPr>
        <p:spPr>
          <a:xfrm>
            <a:off x="406400" y="5959714"/>
            <a:ext cx="2844800" cy="1231900"/>
          </a:xfrm>
          <a:prstGeom prst="rect">
            <a:avLst/>
          </a:prstGeom>
        </p:spPr>
        <p:txBody>
          <a:bodyPr>
            <a:normAutofit/>
          </a:bodyPr>
          <a:lstStyle>
            <a:lvl1pPr marL="0" indent="0">
              <a:spcBef>
                <a:spcPts val="133"/>
              </a:spcBef>
              <a:buNone/>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dirty="0"/>
              <a:t>Add your country “</a:t>
            </a:r>
            <a:r>
              <a:rPr lang="en-US" dirty="0" err="1"/>
              <a:t>comsol.com</a:t>
            </a:r>
            <a:r>
              <a:rPr lang="en-US" dirty="0"/>
              <a:t>/contact” link here</a:t>
            </a:r>
          </a:p>
        </p:txBody>
      </p:sp>
      <p:sp>
        <p:nvSpPr>
          <p:cNvPr id="5" name="TextBox 4">
            <a:extLst>
              <a:ext uri="{FF2B5EF4-FFF2-40B4-BE49-F238E27FC236}">
                <a16:creationId xmlns:a16="http://schemas.microsoft.com/office/drawing/2014/main" id="{CC2B2EF8-F126-9449-AF26-554461030ADD}"/>
              </a:ext>
            </a:extLst>
          </p:cNvPr>
          <p:cNvSpPr txBox="1"/>
          <p:nvPr/>
        </p:nvSpPr>
        <p:spPr>
          <a:xfrm>
            <a:off x="406400" y="5359401"/>
            <a:ext cx="3352800" cy="584775"/>
          </a:xfrm>
          <a:prstGeom prst="rect">
            <a:avLst/>
          </a:prstGeom>
          <a:noFill/>
        </p:spPr>
        <p:txBody>
          <a:bodyPr wrap="square" lIns="0" rtlCol="0">
            <a:spAutoFit/>
          </a:bodyPr>
          <a:lstStyle/>
          <a:p>
            <a:r>
              <a:rPr lang="en-US" sz="3200" b="1" i="0" dirty="0">
                <a:solidFill>
                  <a:schemeClr val="accent1"/>
                </a:solidFill>
                <a:latin typeface="Lato" panose="020F0502020204030203" pitchFamily="34" charset="77"/>
              </a:rPr>
              <a:t>Contact Us</a:t>
            </a:r>
          </a:p>
        </p:txBody>
      </p:sp>
    </p:spTree>
    <p:extLst>
      <p:ext uri="{BB962C8B-B14F-4D97-AF65-F5344CB8AC3E}">
        <p14:creationId xmlns:p14="http://schemas.microsoft.com/office/powerpoint/2010/main" val="9510306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p:cSld name="CTA: Live Demo">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2745252-8BBC-184E-9C41-612C8DD63D73}"/>
              </a:ext>
            </a:extLst>
          </p:cNvPr>
          <p:cNvPicPr>
            <a:picLocks noChangeAspect="1"/>
          </p:cNvPicPr>
          <p:nvPr/>
        </p:nvPicPr>
        <p:blipFill>
          <a:blip r:embed="rId2"/>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5689600" y="1905001"/>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Contact Us for a Live Demonstration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5689600" y="2875996"/>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r>
              <a:rPr lang="en-US" sz="2133" b="0" i="0" dirty="0">
                <a:solidFill>
                  <a:schemeClr val="tx1"/>
                </a:solidFill>
                <a:latin typeface="Lato" panose="020F0502020204030203" pitchFamily="34" charset="77"/>
              </a:rPr>
              <a:t>/request-a-demo</a:t>
            </a:r>
          </a:p>
        </p:txBody>
      </p:sp>
    </p:spTree>
    <p:extLst>
      <p:ext uri="{BB962C8B-B14F-4D97-AF65-F5344CB8AC3E}">
        <p14:creationId xmlns:p14="http://schemas.microsoft.com/office/powerpoint/2010/main" val="1610960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reserve="1">
  <p:cSld name="Basic: 1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AF8A22-6A5B-4550-87C4-98CDB8846F3D}"/>
              </a:ext>
            </a:extLst>
          </p:cNvPr>
          <p:cNvSpPr>
            <a:spLocks noGrp="1"/>
          </p:cNvSpPr>
          <p:nvPr>
            <p:ph type="title" hasCustomPrompt="1"/>
          </p:nvPr>
        </p:nvSpPr>
        <p:spPr>
          <a:xfrm>
            <a:off x="609600" y="787400"/>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
        <p:nvSpPr>
          <p:cNvPr id="3" name="Content Placeholder 2">
            <a:extLst>
              <a:ext uri="{FF2B5EF4-FFF2-40B4-BE49-F238E27FC236}">
                <a16:creationId xmlns:a16="http://schemas.microsoft.com/office/drawing/2014/main" id="{B67B1DA0-7E63-4CDE-961E-607D001A9B67}"/>
              </a:ext>
            </a:extLst>
          </p:cNvPr>
          <p:cNvSpPr>
            <a:spLocks noGrp="1"/>
          </p:cNvSpPr>
          <p:nvPr>
            <p:ph idx="1"/>
          </p:nvPr>
        </p:nvSpPr>
        <p:spPr>
          <a:xfrm>
            <a:off x="609600" y="1778000"/>
            <a:ext cx="11074400" cy="5003800"/>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415589292"/>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p:cSld name="CTA: Resources to Start">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D62441A9-73A9-6645-A2C6-CB26415F5D0A}"/>
              </a:ext>
            </a:extLst>
          </p:cNvPr>
          <p:cNvSpPr/>
          <p:nvPr/>
        </p:nvSpPr>
        <p:spPr>
          <a:xfrm>
            <a:off x="0" y="-18840"/>
            <a:ext cx="2438400" cy="141584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202" b="7749"/>
          <a:stretch/>
        </p:blipFill>
        <p:spPr>
          <a:xfrm>
            <a:off x="609600" y="1"/>
            <a:ext cx="11582400" cy="62738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to Get Started</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24693777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p:cSld name="CTA: Resources to Inspir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25BA83A-FD71-394F-B4AF-D0F719851DD4}"/>
              </a:ext>
            </a:extLst>
          </p:cNvPr>
          <p:cNvPicPr>
            <a:picLocks noChangeAspect="1"/>
          </p:cNvPicPr>
          <p:nvPr/>
        </p:nvPicPr>
        <p:blipFill rotWithShape="1">
          <a:blip r:embed="rId2"/>
          <a:srcRect l="4775" b="5992"/>
          <a:stretch/>
        </p:blipFill>
        <p:spPr>
          <a:xfrm>
            <a:off x="711200" y="0"/>
            <a:ext cx="11480801" cy="6375400"/>
          </a:xfrm>
          <a:prstGeom prst="rect">
            <a:avLst/>
          </a:prstGeom>
        </p:spPr>
      </p:pic>
      <p:sp>
        <p:nvSpPr>
          <p:cNvPr id="8" name="TextBox 7">
            <a:extLst>
              <a:ext uri="{FF2B5EF4-FFF2-40B4-BE49-F238E27FC236}">
                <a16:creationId xmlns:a16="http://schemas.microsoft.com/office/drawing/2014/main" id="{D48C4084-0E28-3947-A3EB-0D844D62F7D6}"/>
              </a:ext>
            </a:extLst>
          </p:cNvPr>
          <p:cNvSpPr txBox="1"/>
          <p:nvPr/>
        </p:nvSpPr>
        <p:spPr>
          <a:xfrm>
            <a:off x="882056" y="1286164"/>
            <a:ext cx="3860800" cy="1077218"/>
          </a:xfrm>
          <a:prstGeom prst="rect">
            <a:avLst/>
          </a:prstGeom>
          <a:noFill/>
        </p:spPr>
        <p:txBody>
          <a:bodyPr wrap="square" rtlCol="0">
            <a:spAutoFit/>
          </a:bodyPr>
          <a:lstStyle/>
          <a:p>
            <a:r>
              <a:rPr lang="en-US" sz="3200" b="1" i="0" dirty="0">
                <a:solidFill>
                  <a:schemeClr val="accent1"/>
                </a:solidFill>
                <a:latin typeface="Lato" panose="020F0502020204030203" pitchFamily="34" charset="77"/>
              </a:rPr>
              <a:t>Further Resources for Inspiration</a:t>
            </a:r>
          </a:p>
        </p:txBody>
      </p:sp>
      <p:sp>
        <p:nvSpPr>
          <p:cNvPr id="9" name="TextBox 8">
            <a:hlinkClick r:id="rId3"/>
            <a:extLst>
              <a:ext uri="{FF2B5EF4-FFF2-40B4-BE49-F238E27FC236}">
                <a16:creationId xmlns:a16="http://schemas.microsoft.com/office/drawing/2014/main" id="{9D36EDD0-8077-4F4B-9631-D6CFBBDAD084}"/>
              </a:ext>
            </a:extLst>
          </p:cNvPr>
          <p:cNvSpPr txBox="1"/>
          <p:nvPr/>
        </p:nvSpPr>
        <p:spPr>
          <a:xfrm>
            <a:off x="882056" y="2257159"/>
            <a:ext cx="3860800" cy="420564"/>
          </a:xfrm>
          <a:prstGeom prst="rect">
            <a:avLst/>
          </a:prstGeom>
          <a:noFill/>
        </p:spPr>
        <p:txBody>
          <a:bodyPr wrap="square" rtlCol="0">
            <a:spAutoFit/>
          </a:bodyPr>
          <a:lstStyle/>
          <a:p>
            <a:r>
              <a:rPr lang="en-US" sz="2133" b="0" i="0" dirty="0" err="1">
                <a:solidFill>
                  <a:schemeClr val="tx1"/>
                </a:solidFill>
                <a:latin typeface="Lato" panose="020F0502020204030203" pitchFamily="34" charset="77"/>
              </a:rPr>
              <a:t>comsol.com</a:t>
            </a:r>
            <a:endParaRPr lang="en-US" sz="2133" b="0" i="0" dirty="0">
              <a:solidFill>
                <a:schemeClr val="tx1"/>
              </a:solidFill>
              <a:latin typeface="Lato" panose="020F0502020204030203" pitchFamily="34" charset="77"/>
            </a:endParaRPr>
          </a:p>
        </p:txBody>
      </p:sp>
      <p:sp>
        <p:nvSpPr>
          <p:cNvPr id="2" name="Rectangle 1">
            <a:hlinkClick r:id="rId4"/>
            <a:extLst>
              <a:ext uri="{FF2B5EF4-FFF2-40B4-BE49-F238E27FC236}">
                <a16:creationId xmlns:a16="http://schemas.microsoft.com/office/drawing/2014/main" id="{B166C7F8-C424-7449-A19A-6EFB37F971D8}"/>
              </a:ext>
            </a:extLst>
          </p:cNvPr>
          <p:cNvSpPr/>
          <p:nvPr/>
        </p:nvSpPr>
        <p:spPr>
          <a:xfrm>
            <a:off x="882056" y="2819400"/>
            <a:ext cx="3385144" cy="1625600"/>
          </a:xfrm>
          <a:prstGeom prst="rect">
            <a:avLst/>
          </a:prstGeom>
          <a:noFill/>
          <a:ln>
            <a:no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en-US" sz="2400"/>
          </a:p>
        </p:txBody>
      </p:sp>
      <p:sp>
        <p:nvSpPr>
          <p:cNvPr id="3" name="Rectangle 2">
            <a:hlinkClick r:id="rId5"/>
            <a:extLst>
              <a:ext uri="{FF2B5EF4-FFF2-40B4-BE49-F238E27FC236}">
                <a16:creationId xmlns:a16="http://schemas.microsoft.com/office/drawing/2014/main" id="{7542C372-51F9-7B49-95F3-2BB4DD107F2C}"/>
              </a:ext>
            </a:extLst>
          </p:cNvPr>
          <p:cNvSpPr/>
          <p:nvPr/>
        </p:nvSpPr>
        <p:spPr>
          <a:xfrm>
            <a:off x="4368800" y="2819400"/>
            <a:ext cx="32512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5" name="Rectangle 4">
            <a:hlinkClick r:id="rId6"/>
            <a:extLst>
              <a:ext uri="{FF2B5EF4-FFF2-40B4-BE49-F238E27FC236}">
                <a16:creationId xmlns:a16="http://schemas.microsoft.com/office/drawing/2014/main" id="{218B93B9-5E84-F144-B5CB-7142E73CC8BF}"/>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6" name="Rectangle 5">
            <a:hlinkClick r:id="rId7"/>
            <a:extLst>
              <a:ext uri="{FF2B5EF4-FFF2-40B4-BE49-F238E27FC236}">
                <a16:creationId xmlns:a16="http://schemas.microsoft.com/office/drawing/2014/main" id="{5AB17312-9520-7E42-A4CD-6B7EB6B7EF86}"/>
              </a:ext>
            </a:extLst>
          </p:cNvPr>
          <p:cNvSpPr/>
          <p:nvPr/>
        </p:nvSpPr>
        <p:spPr>
          <a:xfrm>
            <a:off x="4368800" y="4445001"/>
            <a:ext cx="32512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7" name="Rectangle 6">
            <a:hlinkClick r:id="rId7"/>
            <a:extLst>
              <a:ext uri="{FF2B5EF4-FFF2-40B4-BE49-F238E27FC236}">
                <a16:creationId xmlns:a16="http://schemas.microsoft.com/office/drawing/2014/main" id="{FB176131-B89E-304A-92DF-9CD3D468CD52}"/>
              </a:ext>
            </a:extLst>
          </p:cNvPr>
          <p:cNvSpPr/>
          <p:nvPr/>
        </p:nvSpPr>
        <p:spPr>
          <a:xfrm>
            <a:off x="882056" y="2819400"/>
            <a:ext cx="3352800" cy="1524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0" name="Rectangle 9">
            <a:hlinkClick r:id="rId8"/>
            <a:extLst>
              <a:ext uri="{FF2B5EF4-FFF2-40B4-BE49-F238E27FC236}">
                <a16:creationId xmlns:a16="http://schemas.microsoft.com/office/drawing/2014/main" id="{D57913DA-4C41-E144-8C67-313CA8644FB7}"/>
              </a:ext>
            </a:extLst>
          </p:cNvPr>
          <p:cNvSpPr/>
          <p:nvPr/>
        </p:nvSpPr>
        <p:spPr>
          <a:xfrm>
            <a:off x="4267200" y="2819400"/>
            <a:ext cx="3352800" cy="1625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1" name="Rectangle 10">
            <a:hlinkClick r:id="rId9"/>
            <a:extLst>
              <a:ext uri="{FF2B5EF4-FFF2-40B4-BE49-F238E27FC236}">
                <a16:creationId xmlns:a16="http://schemas.microsoft.com/office/drawing/2014/main" id="{84D23C97-34CA-EB47-8438-4CEEB5B8B203}"/>
              </a:ext>
            </a:extLst>
          </p:cNvPr>
          <p:cNvSpPr/>
          <p:nvPr/>
        </p:nvSpPr>
        <p:spPr>
          <a:xfrm>
            <a:off x="882056" y="4463842"/>
            <a:ext cx="3352800" cy="160675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2" name="Rectangle 11">
            <a:hlinkClick r:id="rId5"/>
            <a:extLst>
              <a:ext uri="{FF2B5EF4-FFF2-40B4-BE49-F238E27FC236}">
                <a16:creationId xmlns:a16="http://schemas.microsoft.com/office/drawing/2014/main" id="{E56E6BD5-8E0F-3E4D-AD7C-420C316889E3}"/>
              </a:ext>
            </a:extLst>
          </p:cNvPr>
          <p:cNvSpPr/>
          <p:nvPr/>
        </p:nvSpPr>
        <p:spPr>
          <a:xfrm>
            <a:off x="4267200" y="4445001"/>
            <a:ext cx="3352800" cy="164444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
        <p:nvSpPr>
          <p:cNvPr id="13" name="Rectangle 12">
            <a:extLst>
              <a:ext uri="{FF2B5EF4-FFF2-40B4-BE49-F238E27FC236}">
                <a16:creationId xmlns:a16="http://schemas.microsoft.com/office/drawing/2014/main" id="{5144D7FA-71D5-1247-8CC0-659E1B402155}"/>
              </a:ext>
            </a:extLst>
          </p:cNvPr>
          <p:cNvSpPr/>
          <p:nvPr/>
        </p:nvSpPr>
        <p:spPr>
          <a:xfrm>
            <a:off x="0" y="-18839"/>
            <a:ext cx="2336800" cy="1107996"/>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a:p>
        </p:txBody>
      </p:sp>
    </p:spTree>
    <p:extLst>
      <p:ext uri="{BB962C8B-B14F-4D97-AF65-F5344CB8AC3E}">
        <p14:creationId xmlns:p14="http://schemas.microsoft.com/office/powerpoint/2010/main" val="442122830"/>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838201" y="1371606"/>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294965" y="1371606"/>
            <a:ext cx="5287435" cy="5003783"/>
          </a:xfrm>
          <a:prstGeom prst="rect">
            <a:avLst/>
          </a:prstGeom>
        </p:spPr>
        <p:txBody>
          <a:bodyPr>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573" indent="0">
              <a:buNone/>
              <a:defRPr sz="1600">
                <a:latin typeface="Lato" panose="020F0502020204030203" pitchFamily="34" charset="0"/>
              </a:defRPr>
            </a:lvl4pPr>
            <a:lvl5pPr marL="2438098"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p:nvPr>
        </p:nvSpPr>
        <p:spPr>
          <a:xfrm>
            <a:off x="838200" y="381000"/>
            <a:ext cx="10744200" cy="990600"/>
          </a:xfrm>
          <a:prstGeom prst="rect">
            <a:avLst/>
          </a:prstGeom>
        </p:spPr>
        <p:txBody>
          <a:bodyPr anchor="t">
            <a:normAutofit/>
          </a:bodyPr>
          <a:lstStyle>
            <a:lvl1pPr>
              <a:defRPr sz="3200" b="1">
                <a:solidFill>
                  <a:srgbClr val="1B4D81"/>
                </a:solidFill>
                <a:latin typeface="Lato" panose="020F0502020204030203" pitchFamily="34" charset="0"/>
              </a:defRPr>
            </a:lvl1pPr>
          </a:lstStyle>
          <a:p>
            <a:r>
              <a:rPr lang="en-US"/>
              <a:t>Click to edit Master title style</a:t>
            </a:r>
            <a:endParaRPr lang="en-US" dirty="0"/>
          </a:p>
        </p:txBody>
      </p:sp>
    </p:spTree>
    <p:extLst>
      <p:ext uri="{BB962C8B-B14F-4D97-AF65-F5344CB8AC3E}">
        <p14:creationId xmlns:p14="http://schemas.microsoft.com/office/powerpoint/2010/main" val="221717051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Basic: 2 colum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3C183CD7-383B-48A0-8B71-F06BC83DEDB6}"/>
              </a:ext>
            </a:extLst>
          </p:cNvPr>
          <p:cNvSpPr>
            <a:spLocks noGrp="1"/>
          </p:cNvSpPr>
          <p:nvPr>
            <p:ph sz="half" idx="1"/>
          </p:nvPr>
        </p:nvSpPr>
        <p:spPr>
          <a:xfrm>
            <a:off x="609600" y="1778018"/>
            <a:ext cx="54833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4" name="Content Placeholder 3">
            <a:extLst>
              <a:ext uri="{FF2B5EF4-FFF2-40B4-BE49-F238E27FC236}">
                <a16:creationId xmlns:a16="http://schemas.microsoft.com/office/drawing/2014/main" id="{03355965-8388-42DC-8FE0-FECC99CDC81E}"/>
              </a:ext>
            </a:extLst>
          </p:cNvPr>
          <p:cNvSpPr>
            <a:spLocks noGrp="1"/>
          </p:cNvSpPr>
          <p:nvPr>
            <p:ph sz="half" idx="2"/>
          </p:nvPr>
        </p:nvSpPr>
        <p:spPr>
          <a:xfrm>
            <a:off x="6302285" y="1778018"/>
            <a:ext cx="5381715" cy="5003783"/>
          </a:xfrm>
          <a:prstGeom prst="rect">
            <a:avLst/>
          </a:prstGeom>
        </p:spPr>
        <p:txBody>
          <a:bodyPr lIns="0">
            <a:normAutofit/>
          </a:bodyPr>
          <a:lstStyle>
            <a:lvl1pPr>
              <a:defRPr sz="2133">
                <a:solidFill>
                  <a:srgbClr val="393A39"/>
                </a:solidFill>
                <a:latin typeface="Lato" panose="020F0502020204030203" pitchFamily="34" charset="0"/>
              </a:defRPr>
            </a:lvl1pPr>
            <a:lvl2pPr>
              <a:defRPr sz="1867">
                <a:solidFill>
                  <a:srgbClr val="393A39"/>
                </a:solidFill>
                <a:latin typeface="Lato" panose="020F0502020204030203" pitchFamily="34" charset="0"/>
              </a:defRPr>
            </a:lvl2pPr>
            <a:lvl3pPr>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itle 1">
            <a:extLst>
              <a:ext uri="{FF2B5EF4-FFF2-40B4-BE49-F238E27FC236}">
                <a16:creationId xmlns:a16="http://schemas.microsoft.com/office/drawing/2014/main" id="{F0C35649-F5E1-436D-BCBC-468BEAF27C9D}"/>
              </a:ext>
            </a:extLst>
          </p:cNvPr>
          <p:cNvSpPr>
            <a:spLocks noGrp="1"/>
          </p:cNvSpPr>
          <p:nvPr>
            <p:ph type="title" hasCustomPrompt="1"/>
          </p:nvPr>
        </p:nvSpPr>
        <p:spPr>
          <a:xfrm>
            <a:off x="609600" y="787417"/>
            <a:ext cx="11074401"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7918757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Basic: 2 column subtitles">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C8855CD0-D773-472C-923C-F2A3641F6698}"/>
              </a:ext>
            </a:extLst>
          </p:cNvPr>
          <p:cNvSpPr>
            <a:spLocks noGrp="1"/>
          </p:cNvSpPr>
          <p:nvPr>
            <p:ph type="body" idx="1" hasCustomPrompt="1"/>
          </p:nvPr>
        </p:nvSpPr>
        <p:spPr>
          <a:xfrm>
            <a:off x="611718" y="1778019"/>
            <a:ext cx="5388765" cy="838175"/>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dirty="0"/>
              <a:t>Use this slide mostly to compare things</a:t>
            </a:r>
          </a:p>
        </p:txBody>
      </p:sp>
      <p:sp>
        <p:nvSpPr>
          <p:cNvPr id="4" name="Content Placeholder 3">
            <a:extLst>
              <a:ext uri="{FF2B5EF4-FFF2-40B4-BE49-F238E27FC236}">
                <a16:creationId xmlns:a16="http://schemas.microsoft.com/office/drawing/2014/main" id="{A0970D2E-452D-4D8D-8871-F92BDDC48512}"/>
              </a:ext>
            </a:extLst>
          </p:cNvPr>
          <p:cNvSpPr>
            <a:spLocks noGrp="1"/>
          </p:cNvSpPr>
          <p:nvPr>
            <p:ph sz="half" idx="2"/>
          </p:nvPr>
        </p:nvSpPr>
        <p:spPr>
          <a:xfrm>
            <a:off x="611718" y="2616194"/>
            <a:ext cx="5388765" cy="4165607"/>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5" name="Text Placeholder 4">
            <a:extLst>
              <a:ext uri="{FF2B5EF4-FFF2-40B4-BE49-F238E27FC236}">
                <a16:creationId xmlns:a16="http://schemas.microsoft.com/office/drawing/2014/main" id="{21265C34-988A-4381-BE35-3CF7874797A1}"/>
              </a:ext>
            </a:extLst>
          </p:cNvPr>
          <p:cNvSpPr>
            <a:spLocks noGrp="1"/>
          </p:cNvSpPr>
          <p:nvPr>
            <p:ph type="body" sz="quarter" idx="3"/>
          </p:nvPr>
        </p:nvSpPr>
        <p:spPr>
          <a:xfrm>
            <a:off x="6293077" y="1778020"/>
            <a:ext cx="5390923" cy="838200"/>
          </a:xfrm>
          <a:prstGeom prst="rect">
            <a:avLst/>
          </a:prstGeom>
        </p:spPr>
        <p:txBody>
          <a:bodyPr lIns="0" anchor="b">
            <a:normAutofit/>
          </a:bodyPr>
          <a:lstStyle>
            <a:lvl1pPr marL="0" indent="0">
              <a:buNone/>
              <a:defRPr sz="2400" b="1">
                <a:solidFill>
                  <a:srgbClr val="393A39"/>
                </a:solidFill>
                <a:latin typeface="Lato" panose="020F0502020204030203" pitchFamily="34" charset="0"/>
              </a:defRPr>
            </a:lvl1pPr>
            <a:lvl2pPr marL="609585" indent="0">
              <a:buNone/>
              <a:defRPr sz="2667" b="1"/>
            </a:lvl2pPr>
            <a:lvl3pPr marL="1219170" indent="0">
              <a:buNone/>
              <a:defRPr sz="2400" b="1"/>
            </a:lvl3pPr>
            <a:lvl4pPr marL="1828754" indent="0">
              <a:buNone/>
              <a:defRPr sz="2133" b="1"/>
            </a:lvl4pPr>
            <a:lvl5pPr marL="2438339" indent="0">
              <a:buNone/>
              <a:defRPr sz="2133" b="1"/>
            </a:lvl5pPr>
            <a:lvl6pPr marL="3047924" indent="0">
              <a:buNone/>
              <a:defRPr sz="2133" b="1"/>
            </a:lvl6pPr>
            <a:lvl7pPr marL="3657509" indent="0">
              <a:buNone/>
              <a:defRPr sz="2133" b="1"/>
            </a:lvl7pPr>
            <a:lvl8pPr marL="4267093" indent="0">
              <a:buNone/>
              <a:defRPr sz="2133" b="1"/>
            </a:lvl8pPr>
            <a:lvl9pPr marL="4876678" indent="0">
              <a:buNone/>
              <a:defRPr sz="2133" b="1"/>
            </a:lvl9pPr>
          </a:lstStyle>
          <a:p>
            <a:pPr lvl="0"/>
            <a:r>
              <a:rPr lang="en-US"/>
              <a:t>Edit Master text styles</a:t>
            </a:r>
          </a:p>
        </p:txBody>
      </p:sp>
      <p:sp>
        <p:nvSpPr>
          <p:cNvPr id="6" name="Content Placeholder 5">
            <a:extLst>
              <a:ext uri="{FF2B5EF4-FFF2-40B4-BE49-F238E27FC236}">
                <a16:creationId xmlns:a16="http://schemas.microsoft.com/office/drawing/2014/main" id="{6FBAD278-0467-4156-945B-8A0C6FB1AAEA}"/>
              </a:ext>
            </a:extLst>
          </p:cNvPr>
          <p:cNvSpPr>
            <a:spLocks noGrp="1"/>
          </p:cNvSpPr>
          <p:nvPr>
            <p:ph sz="quarter" idx="4"/>
          </p:nvPr>
        </p:nvSpPr>
        <p:spPr>
          <a:xfrm>
            <a:off x="6293077" y="2616217"/>
            <a:ext cx="5390923" cy="4165583"/>
          </a:xfrm>
          <a:prstGeom prst="rect">
            <a:avLst/>
          </a:prstGeom>
        </p:spPr>
        <p:txBody>
          <a:bodyPr lIns="0">
            <a:normAutofit/>
          </a:bodyPr>
          <a:lstStyle>
            <a:lvl1pPr>
              <a:lnSpc>
                <a:spcPct val="100000"/>
              </a:lnSpc>
              <a:defRPr sz="2133">
                <a:solidFill>
                  <a:srgbClr val="393A39"/>
                </a:solidFill>
                <a:latin typeface="Lato" panose="020F0502020204030203" pitchFamily="34" charset="0"/>
              </a:defRPr>
            </a:lvl1pPr>
            <a:lvl2pPr>
              <a:lnSpc>
                <a:spcPct val="100000"/>
              </a:lnSpc>
              <a:defRPr sz="1867">
                <a:solidFill>
                  <a:srgbClr val="393A39"/>
                </a:solidFill>
                <a:latin typeface="Lato" panose="020F0502020204030203" pitchFamily="34" charset="0"/>
              </a:defRPr>
            </a:lvl2pPr>
            <a:lvl3pPr>
              <a:lnSpc>
                <a:spcPct val="100000"/>
              </a:lnSpc>
              <a:defRPr sz="1600">
                <a:solidFill>
                  <a:srgbClr val="393A39"/>
                </a:solidFill>
                <a:latin typeface="Lato" panose="020F0502020204030203" pitchFamily="34" charset="0"/>
              </a:defRPr>
            </a:lvl3pPr>
            <a:lvl4pPr marL="1828754" indent="0">
              <a:buNone/>
              <a:defRPr sz="1600">
                <a:latin typeface="Lato" panose="020F0502020204030203" pitchFamily="34" charset="0"/>
              </a:defRPr>
            </a:lvl4pPr>
            <a:lvl5pPr marL="2438339" indent="0">
              <a:buNone/>
              <a:defRPr sz="1600">
                <a:latin typeface="Lato" panose="020F0502020204030203" pitchFamily="34" charset="0"/>
              </a:defRPr>
            </a:lvl5pPr>
          </a:lstStyle>
          <a:p>
            <a:pPr lvl="0"/>
            <a:r>
              <a:rPr lang="en-US"/>
              <a:t>Edit Master text styles</a:t>
            </a:r>
          </a:p>
          <a:p>
            <a:pPr lvl="1"/>
            <a:r>
              <a:rPr lang="en-US"/>
              <a:t>Second level</a:t>
            </a:r>
          </a:p>
          <a:p>
            <a:pPr lvl="2"/>
            <a:r>
              <a:rPr lang="en-US"/>
              <a:t>Third level</a:t>
            </a:r>
          </a:p>
        </p:txBody>
      </p:sp>
      <p:sp>
        <p:nvSpPr>
          <p:cNvPr id="7" name="Title 1">
            <a:extLst>
              <a:ext uri="{FF2B5EF4-FFF2-40B4-BE49-F238E27FC236}">
                <a16:creationId xmlns:a16="http://schemas.microsoft.com/office/drawing/2014/main" id="{9B9489FC-5B9D-4C9C-A962-ECD59DECD47F}"/>
              </a:ext>
            </a:extLst>
          </p:cNvPr>
          <p:cNvSpPr>
            <a:spLocks noGrp="1"/>
          </p:cNvSpPr>
          <p:nvPr>
            <p:ph type="title" hasCustomPrompt="1"/>
          </p:nvPr>
        </p:nvSpPr>
        <p:spPr>
          <a:xfrm>
            <a:off x="609600" y="787419"/>
            <a:ext cx="11074400" cy="990600"/>
          </a:xfrm>
          <a:prstGeom prst="rect">
            <a:avLst/>
          </a:prstGeom>
        </p:spPr>
        <p:txBody>
          <a:bodyPr lIns="0" anchor="ctr">
            <a:normAutofit/>
          </a:bodyPr>
          <a:lstStyle>
            <a:lvl1pPr>
              <a:defRPr sz="3200" b="1">
                <a:solidFill>
                  <a:schemeClr val="accent1"/>
                </a:solidFill>
                <a:latin typeface="Lato" panose="020F0502020204030203" pitchFamily="34" charset="0"/>
              </a:defRPr>
            </a:lvl1pPr>
          </a:lstStyle>
          <a:p>
            <a:r>
              <a:rPr lang="en-US" dirty="0"/>
              <a:t>Title goes here, can be aligned top middle or </a:t>
            </a:r>
            <a:r>
              <a:rPr lang="en-US" dirty="0" err="1"/>
              <a:t>botton</a:t>
            </a:r>
            <a:r>
              <a:rPr lang="en-US" dirty="0"/>
              <a:t> depending on if one or two lines or if you need more space*</a:t>
            </a:r>
          </a:p>
        </p:txBody>
      </p:sp>
    </p:spTree>
    <p:extLst>
      <p:ext uri="{BB962C8B-B14F-4D97-AF65-F5344CB8AC3E}">
        <p14:creationId xmlns:p14="http://schemas.microsoft.com/office/powerpoint/2010/main" val="33173732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982051432"/>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63"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image" Target="../media/image3.png"/><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61" Type="http://schemas.openxmlformats.org/officeDocument/2006/relationships/slideLayout" Target="../slideLayouts/slideLayout6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image" Target="../media/image2.emf"/><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image" Target="../media/image1.emf"/><Relationship Id="rId8" Type="http://schemas.openxmlformats.org/officeDocument/2006/relationships/slideLayout" Target="../slideLayouts/slideLayout8.xml"/><Relationship Id="rId51" Type="http://schemas.openxmlformats.org/officeDocument/2006/relationships/slideLayout" Target="../slideLayouts/slideLayout51.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33F58E3-9A58-46F0-BF14-7D50442D181F}"/>
              </a:ext>
            </a:extLst>
          </p:cNvPr>
          <p:cNvSpPr>
            <a:spLocks noGrp="1"/>
          </p:cNvSpPr>
          <p:nvPr>
            <p:ph type="title"/>
          </p:nvPr>
        </p:nvSpPr>
        <p:spPr>
          <a:xfrm>
            <a:off x="609600" y="787401"/>
            <a:ext cx="10972800" cy="990601"/>
          </a:xfrm>
          <a:prstGeom prst="rect">
            <a:avLst/>
          </a:prstGeom>
        </p:spPr>
        <p:txBody>
          <a:bodyPr vert="horz" lIns="0" tIns="45720" rIns="91440" bIns="45720" rtlCol="0" anchor="ctr">
            <a:normAutofit/>
          </a:bodyPr>
          <a:lstStyle/>
          <a:p>
            <a:r>
              <a:rPr lang="en-US" dirty="0"/>
              <a:t>Title goes here, can be aligned top middle or </a:t>
            </a:r>
            <a:r>
              <a:rPr lang="en-US" dirty="0" err="1"/>
              <a:t>botton</a:t>
            </a:r>
            <a:r>
              <a:rPr lang="en-US" dirty="0"/>
              <a:t> depending on if one or two lines or if you need more space*</a:t>
            </a:r>
          </a:p>
        </p:txBody>
      </p:sp>
      <p:sp>
        <p:nvSpPr>
          <p:cNvPr id="3" name="Text Placeholder 2">
            <a:extLst>
              <a:ext uri="{FF2B5EF4-FFF2-40B4-BE49-F238E27FC236}">
                <a16:creationId xmlns:a16="http://schemas.microsoft.com/office/drawing/2014/main" id="{504A2A96-2EF0-4D95-8F42-7400F1711668}"/>
              </a:ext>
            </a:extLst>
          </p:cNvPr>
          <p:cNvSpPr>
            <a:spLocks noGrp="1"/>
          </p:cNvSpPr>
          <p:nvPr>
            <p:ph type="body" idx="1"/>
          </p:nvPr>
        </p:nvSpPr>
        <p:spPr>
          <a:xfrm>
            <a:off x="609600" y="1778002"/>
            <a:ext cx="10972800" cy="5003797"/>
          </a:xfrm>
          <a:prstGeom prst="rect">
            <a:avLst/>
          </a:prstGeom>
        </p:spPr>
        <p:txBody>
          <a:bodyPr vert="horz" lIns="0" tIns="45720" rIns="91440" bIns="45720" rtlCol="0">
            <a:normAutofit/>
          </a:bodyPr>
          <a:lstStyle/>
          <a:p>
            <a:pPr lvl="0"/>
            <a:r>
              <a:rPr lang="en-US" dirty="0"/>
              <a:t>Edit Master text styles</a:t>
            </a:r>
          </a:p>
          <a:p>
            <a:pPr lvl="1"/>
            <a:r>
              <a:rPr lang="en-US" dirty="0"/>
              <a:t>Second level</a:t>
            </a:r>
          </a:p>
          <a:p>
            <a:pPr lvl="2"/>
            <a:r>
              <a:rPr lang="en-US" dirty="0"/>
              <a:t>Third level</a:t>
            </a:r>
          </a:p>
          <a:p>
            <a:pPr lvl="2"/>
            <a:endParaRPr lang="en-US" dirty="0"/>
          </a:p>
        </p:txBody>
      </p:sp>
      <p:pic>
        <p:nvPicPr>
          <p:cNvPr id="4" name="Picture 3">
            <a:extLst>
              <a:ext uri="{FF2B5EF4-FFF2-40B4-BE49-F238E27FC236}">
                <a16:creationId xmlns:a16="http://schemas.microsoft.com/office/drawing/2014/main" id="{284C3CF7-F723-BC42-B7DB-6D86FD29A3CC}"/>
              </a:ext>
            </a:extLst>
          </p:cNvPr>
          <p:cNvPicPr>
            <a:picLocks noChangeAspect="1"/>
          </p:cNvPicPr>
          <p:nvPr/>
        </p:nvPicPr>
        <p:blipFill rotWithShape="1">
          <a:blip r:embed="rId64"/>
          <a:srcRect l="24096"/>
          <a:stretch/>
        </p:blipFill>
        <p:spPr>
          <a:xfrm>
            <a:off x="0" y="153623"/>
            <a:ext cx="1422400" cy="382735"/>
          </a:xfrm>
          <a:prstGeom prst="rect">
            <a:avLst/>
          </a:prstGeom>
        </p:spPr>
      </p:pic>
      <p:pic>
        <p:nvPicPr>
          <p:cNvPr id="5" name="Picture 4">
            <a:extLst>
              <a:ext uri="{FF2B5EF4-FFF2-40B4-BE49-F238E27FC236}">
                <a16:creationId xmlns:a16="http://schemas.microsoft.com/office/drawing/2014/main" id="{9D8C6C3B-5A9F-C14B-8A1F-56763A67C66E}"/>
              </a:ext>
            </a:extLst>
          </p:cNvPr>
          <p:cNvPicPr>
            <a:picLocks noChangeAspect="1"/>
          </p:cNvPicPr>
          <p:nvPr/>
        </p:nvPicPr>
        <p:blipFill>
          <a:blip r:embed="rId65"/>
          <a:stretch>
            <a:fillRect/>
          </a:stretch>
        </p:blipFill>
        <p:spPr>
          <a:xfrm>
            <a:off x="154371" y="298551"/>
            <a:ext cx="1003093" cy="92877"/>
          </a:xfrm>
          <a:prstGeom prst="rect">
            <a:avLst/>
          </a:prstGeom>
        </p:spPr>
      </p:pic>
    </p:spTree>
    <p:extLst>
      <p:ext uri="{BB962C8B-B14F-4D97-AF65-F5344CB8AC3E}">
        <p14:creationId xmlns:p14="http://schemas.microsoft.com/office/powerpoint/2010/main" val="337212530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 id="2147483678" r:id="rId18"/>
    <p:sldLayoutId id="2147483679" r:id="rId19"/>
    <p:sldLayoutId id="2147483680" r:id="rId20"/>
    <p:sldLayoutId id="2147483681" r:id="rId21"/>
    <p:sldLayoutId id="2147483682" r:id="rId22"/>
    <p:sldLayoutId id="2147483683" r:id="rId23"/>
    <p:sldLayoutId id="2147483684" r:id="rId24"/>
    <p:sldLayoutId id="2147483685" r:id="rId25"/>
    <p:sldLayoutId id="2147483686" r:id="rId26"/>
    <p:sldLayoutId id="2147483687" r:id="rId27"/>
    <p:sldLayoutId id="2147483688" r:id="rId28"/>
    <p:sldLayoutId id="2147483689" r:id="rId29"/>
    <p:sldLayoutId id="2147483690" r:id="rId30"/>
    <p:sldLayoutId id="2147483691" r:id="rId31"/>
    <p:sldLayoutId id="2147483692" r:id="rId32"/>
    <p:sldLayoutId id="2147483693" r:id="rId33"/>
    <p:sldLayoutId id="2147483694" r:id="rId34"/>
    <p:sldLayoutId id="2147483695" r:id="rId35"/>
    <p:sldLayoutId id="2147483696" r:id="rId36"/>
    <p:sldLayoutId id="2147483697" r:id="rId37"/>
    <p:sldLayoutId id="2147483698" r:id="rId38"/>
    <p:sldLayoutId id="2147483699" r:id="rId39"/>
    <p:sldLayoutId id="2147483700" r:id="rId40"/>
    <p:sldLayoutId id="2147483701" r:id="rId41"/>
    <p:sldLayoutId id="2147483702" r:id="rId42"/>
    <p:sldLayoutId id="2147483703" r:id="rId43"/>
    <p:sldLayoutId id="2147483704" r:id="rId44"/>
    <p:sldLayoutId id="2147483705" r:id="rId45"/>
    <p:sldLayoutId id="2147483706" r:id="rId46"/>
    <p:sldLayoutId id="2147483707" r:id="rId47"/>
    <p:sldLayoutId id="2147483708" r:id="rId48"/>
    <p:sldLayoutId id="2147483709" r:id="rId49"/>
    <p:sldLayoutId id="2147483710" r:id="rId50"/>
    <p:sldLayoutId id="2147483711" r:id="rId51"/>
    <p:sldLayoutId id="2147483712" r:id="rId52"/>
    <p:sldLayoutId id="2147483713" r:id="rId53"/>
    <p:sldLayoutId id="2147483714" r:id="rId54"/>
    <p:sldLayoutId id="2147483715" r:id="rId55"/>
    <p:sldLayoutId id="2147483716" r:id="rId56"/>
    <p:sldLayoutId id="2147483717" r:id="rId57"/>
    <p:sldLayoutId id="2147483718" r:id="rId58"/>
    <p:sldLayoutId id="2147483719" r:id="rId59"/>
    <p:sldLayoutId id="2147483720" r:id="rId60"/>
    <p:sldLayoutId id="2147483721" r:id="rId61"/>
    <p:sldLayoutId id="2147483724" r:id="rId62"/>
  </p:sldLayoutIdLst>
  <p:txStyles>
    <p:titleStyle>
      <a:lvl1pPr algn="l" defTabSz="1219170" rtl="0" eaLnBrk="1" latinLnBrk="0" hangingPunct="1">
        <a:lnSpc>
          <a:spcPct val="90000"/>
        </a:lnSpc>
        <a:spcBef>
          <a:spcPct val="0"/>
        </a:spcBef>
        <a:buNone/>
        <a:defRPr sz="3200" b="1" kern="1200">
          <a:solidFill>
            <a:schemeClr val="accent1"/>
          </a:solidFill>
          <a:latin typeface="Lato" panose="020F0502020204030203" pitchFamily="34" charset="0"/>
          <a:ea typeface="+mj-ea"/>
          <a:cs typeface="+mj-cs"/>
        </a:defRPr>
      </a:lvl1pPr>
    </p:titleStyle>
    <p:bodyStyle>
      <a:lvl1pPr marL="234945" indent="-234945" algn="l" defTabSz="1219170" rtl="0" eaLnBrk="1" latinLnBrk="0" hangingPunct="1">
        <a:lnSpc>
          <a:spcPct val="100000"/>
        </a:lnSpc>
        <a:spcBef>
          <a:spcPts val="1333"/>
        </a:spcBef>
        <a:buFont typeface="Wingdings" pitchFamily="2" charset="2"/>
        <a:buChar char="§"/>
        <a:tabLst/>
        <a:defRPr sz="2133" kern="1200">
          <a:solidFill>
            <a:srgbClr val="393A39"/>
          </a:solidFill>
          <a:latin typeface="Lato" panose="020F0502020204030203" pitchFamily="34" charset="0"/>
          <a:ea typeface="+mn-ea"/>
          <a:cs typeface="+mn-cs"/>
        </a:defRPr>
      </a:lvl1pPr>
      <a:lvl2pPr marL="685783" indent="-296326" algn="l" defTabSz="1219170" rtl="0" eaLnBrk="1" latinLnBrk="0" hangingPunct="1">
        <a:lnSpc>
          <a:spcPct val="100000"/>
        </a:lnSpc>
        <a:spcBef>
          <a:spcPts val="667"/>
        </a:spcBef>
        <a:buFontTx/>
        <a:buBlip>
          <a:blip r:embed="rId66"/>
        </a:buBlip>
        <a:tabLst/>
        <a:defRPr sz="1867" kern="1200">
          <a:solidFill>
            <a:srgbClr val="393A39"/>
          </a:solidFill>
          <a:latin typeface="Lato" panose="020F0502020204030203" pitchFamily="34" charset="0"/>
          <a:ea typeface="+mn-ea"/>
          <a:cs typeface="+mn-cs"/>
        </a:defRPr>
      </a:lvl2pPr>
      <a:lvl3pPr marL="994808" indent="-226478" algn="l" defTabSz="1075240" rtl="0" eaLnBrk="1" latinLnBrk="0" hangingPunct="1">
        <a:lnSpc>
          <a:spcPct val="100000"/>
        </a:lnSpc>
        <a:spcBef>
          <a:spcPts val="667"/>
        </a:spcBef>
        <a:buFont typeface="Arial" panose="020B0604020202020204" pitchFamily="34" charset="0"/>
        <a:buChar char="•"/>
        <a:tabLst/>
        <a:defRPr sz="1600" kern="1200">
          <a:solidFill>
            <a:srgbClr val="393A39"/>
          </a:solidFill>
          <a:latin typeface="Lato" panose="020F0502020204030203" pitchFamily="34" charset="0"/>
          <a:ea typeface="+mn-ea"/>
          <a:cs typeface="+mn-cs"/>
        </a:defRPr>
      </a:lvl3pPr>
      <a:lvl4pPr marL="1828754"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4pPr>
      <a:lvl5pPr marL="2438339" indent="0" algn="l" defTabSz="1219170" rtl="0" eaLnBrk="1" latinLnBrk="0" hangingPunct="1">
        <a:lnSpc>
          <a:spcPct val="90000"/>
        </a:lnSpc>
        <a:spcBef>
          <a:spcPts val="667"/>
        </a:spcBef>
        <a:buFont typeface="Arial" panose="020B0604020202020204" pitchFamily="34" charset="0"/>
        <a:buNone/>
        <a:defRPr sz="1467" kern="1200">
          <a:solidFill>
            <a:schemeClr val="tx1"/>
          </a:solidFill>
          <a:latin typeface="Lato" panose="020F0502020204030203" pitchFamily="34" charset="0"/>
          <a:ea typeface="+mn-ea"/>
          <a:cs typeface="+mn-cs"/>
        </a:defRPr>
      </a:lvl5pPr>
      <a:lvl6pPr marL="335271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6pPr>
      <a:lvl7pPr marL="3962301"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7pPr>
      <a:lvl8pPr marL="4571886"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8pPr>
      <a:lvl9pPr marL="5181470" indent="-304792" algn="l" defTabSz="1219170" rtl="0" eaLnBrk="1" latinLnBrk="0" hangingPunct="1">
        <a:lnSpc>
          <a:spcPct val="90000"/>
        </a:lnSpc>
        <a:spcBef>
          <a:spcPts val="667"/>
        </a:spcBef>
        <a:buFont typeface="Arial" panose="020B0604020202020204" pitchFamily="34" charset="0"/>
        <a:buChar char="•"/>
        <a:defRPr sz="24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40.png"/><Relationship Id="rId3" Type="http://schemas.openxmlformats.org/officeDocument/2006/relationships/image" Target="../media/image15.png"/><Relationship Id="rId7" Type="http://schemas.openxmlformats.org/officeDocument/2006/relationships/image" Target="../media/image39.emf"/><Relationship Id="rId2" Type="http://schemas.openxmlformats.org/officeDocument/2006/relationships/image" Target="../media/image14.png"/><Relationship Id="rId1" Type="http://schemas.openxmlformats.org/officeDocument/2006/relationships/slideLayout" Target="../slideLayouts/slideLayout6.xml"/><Relationship Id="rId6" Type="http://schemas.openxmlformats.org/officeDocument/2006/relationships/image" Target="../media/image38.png"/><Relationship Id="rId5" Type="http://schemas.openxmlformats.org/officeDocument/2006/relationships/image" Target="../media/image37.png"/><Relationship Id="rId4" Type="http://schemas.openxmlformats.org/officeDocument/2006/relationships/image" Target="../media/image36.png"/><Relationship Id="rId9" Type="http://schemas.openxmlformats.org/officeDocument/2006/relationships/image" Target="../media/image41.png"/></Relationships>
</file>

<file path=ppt/slides/_rels/slide11.xml.rels><?xml version="1.0" encoding="UTF-8" standalone="yes"?>
<Relationships xmlns="http://schemas.openxmlformats.org/package/2006/relationships"><Relationship Id="rId3" Type="http://schemas.openxmlformats.org/officeDocument/2006/relationships/hyperlink" Target="https://www.researchgate.net/publication/251562533_Capacitance_coefficients_of_two_spheres" TargetMode="External"/><Relationship Id="rId2" Type="http://schemas.openxmlformats.org/officeDocument/2006/relationships/hyperlink" Target="http://www.coe.ufrj.br/~acmq/tesla/capcalc.pdf" TargetMode="Externa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hyperlink" Target="https://www.comsol.com/blogs/how-to-calculate-a-capacitance-matrix-in-comsol-multiphysics" TargetMode="External"/><Relationship Id="rId1" Type="http://schemas.openxmlformats.org/officeDocument/2006/relationships/slideLayout" Target="../slideLayouts/slideLayout11.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7.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0.png"/></Relationships>
</file>

<file path=ppt/slides/_rels/slide4.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8.xml"/><Relationship Id="rId5" Type="http://schemas.openxmlformats.org/officeDocument/2006/relationships/image" Target="../media/image31.png"/><Relationship Id="rId4" Type="http://schemas.openxmlformats.org/officeDocument/2006/relationships/image" Target="../media/image30.png"/></Relationships>
</file>

<file path=ppt/slides/_rels/slide9.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8.xml"/><Relationship Id="rId5" Type="http://schemas.openxmlformats.org/officeDocument/2006/relationships/image" Target="../media/image35.png"/><Relationship Id="rId4" Type="http://schemas.openxmlformats.org/officeDocument/2006/relationships/image" Target="../media/image3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79BE89-D3E5-4C4C-922A-2602F80409DF}"/>
              </a:ext>
            </a:extLst>
          </p:cNvPr>
          <p:cNvSpPr>
            <a:spLocks noGrp="1"/>
          </p:cNvSpPr>
          <p:nvPr>
            <p:ph type="ctrTitle"/>
          </p:nvPr>
        </p:nvSpPr>
        <p:spPr/>
        <p:txBody>
          <a:bodyPr/>
          <a:lstStyle/>
          <a:p>
            <a:r>
              <a:rPr lang="en-US" sz="4800" dirty="0"/>
              <a:t>Capacitance Matrix </a:t>
            </a:r>
            <a:br>
              <a:rPr lang="en-US" sz="4800" dirty="0"/>
            </a:br>
            <a:r>
              <a:rPr lang="en-US" sz="4800" dirty="0"/>
              <a:t>of Two Spheres</a:t>
            </a:r>
            <a:endParaRPr lang="en-US" dirty="0"/>
          </a:p>
        </p:txBody>
      </p:sp>
      <p:sp>
        <p:nvSpPr>
          <p:cNvPr id="2" name="Untertitel 1">
            <a:extLst>
              <a:ext uri="{FF2B5EF4-FFF2-40B4-BE49-F238E27FC236}">
                <a16:creationId xmlns:a16="http://schemas.microsoft.com/office/drawing/2014/main" id="{C07E469E-BEB7-157C-D91D-3C2E40B369CE}"/>
              </a:ext>
            </a:extLst>
          </p:cNvPr>
          <p:cNvSpPr>
            <a:spLocks noGrp="1"/>
          </p:cNvSpPr>
          <p:nvPr>
            <p:ph type="subTitle" idx="1"/>
          </p:nvPr>
        </p:nvSpPr>
        <p:spPr/>
        <p:txBody>
          <a:bodyPr/>
          <a:lstStyle/>
          <a:p>
            <a:endParaRPr lang="en-US"/>
          </a:p>
        </p:txBody>
      </p:sp>
    </p:spTree>
    <p:extLst>
      <p:ext uri="{BB962C8B-B14F-4D97-AF65-F5344CB8AC3E}">
        <p14:creationId xmlns:p14="http://schemas.microsoft.com/office/powerpoint/2010/main" val="13755031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1168729" y="3932205"/>
            <a:ext cx="9801240" cy="2664624"/>
            <a:chOff x="457084" y="2855684"/>
            <a:chExt cx="8463043" cy="1644014"/>
          </a:xfrm>
        </p:grpSpPr>
        <p:pic>
          <p:nvPicPr>
            <p:cNvPr id="43" name="Grafik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H="1">
              <a:off x="7131661" y="3027307"/>
              <a:ext cx="1063244" cy="729081"/>
            </a:xfrm>
            <a:prstGeom prst="rect">
              <a:avLst/>
            </a:prstGeom>
          </p:spPr>
        </p:pic>
        <p:sp>
          <p:nvSpPr>
            <p:cNvPr id="44" name="Rechteck 43"/>
            <p:cNvSpPr/>
            <p:nvPr/>
          </p:nvSpPr>
          <p:spPr>
            <a:xfrm>
              <a:off x="6777702" y="3830189"/>
              <a:ext cx="1801203" cy="486054"/>
            </a:xfrm>
            <a:prstGeom prst="rect">
              <a:avLst/>
            </a:prstGeom>
            <a:solidFill>
              <a:schemeClr val="bg1"/>
            </a:solidFill>
            <a:ln w="12700">
              <a:noFill/>
              <a:prstDash val="dash"/>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121920" tIns="60960" rIns="121920" bIns="60960" numCol="1" spcCol="0" rtlCol="0" fromWordArt="0" anchor="ctr" anchorCtr="0" forceAA="0" compatLnSpc="1">
              <a:prstTxWarp prst="textNoShape">
                <a:avLst/>
              </a:prstTxWarp>
              <a:noAutofit/>
            </a:bodyPr>
            <a:lstStyle/>
            <a:p>
              <a:pPr algn="ctr"/>
              <a:endParaRPr lang="en-US" sz="2133" dirty="0">
                <a:solidFill>
                  <a:schemeClr val="tx1"/>
                </a:solidFill>
                <a:latin typeface="Calibri Light" panose="020F0302020204030204" pitchFamily="34" charset="0"/>
              </a:endParaRPr>
            </a:p>
          </p:txBody>
        </p:sp>
        <p:grpSp>
          <p:nvGrpSpPr>
            <p:cNvPr id="45" name="Gruppieren 44"/>
            <p:cNvGrpSpPr/>
            <p:nvPr/>
          </p:nvGrpSpPr>
          <p:grpSpPr>
            <a:xfrm>
              <a:off x="6634688" y="3381840"/>
              <a:ext cx="972108" cy="1115059"/>
              <a:chOff x="5882702" y="3356992"/>
              <a:chExt cx="1296144" cy="1982326"/>
            </a:xfrm>
          </p:grpSpPr>
          <p:pic>
            <p:nvPicPr>
              <p:cNvPr id="46" name="Grafik 4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flipH="1">
                <a:off x="5821945" y="3417749"/>
                <a:ext cx="1417658" cy="1296144"/>
              </a:xfrm>
              <a:prstGeom prst="rect">
                <a:avLst/>
              </a:prstGeom>
            </p:spPr>
          </p:pic>
          <p:pic>
            <p:nvPicPr>
              <p:cNvPr id="47" name="Grafik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067880" y="3933056"/>
                <a:ext cx="925789" cy="1406262"/>
              </a:xfrm>
              <a:prstGeom prst="rect">
                <a:avLst/>
              </a:prstGeom>
            </p:spPr>
          </p:pic>
        </p:grpSp>
        <p:grpSp>
          <p:nvGrpSpPr>
            <p:cNvPr id="48" name="Gruppieren 47"/>
            <p:cNvGrpSpPr/>
            <p:nvPr/>
          </p:nvGrpSpPr>
          <p:grpSpPr>
            <a:xfrm>
              <a:off x="7714808" y="3381840"/>
              <a:ext cx="972108" cy="1117858"/>
              <a:chOff x="7267027" y="3352016"/>
              <a:chExt cx="1296144" cy="1987302"/>
            </a:xfrm>
          </p:grpSpPr>
          <p:pic>
            <p:nvPicPr>
              <p:cNvPr id="49" name="Grafik 4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6200000" flipH="1">
                <a:off x="7206270" y="3412773"/>
                <a:ext cx="1417658" cy="1296144"/>
              </a:xfrm>
              <a:prstGeom prst="rect">
                <a:avLst/>
              </a:prstGeom>
            </p:spPr>
          </p:pic>
          <p:pic>
            <p:nvPicPr>
              <p:cNvPr id="50" name="Grafik 4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452205" y="3933056"/>
                <a:ext cx="925789" cy="1406262"/>
              </a:xfrm>
              <a:prstGeom prst="rect">
                <a:avLst/>
              </a:prstGeom>
            </p:spPr>
          </p:pic>
        </p:grpSp>
        <mc:AlternateContent xmlns:mc="http://schemas.openxmlformats.org/markup-compatibility/2006">
          <mc:Choice xmlns:a14="http://schemas.microsoft.com/office/drawing/2010/main" Requires="a14">
            <p:sp>
              <p:nvSpPr>
                <p:cNvPr id="51" name="Textfeld 50"/>
                <p:cNvSpPr txBox="1"/>
                <p:nvPr/>
              </p:nvSpPr>
              <p:spPr>
                <a:xfrm>
                  <a:off x="6466594" y="3419493"/>
                  <a:ext cx="654864" cy="2378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DE" sz="2400" i="1">
                                <a:latin typeface="Cambria Math" panose="02040503050406030204" pitchFamily="18" charset="0"/>
                              </a:rPr>
                            </m:ctrlPr>
                          </m:sSubPr>
                          <m:e>
                            <m:r>
                              <a:rPr lang="de-DE" sz="2400" i="1">
                                <a:latin typeface="Cambria Math" panose="02040503050406030204" pitchFamily="18" charset="0"/>
                              </a:rPr>
                              <m:t>𝐶</m:t>
                            </m:r>
                          </m:e>
                          <m:sub>
                            <m:r>
                              <a:rPr lang="de-CH" sz="2400" i="1">
                                <a:latin typeface="Cambria Math" panose="02040503050406030204" pitchFamily="18" charset="0"/>
                              </a:rPr>
                              <m:t>𝑚</m:t>
                            </m:r>
                            <m:r>
                              <a:rPr lang="de-CH" sz="2400" i="1">
                                <a:latin typeface="Cambria Math" panose="02040503050406030204" pitchFamily="18" charset="0"/>
                              </a:rPr>
                              <m:t>,11</m:t>
                            </m:r>
                          </m:sub>
                        </m:sSub>
                      </m:oMath>
                    </m:oMathPara>
                  </a14:m>
                  <a:endParaRPr lang="de-DE" sz="2400" dirty="0"/>
                </a:p>
              </p:txBody>
            </p:sp>
          </mc:Choice>
          <mc:Fallback>
            <p:sp>
              <p:nvSpPr>
                <p:cNvPr id="51" name="Textfeld 50"/>
                <p:cNvSpPr txBox="1">
                  <a:spLocks noRot="1" noChangeAspect="1" noMove="1" noResize="1" noEditPoints="1" noAdjustHandles="1" noChangeArrowheads="1" noChangeShapeType="1" noTextEdit="1"/>
                </p:cNvSpPr>
                <p:nvPr/>
              </p:nvSpPr>
              <p:spPr>
                <a:xfrm>
                  <a:off x="6466594" y="3419493"/>
                  <a:ext cx="654864" cy="237879"/>
                </a:xfrm>
                <a:prstGeom prst="rect">
                  <a:avLst/>
                </a:prstGeom>
                <a:blipFill>
                  <a:blip r:embed="rId4"/>
                  <a:stretch>
                    <a:fillRect l="-9600" r="-3200" b="-1111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2" name="Textfeld 51"/>
                <p:cNvSpPr txBox="1"/>
                <p:nvPr/>
              </p:nvSpPr>
              <p:spPr>
                <a:xfrm>
                  <a:off x="8265263" y="3407101"/>
                  <a:ext cx="654864" cy="2378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DE" sz="2400" i="1">
                                <a:latin typeface="Cambria Math" panose="02040503050406030204" pitchFamily="18" charset="0"/>
                              </a:rPr>
                            </m:ctrlPr>
                          </m:sSubPr>
                          <m:e>
                            <m:r>
                              <a:rPr lang="de-DE" sz="2400" i="1">
                                <a:latin typeface="Cambria Math" panose="02040503050406030204" pitchFamily="18" charset="0"/>
                              </a:rPr>
                              <m:t>𝐶</m:t>
                            </m:r>
                          </m:e>
                          <m:sub>
                            <m:r>
                              <a:rPr lang="de-CH" sz="2400" i="1">
                                <a:latin typeface="Cambria Math" panose="02040503050406030204" pitchFamily="18" charset="0"/>
                              </a:rPr>
                              <m:t>𝑚</m:t>
                            </m:r>
                            <m:r>
                              <a:rPr lang="de-CH" sz="2400" i="1">
                                <a:latin typeface="Cambria Math" panose="02040503050406030204" pitchFamily="18" charset="0"/>
                              </a:rPr>
                              <m:t>,22</m:t>
                            </m:r>
                          </m:sub>
                        </m:sSub>
                      </m:oMath>
                    </m:oMathPara>
                  </a14:m>
                  <a:endParaRPr lang="de-DE" sz="2400" dirty="0"/>
                </a:p>
              </p:txBody>
            </p:sp>
          </mc:Choice>
          <mc:Fallback>
            <p:sp>
              <p:nvSpPr>
                <p:cNvPr id="52" name="Textfeld 51"/>
                <p:cNvSpPr txBox="1">
                  <a:spLocks noRot="1" noChangeAspect="1" noMove="1" noResize="1" noEditPoints="1" noAdjustHandles="1" noChangeArrowheads="1" noChangeShapeType="1" noTextEdit="1"/>
                </p:cNvSpPr>
                <p:nvPr/>
              </p:nvSpPr>
              <p:spPr>
                <a:xfrm>
                  <a:off x="8265263" y="3407101"/>
                  <a:ext cx="654864" cy="237879"/>
                </a:xfrm>
                <a:prstGeom prst="rect">
                  <a:avLst/>
                </a:prstGeom>
                <a:blipFill>
                  <a:blip r:embed="rId5"/>
                  <a:stretch>
                    <a:fillRect l="-9600" r="-3200" b="-11111"/>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53" name="Textfeld 52"/>
                <p:cNvSpPr txBox="1"/>
                <p:nvPr/>
              </p:nvSpPr>
              <p:spPr>
                <a:xfrm>
                  <a:off x="7401167" y="2855684"/>
                  <a:ext cx="654864" cy="23787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DE" sz="2400" i="1">
                                <a:latin typeface="Cambria Math" panose="02040503050406030204" pitchFamily="18" charset="0"/>
                              </a:rPr>
                            </m:ctrlPr>
                          </m:sSubPr>
                          <m:e>
                            <m:r>
                              <a:rPr lang="de-DE" sz="2400" i="1">
                                <a:latin typeface="Cambria Math" panose="02040503050406030204" pitchFamily="18" charset="0"/>
                              </a:rPr>
                              <m:t>𝐶</m:t>
                            </m:r>
                          </m:e>
                          <m:sub>
                            <m:r>
                              <a:rPr lang="de-CH" sz="2400" i="1">
                                <a:latin typeface="Cambria Math" panose="02040503050406030204" pitchFamily="18" charset="0"/>
                              </a:rPr>
                              <m:t>𝑚</m:t>
                            </m:r>
                            <m:r>
                              <a:rPr lang="de-CH" sz="2400" i="1">
                                <a:latin typeface="Cambria Math" panose="02040503050406030204" pitchFamily="18" charset="0"/>
                              </a:rPr>
                              <m:t>,12</m:t>
                            </m:r>
                          </m:sub>
                        </m:sSub>
                      </m:oMath>
                    </m:oMathPara>
                  </a14:m>
                  <a:endParaRPr lang="de-DE" sz="2400" dirty="0"/>
                </a:p>
              </p:txBody>
            </p:sp>
          </mc:Choice>
          <mc:Fallback>
            <p:sp>
              <p:nvSpPr>
                <p:cNvPr id="53" name="Textfeld 52"/>
                <p:cNvSpPr txBox="1">
                  <a:spLocks noRot="1" noChangeAspect="1" noMove="1" noResize="1" noEditPoints="1" noAdjustHandles="1" noChangeArrowheads="1" noChangeShapeType="1" noTextEdit="1"/>
                </p:cNvSpPr>
                <p:nvPr/>
              </p:nvSpPr>
              <p:spPr>
                <a:xfrm>
                  <a:off x="7401167" y="2855684"/>
                  <a:ext cx="654864" cy="237879"/>
                </a:xfrm>
                <a:prstGeom prst="rect">
                  <a:avLst/>
                </a:prstGeom>
                <a:blipFill>
                  <a:blip r:embed="rId6"/>
                  <a:stretch>
                    <a:fillRect l="-10484" r="-4032" b="-11111"/>
                  </a:stretch>
                </a:blipFill>
              </p:spPr>
              <p:txBody>
                <a:bodyPr/>
                <a:lstStyle/>
                <a:p>
                  <a:r>
                    <a:rPr lang="en-US">
                      <a:noFill/>
                    </a:rPr>
                    <a:t> </a:t>
                  </a:r>
                </a:p>
              </p:txBody>
            </p:sp>
          </mc:Fallback>
        </mc:AlternateContent>
        <p:pic>
          <p:nvPicPr>
            <p:cNvPr id="54" name="Grafik 53"/>
            <p:cNvPicPr>
              <a:picLocks noChangeAspect="1"/>
            </p:cNvPicPr>
            <p:nvPr/>
          </p:nvPicPr>
          <p:blipFill>
            <a:blip r:embed="rId7"/>
            <a:stretch>
              <a:fillRect/>
            </a:stretch>
          </p:blipFill>
          <p:spPr>
            <a:xfrm>
              <a:off x="457084" y="3182506"/>
              <a:ext cx="5841058" cy="1279454"/>
            </a:xfrm>
            <a:prstGeom prst="rect">
              <a:avLst/>
            </a:prstGeom>
          </p:spPr>
        </p:pic>
      </p:grpSp>
      <p:sp>
        <p:nvSpPr>
          <p:cNvPr id="2" name="Titel 1"/>
          <p:cNvSpPr>
            <a:spLocks noGrp="1"/>
          </p:cNvSpPr>
          <p:nvPr>
            <p:ph type="title"/>
          </p:nvPr>
        </p:nvSpPr>
        <p:spPr/>
        <p:txBody>
          <a:bodyPr/>
          <a:lstStyle/>
          <a:p>
            <a:r>
              <a:rPr lang="de-CH" dirty="0" err="1"/>
              <a:t>Results</a:t>
            </a:r>
            <a:endParaRPr lang="en-US" dirty="0"/>
          </a:p>
        </p:txBody>
      </p:sp>
      <p:sp>
        <p:nvSpPr>
          <p:cNvPr id="3" name="Inhaltsplatzhalter 2"/>
          <p:cNvSpPr>
            <a:spLocks noGrp="1"/>
          </p:cNvSpPr>
          <p:nvPr>
            <p:ph idx="1"/>
          </p:nvPr>
        </p:nvSpPr>
        <p:spPr/>
        <p:txBody>
          <a:bodyPr/>
          <a:lstStyle/>
          <a:p>
            <a:r>
              <a:rPr lang="de-CH" dirty="0"/>
              <a:t>Maxwell </a:t>
            </a:r>
            <a:r>
              <a:rPr lang="de-CH" dirty="0" err="1"/>
              <a:t>capacitance</a:t>
            </a:r>
            <a:r>
              <a:rPr lang="de-CH" dirty="0"/>
              <a:t> </a:t>
            </a:r>
            <a:r>
              <a:rPr lang="de-CH" dirty="0" err="1"/>
              <a:t>matrix</a:t>
            </a:r>
            <a:r>
              <a:rPr lang="de-CH" dirty="0"/>
              <a:t>:                </a:t>
            </a:r>
          </a:p>
          <a:p>
            <a:pPr marL="0" indent="0">
              <a:buNone/>
            </a:pPr>
            <a:endParaRPr lang="de-CH" i="1" dirty="0">
              <a:latin typeface="Cambria Math" panose="02040503050406030204" pitchFamily="18" charset="0"/>
            </a:endParaRPr>
          </a:p>
          <a:p>
            <a:r>
              <a:rPr lang="de-CH" dirty="0"/>
              <a:t>Mutual </a:t>
            </a:r>
            <a:r>
              <a:rPr lang="de-CH" dirty="0" err="1"/>
              <a:t>capacitance</a:t>
            </a:r>
            <a:r>
              <a:rPr lang="de-CH" dirty="0"/>
              <a:t> </a:t>
            </a:r>
            <a:r>
              <a:rPr lang="de-CH" dirty="0" err="1"/>
              <a:t>matrix</a:t>
            </a:r>
            <a:r>
              <a:rPr lang="de-CH" dirty="0"/>
              <a:t>:	</a:t>
            </a:r>
          </a:p>
          <a:p>
            <a:pPr marL="0" indent="0">
              <a:buNone/>
            </a:pPr>
            <a:endParaRPr lang="de-CH" i="1" dirty="0">
              <a:latin typeface="Cambria Math" panose="02040503050406030204" pitchFamily="18" charset="0"/>
            </a:endParaRPr>
          </a:p>
          <a:p>
            <a:pPr marL="0" indent="0">
              <a:buNone/>
            </a:pPr>
            <a:r>
              <a:rPr lang="de-CH" i="1" dirty="0">
                <a:latin typeface="Cambria Math" panose="02040503050406030204" pitchFamily="18" charset="0"/>
              </a:rPr>
              <a:t>      </a:t>
            </a:r>
            <a:endParaRPr lang="en-US" dirty="0"/>
          </a:p>
        </p:txBody>
      </p:sp>
      <mc:AlternateContent xmlns:mc="http://schemas.openxmlformats.org/markup-compatibility/2006">
        <mc:Choice xmlns:a14="http://schemas.microsoft.com/office/drawing/2010/main" Requires="a14">
          <p:sp>
            <p:nvSpPr>
              <p:cNvPr id="5" name="Rechteck 4"/>
              <p:cNvSpPr/>
              <p:nvPr/>
            </p:nvSpPr>
            <p:spPr>
              <a:xfrm>
                <a:off x="4413103" y="1778000"/>
                <a:ext cx="3365793" cy="776303"/>
              </a:xfrm>
              <a:prstGeom prst="rect">
                <a:avLst/>
              </a:prstGeom>
            </p:spPr>
            <p:txBody>
              <a:bodyPr wrap="none">
                <a:spAutoFit/>
              </a:bodyPr>
              <a:lstStyle/>
              <a:p>
                <a:r>
                  <a:rPr lang="de-CH" sz="2400" i="1" dirty="0">
                    <a:latin typeface="Cambria Math" panose="02040503050406030204" pitchFamily="18" charset="0"/>
                  </a:rPr>
                  <a:t> </a:t>
                </a:r>
                <a14:m>
                  <m:oMath xmlns:m="http://schemas.openxmlformats.org/officeDocument/2006/math">
                    <m:d>
                      <m:dPr>
                        <m:ctrlPr>
                          <a:rPr lang="de-CH" sz="2400" i="1">
                            <a:latin typeface="Cambria Math" panose="02040503050406030204" pitchFamily="18" charset="0"/>
                          </a:rPr>
                        </m:ctrlPr>
                      </m:dPr>
                      <m:e>
                        <m:m>
                          <m:mPr>
                            <m:mcs>
                              <m:mc>
                                <m:mcPr>
                                  <m:count m:val="1"/>
                                  <m:mcJc m:val="center"/>
                                </m:mcPr>
                              </m:mc>
                            </m:mcs>
                            <m:ctrlPr>
                              <a:rPr lang="de-CH" sz="2400" i="1">
                                <a:latin typeface="Cambria Math" panose="02040503050406030204" pitchFamily="18" charset="0"/>
                              </a:rPr>
                            </m:ctrlPr>
                          </m:mPr>
                          <m:mr>
                            <m:e>
                              <m:sSub>
                                <m:sSubPr>
                                  <m:ctrlPr>
                                    <a:rPr lang="de-CH" sz="2400" i="1">
                                      <a:latin typeface="Cambria Math" panose="02040503050406030204" pitchFamily="18" charset="0"/>
                                    </a:rPr>
                                  </m:ctrlPr>
                                </m:sSubPr>
                                <m:e>
                                  <m:r>
                                    <a:rPr lang="de-CH" sz="2400" i="1">
                                      <a:latin typeface="Cambria Math" panose="02040503050406030204" pitchFamily="18" charset="0"/>
                                    </a:rPr>
                                    <m:t>𝑄</m:t>
                                  </m:r>
                                </m:e>
                                <m:sub>
                                  <m:r>
                                    <a:rPr lang="de-CH" sz="2400" i="1">
                                      <a:latin typeface="Cambria Math" panose="02040503050406030204" pitchFamily="18" charset="0"/>
                                    </a:rPr>
                                    <m:t>1</m:t>
                                  </m:r>
                                </m:sub>
                              </m:sSub>
                            </m:e>
                          </m:mr>
                          <m:mr>
                            <m:e>
                              <m:sSub>
                                <m:sSubPr>
                                  <m:ctrlPr>
                                    <a:rPr lang="de-CH" sz="2400" i="1">
                                      <a:latin typeface="Cambria Math" panose="02040503050406030204" pitchFamily="18" charset="0"/>
                                    </a:rPr>
                                  </m:ctrlPr>
                                </m:sSubPr>
                                <m:e>
                                  <m:r>
                                    <a:rPr lang="de-CH" sz="2400" i="1">
                                      <a:latin typeface="Cambria Math" panose="02040503050406030204" pitchFamily="18" charset="0"/>
                                    </a:rPr>
                                    <m:t>𝑄</m:t>
                                  </m:r>
                                </m:e>
                                <m:sub>
                                  <m:r>
                                    <a:rPr lang="de-CH" sz="2400" i="1">
                                      <a:latin typeface="Cambria Math" panose="02040503050406030204" pitchFamily="18" charset="0"/>
                                    </a:rPr>
                                    <m:t>2</m:t>
                                  </m:r>
                                </m:sub>
                              </m:sSub>
                            </m:e>
                          </m:mr>
                        </m:m>
                      </m:e>
                    </m:d>
                    <m:r>
                      <a:rPr lang="de-CH" sz="2400" i="1">
                        <a:latin typeface="Cambria Math" panose="02040503050406030204" pitchFamily="18" charset="0"/>
                      </a:rPr>
                      <m:t>=</m:t>
                    </m:r>
                    <m:d>
                      <m:dPr>
                        <m:begChr m:val="["/>
                        <m:endChr m:val="]"/>
                        <m:ctrlPr>
                          <a:rPr lang="de-CH" sz="2400" i="1">
                            <a:latin typeface="Cambria Math" panose="02040503050406030204" pitchFamily="18" charset="0"/>
                          </a:rPr>
                        </m:ctrlPr>
                      </m:dPr>
                      <m:e>
                        <m:m>
                          <m:mPr>
                            <m:mcs>
                              <m:mc>
                                <m:mcPr>
                                  <m:count m:val="2"/>
                                  <m:mcJc m:val="center"/>
                                </m:mcPr>
                              </m:mc>
                            </m:mcs>
                            <m:ctrlPr>
                              <a:rPr lang="de-CH" sz="2400" i="1">
                                <a:latin typeface="Cambria Math" panose="02040503050406030204" pitchFamily="18" charset="0"/>
                              </a:rPr>
                            </m:ctrlPr>
                          </m:mPr>
                          <m:mr>
                            <m:e>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11</m:t>
                                  </m:r>
                                </m:sub>
                              </m:sSub>
                            </m:e>
                            <m:e>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12</m:t>
                                  </m:r>
                                </m:sub>
                              </m:sSub>
                            </m:e>
                          </m:mr>
                          <m:mr>
                            <m:e>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21</m:t>
                                  </m:r>
                                </m:sub>
                              </m:sSub>
                            </m:e>
                            <m:e>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22</m:t>
                                  </m:r>
                                </m:sub>
                              </m:sSub>
                            </m:e>
                          </m:mr>
                        </m:m>
                      </m:e>
                    </m:d>
                    <m:d>
                      <m:dPr>
                        <m:ctrlPr>
                          <a:rPr lang="de-CH" sz="2400" i="1">
                            <a:latin typeface="Cambria Math" panose="02040503050406030204" pitchFamily="18" charset="0"/>
                          </a:rPr>
                        </m:ctrlPr>
                      </m:dPr>
                      <m:e>
                        <m:m>
                          <m:mPr>
                            <m:mcs>
                              <m:mc>
                                <m:mcPr>
                                  <m:count m:val="1"/>
                                  <m:mcJc m:val="center"/>
                                </m:mcPr>
                              </m:mc>
                            </m:mcs>
                            <m:ctrlPr>
                              <a:rPr lang="de-CH" sz="2400" i="1">
                                <a:latin typeface="Cambria Math" panose="02040503050406030204" pitchFamily="18" charset="0"/>
                              </a:rPr>
                            </m:ctrlPr>
                          </m:mPr>
                          <m:mr>
                            <m:e>
                              <m:sSub>
                                <m:sSubPr>
                                  <m:ctrlPr>
                                    <a:rPr lang="de-CH" sz="2400" i="1">
                                      <a:latin typeface="Cambria Math" panose="02040503050406030204" pitchFamily="18" charset="0"/>
                                    </a:rPr>
                                  </m:ctrlPr>
                                </m:sSubPr>
                                <m:e>
                                  <m:r>
                                    <a:rPr lang="de-CH" sz="2400" i="1">
                                      <a:latin typeface="Cambria Math" panose="02040503050406030204" pitchFamily="18" charset="0"/>
                                    </a:rPr>
                                    <m:t>𝑉</m:t>
                                  </m:r>
                                </m:e>
                                <m:sub>
                                  <m:r>
                                    <a:rPr lang="de-CH" sz="2400" i="1">
                                      <a:latin typeface="Cambria Math" panose="02040503050406030204" pitchFamily="18" charset="0"/>
                                    </a:rPr>
                                    <m:t>1</m:t>
                                  </m:r>
                                </m:sub>
                              </m:sSub>
                            </m:e>
                          </m:mr>
                          <m:mr>
                            <m:e>
                              <m:sSub>
                                <m:sSubPr>
                                  <m:ctrlPr>
                                    <a:rPr lang="de-CH" sz="2400" i="1">
                                      <a:latin typeface="Cambria Math" panose="02040503050406030204" pitchFamily="18" charset="0"/>
                                    </a:rPr>
                                  </m:ctrlPr>
                                </m:sSubPr>
                                <m:e>
                                  <m:r>
                                    <a:rPr lang="de-CH" sz="2400" i="1">
                                      <a:latin typeface="Cambria Math" panose="02040503050406030204" pitchFamily="18" charset="0"/>
                                    </a:rPr>
                                    <m:t>𝑉</m:t>
                                  </m:r>
                                </m:e>
                                <m:sub>
                                  <m:r>
                                    <a:rPr lang="de-CH" sz="2400" i="1">
                                      <a:latin typeface="Cambria Math" panose="02040503050406030204" pitchFamily="18" charset="0"/>
                                    </a:rPr>
                                    <m:t>2</m:t>
                                  </m:r>
                                </m:sub>
                              </m:sSub>
                            </m:e>
                          </m:mr>
                        </m:m>
                      </m:e>
                    </m:d>
                  </m:oMath>
                </a14:m>
                <a:endParaRPr lang="en-US" sz="2400" dirty="0"/>
              </a:p>
            </p:txBody>
          </p:sp>
        </mc:Choice>
        <mc:Fallback>
          <p:sp>
            <p:nvSpPr>
              <p:cNvPr id="5" name="Rechteck 4"/>
              <p:cNvSpPr>
                <a:spLocks noRot="1" noChangeAspect="1" noMove="1" noResize="1" noEditPoints="1" noAdjustHandles="1" noChangeArrowheads="1" noChangeShapeType="1" noTextEdit="1"/>
              </p:cNvSpPr>
              <p:nvPr/>
            </p:nvSpPr>
            <p:spPr>
              <a:xfrm>
                <a:off x="4413103" y="1778000"/>
                <a:ext cx="3365793" cy="776303"/>
              </a:xfrm>
              <a:prstGeom prst="rect">
                <a:avLst/>
              </a:prstGeom>
              <a:blipFill>
                <a:blip r:embed="rId8"/>
                <a:stretch>
                  <a:fillRect/>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6" name="Rechteck 5"/>
              <p:cNvSpPr/>
              <p:nvPr/>
            </p:nvSpPr>
            <p:spPr>
              <a:xfrm>
                <a:off x="4413103" y="2911135"/>
                <a:ext cx="5600379" cy="914225"/>
              </a:xfrm>
              <a:prstGeom prst="rect">
                <a:avLst/>
              </a:prstGeom>
            </p:spPr>
            <p:txBody>
              <a:bodyPr wrap="none">
                <a:spAutoFit/>
              </a:bodyPr>
              <a:lstStyle/>
              <a:p>
                <a:pPr/>
                <a14:m>
                  <m:oMathPara xmlns:m="http://schemas.openxmlformats.org/officeDocument/2006/math">
                    <m:oMathParaPr>
                      <m:jc m:val="left"/>
                    </m:oMathParaPr>
                    <m:oMath xmlns:m="http://schemas.openxmlformats.org/officeDocument/2006/math">
                      <m:d>
                        <m:dPr>
                          <m:begChr m:val="["/>
                          <m:endChr m:val="]"/>
                          <m:ctrlPr>
                            <a:rPr lang="de-CH" sz="2400" i="1">
                              <a:latin typeface="Cambria Math" panose="02040503050406030204" pitchFamily="18" charset="0"/>
                            </a:rPr>
                          </m:ctrlPr>
                        </m:dPr>
                        <m:e>
                          <m:m>
                            <m:mPr>
                              <m:mcs>
                                <m:mc>
                                  <m:mcPr>
                                    <m:count m:val="2"/>
                                    <m:mcJc m:val="center"/>
                                  </m:mcPr>
                                </m:mc>
                              </m:mcs>
                              <m:ctrlPr>
                                <a:rPr lang="de-CH" sz="2400" i="1">
                                  <a:latin typeface="Cambria Math" panose="02040503050406030204" pitchFamily="18" charset="0"/>
                                </a:rPr>
                              </m:ctrlPr>
                            </m:mPr>
                            <m:mr>
                              <m:e>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𝑚</m:t>
                                    </m:r>
                                    <m:r>
                                      <a:rPr lang="de-CH" sz="2400" i="1">
                                        <a:latin typeface="Cambria Math" panose="02040503050406030204" pitchFamily="18" charset="0"/>
                                      </a:rPr>
                                      <m:t>,11</m:t>
                                    </m:r>
                                  </m:sub>
                                </m:sSub>
                              </m:e>
                              <m:e>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𝑚</m:t>
                                    </m:r>
                                    <m:r>
                                      <a:rPr lang="de-CH" sz="2400" i="1">
                                        <a:latin typeface="Cambria Math" panose="02040503050406030204" pitchFamily="18" charset="0"/>
                                      </a:rPr>
                                      <m:t>,12</m:t>
                                    </m:r>
                                  </m:sub>
                                </m:sSub>
                              </m:e>
                            </m:mr>
                            <m:mr>
                              <m:e>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𝑚</m:t>
                                    </m:r>
                                    <m:r>
                                      <a:rPr lang="de-CH" sz="2400" i="1">
                                        <a:latin typeface="Cambria Math" panose="02040503050406030204" pitchFamily="18" charset="0"/>
                                      </a:rPr>
                                      <m:t>,21</m:t>
                                    </m:r>
                                  </m:sub>
                                </m:sSub>
                              </m:e>
                              <m:e>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𝑚</m:t>
                                    </m:r>
                                    <m:r>
                                      <a:rPr lang="de-CH" sz="2400" i="1">
                                        <a:latin typeface="Cambria Math" panose="02040503050406030204" pitchFamily="18" charset="0"/>
                                      </a:rPr>
                                      <m:t>,22</m:t>
                                    </m:r>
                                  </m:sub>
                                </m:sSub>
                              </m:e>
                            </m:mr>
                          </m:m>
                        </m:e>
                      </m:d>
                      <m:r>
                        <a:rPr lang="de-CH" sz="2400" i="1">
                          <a:latin typeface="Cambria Math" panose="02040503050406030204" pitchFamily="18" charset="0"/>
                        </a:rPr>
                        <m:t>=</m:t>
                      </m:r>
                      <m:d>
                        <m:dPr>
                          <m:begChr m:val="["/>
                          <m:endChr m:val="]"/>
                          <m:ctrlPr>
                            <a:rPr lang="de-CH" sz="2400" i="1">
                              <a:latin typeface="Cambria Math" panose="02040503050406030204" pitchFamily="18" charset="0"/>
                            </a:rPr>
                          </m:ctrlPr>
                        </m:dPr>
                        <m:e>
                          <m:m>
                            <m:mPr>
                              <m:mcs>
                                <m:mc>
                                  <m:mcPr>
                                    <m:count m:val="2"/>
                                    <m:mcJc m:val="center"/>
                                  </m:mcPr>
                                </m:mc>
                              </m:mcs>
                              <m:ctrlPr>
                                <a:rPr lang="de-CH" sz="2400" i="1">
                                  <a:latin typeface="Cambria Math" panose="02040503050406030204" pitchFamily="18" charset="0"/>
                                </a:rPr>
                              </m:ctrlPr>
                            </m:mPr>
                            <m:mr>
                              <m:e>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11</m:t>
                                    </m:r>
                                  </m:sub>
                                </m:sSub>
                                <m:r>
                                  <a:rPr lang="de-CH" sz="2400" i="1">
                                    <a:latin typeface="Cambria Math" panose="02040503050406030204" pitchFamily="18" charset="0"/>
                                  </a:rPr>
                                  <m:t>+</m:t>
                                </m:r>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12</m:t>
                                    </m:r>
                                  </m:sub>
                                </m:sSub>
                              </m:e>
                              <m:e>
                                <m:sSub>
                                  <m:sSubPr>
                                    <m:ctrlPr>
                                      <a:rPr lang="de-CH" sz="2400" i="1">
                                        <a:latin typeface="Cambria Math" panose="02040503050406030204" pitchFamily="18" charset="0"/>
                                      </a:rPr>
                                    </m:ctrlPr>
                                  </m:sSubPr>
                                  <m:e>
                                    <m:r>
                                      <a:rPr lang="de-CH" sz="2400" i="1">
                                        <a:latin typeface="Cambria Math" panose="02040503050406030204" pitchFamily="18" charset="0"/>
                                      </a:rPr>
                                      <m:t>−</m:t>
                                    </m:r>
                                    <m:r>
                                      <a:rPr lang="de-CH" sz="2400" i="1">
                                        <a:latin typeface="Cambria Math" panose="02040503050406030204" pitchFamily="18" charset="0"/>
                                      </a:rPr>
                                      <m:t>𝐶</m:t>
                                    </m:r>
                                  </m:e>
                                  <m:sub>
                                    <m:r>
                                      <a:rPr lang="de-CH" sz="2400" i="1">
                                        <a:latin typeface="Cambria Math" panose="02040503050406030204" pitchFamily="18" charset="0"/>
                                      </a:rPr>
                                      <m:t>12</m:t>
                                    </m:r>
                                  </m:sub>
                                </m:sSub>
                              </m:e>
                            </m:mr>
                            <m:mr>
                              <m:e>
                                <m:sSub>
                                  <m:sSubPr>
                                    <m:ctrlPr>
                                      <a:rPr lang="de-CH" sz="2400" i="1">
                                        <a:latin typeface="Cambria Math" panose="02040503050406030204" pitchFamily="18" charset="0"/>
                                      </a:rPr>
                                    </m:ctrlPr>
                                  </m:sSubPr>
                                  <m:e>
                                    <m:r>
                                      <a:rPr lang="de-CH" sz="2400" i="1">
                                        <a:latin typeface="Cambria Math" panose="02040503050406030204" pitchFamily="18" charset="0"/>
                                      </a:rPr>
                                      <m:t>−</m:t>
                                    </m:r>
                                    <m:r>
                                      <a:rPr lang="de-CH" sz="2400" i="1">
                                        <a:latin typeface="Cambria Math" panose="02040503050406030204" pitchFamily="18" charset="0"/>
                                      </a:rPr>
                                      <m:t>𝐶</m:t>
                                    </m:r>
                                  </m:e>
                                  <m:sub>
                                    <m:r>
                                      <a:rPr lang="de-CH" sz="2400" i="1">
                                        <a:latin typeface="Cambria Math" panose="02040503050406030204" pitchFamily="18" charset="0"/>
                                      </a:rPr>
                                      <m:t>21</m:t>
                                    </m:r>
                                  </m:sub>
                                </m:sSub>
                              </m:e>
                              <m:e>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22</m:t>
                                    </m:r>
                                  </m:sub>
                                </m:sSub>
                                <m:r>
                                  <a:rPr lang="de-CH" sz="2400" i="1">
                                    <a:latin typeface="Cambria Math" panose="02040503050406030204" pitchFamily="18" charset="0"/>
                                  </a:rPr>
                                  <m:t>+</m:t>
                                </m:r>
                                <m:sSub>
                                  <m:sSubPr>
                                    <m:ctrlPr>
                                      <a:rPr lang="de-CH" sz="2400" i="1">
                                        <a:latin typeface="Cambria Math" panose="02040503050406030204" pitchFamily="18" charset="0"/>
                                      </a:rPr>
                                    </m:ctrlPr>
                                  </m:sSubPr>
                                  <m:e>
                                    <m:r>
                                      <a:rPr lang="de-CH" sz="2400" i="1">
                                        <a:latin typeface="Cambria Math" panose="02040503050406030204" pitchFamily="18" charset="0"/>
                                      </a:rPr>
                                      <m:t>𝐶</m:t>
                                    </m:r>
                                  </m:e>
                                  <m:sub>
                                    <m:r>
                                      <a:rPr lang="de-CH" sz="2400" i="1">
                                        <a:latin typeface="Cambria Math" panose="02040503050406030204" pitchFamily="18" charset="0"/>
                                      </a:rPr>
                                      <m:t>21</m:t>
                                    </m:r>
                                  </m:sub>
                                </m:sSub>
                              </m:e>
                            </m:mr>
                          </m:m>
                        </m:e>
                      </m:d>
                    </m:oMath>
                  </m:oMathPara>
                </a14:m>
                <a:endParaRPr lang="en-US" sz="2400" dirty="0"/>
              </a:p>
            </p:txBody>
          </p:sp>
        </mc:Choice>
        <mc:Fallback>
          <p:sp>
            <p:nvSpPr>
              <p:cNvPr id="6" name="Rechteck 5"/>
              <p:cNvSpPr>
                <a:spLocks noRot="1" noChangeAspect="1" noMove="1" noResize="1" noEditPoints="1" noAdjustHandles="1" noChangeArrowheads="1" noChangeShapeType="1" noTextEdit="1"/>
              </p:cNvSpPr>
              <p:nvPr/>
            </p:nvSpPr>
            <p:spPr>
              <a:xfrm>
                <a:off x="4413103" y="2911135"/>
                <a:ext cx="5600379" cy="914225"/>
              </a:xfrm>
              <a:prstGeom prst="rect">
                <a:avLst/>
              </a:prstGeom>
              <a:blipFill>
                <a:blip r:embed="rId9"/>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6396049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CH" dirty="0"/>
              <a:t>References</a:t>
            </a:r>
            <a:endParaRPr lang="en-US" dirty="0"/>
          </a:p>
        </p:txBody>
      </p:sp>
      <p:sp>
        <p:nvSpPr>
          <p:cNvPr id="3" name="Inhaltsplatzhalter 2"/>
          <p:cNvSpPr>
            <a:spLocks noGrp="1"/>
          </p:cNvSpPr>
          <p:nvPr>
            <p:ph idx="1"/>
          </p:nvPr>
        </p:nvSpPr>
        <p:spPr/>
        <p:txBody>
          <a:bodyPr/>
          <a:lstStyle/>
          <a:p>
            <a:pPr marL="0" indent="0">
              <a:buNone/>
            </a:pPr>
            <a:r>
              <a:rPr lang="de-CH" dirty="0"/>
              <a:t>De </a:t>
            </a:r>
            <a:r>
              <a:rPr lang="de-CH" dirty="0" err="1"/>
              <a:t>Queiroz</a:t>
            </a:r>
            <a:r>
              <a:rPr lang="de-CH" dirty="0"/>
              <a:t>, A. C. M., 2003, </a:t>
            </a:r>
            <a:r>
              <a:rPr lang="en-US" dirty="0"/>
              <a:t>Capacitance Calculations, </a:t>
            </a:r>
            <a:r>
              <a:rPr lang="en-US" dirty="0">
                <a:hlinkClick r:id="rId2"/>
              </a:rPr>
              <a:t>Link </a:t>
            </a:r>
            <a:endParaRPr lang="en-US" dirty="0"/>
          </a:p>
          <a:p>
            <a:pPr marL="0" indent="0">
              <a:buNone/>
            </a:pPr>
            <a:r>
              <a:rPr lang="en-US" dirty="0" err="1"/>
              <a:t>Lekner</a:t>
            </a:r>
            <a:r>
              <a:rPr lang="en-US" dirty="0"/>
              <a:t>, J. (2011), Capacitance coefficients of two spheres, Journal of Electrostatics 69, 11-14.  </a:t>
            </a:r>
            <a:r>
              <a:rPr lang="en-US" dirty="0">
                <a:hlinkClick r:id="rId3"/>
              </a:rPr>
              <a:t>Link</a:t>
            </a:r>
            <a:endParaRPr lang="en-US" dirty="0"/>
          </a:p>
        </p:txBody>
      </p:sp>
    </p:spTree>
    <p:extLst>
      <p:ext uri="{BB962C8B-B14F-4D97-AF65-F5344CB8AC3E}">
        <p14:creationId xmlns:p14="http://schemas.microsoft.com/office/powerpoint/2010/main" val="29522359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a:extLst>
              <a:ext uri="{FF2B5EF4-FFF2-40B4-BE49-F238E27FC236}">
                <a16:creationId xmlns:a16="http://schemas.microsoft.com/office/drawing/2014/main" id="{6E2FCB41-C447-5FAE-51C3-9FFE5CEB76AA}"/>
              </a:ext>
            </a:extLst>
          </p:cNvPr>
          <p:cNvSpPr>
            <a:spLocks noGrp="1"/>
          </p:cNvSpPr>
          <p:nvPr>
            <p:ph type="title"/>
          </p:nvPr>
        </p:nvSpPr>
        <p:spPr/>
        <p:txBody>
          <a:bodyPr/>
          <a:lstStyle/>
          <a:p>
            <a:r>
              <a:rPr lang="en-US" dirty="0"/>
              <a:t>Background</a:t>
            </a:r>
          </a:p>
        </p:txBody>
      </p:sp>
      <p:sp>
        <p:nvSpPr>
          <p:cNvPr id="6" name="Inhaltsplatzhalter 5">
            <a:extLst>
              <a:ext uri="{FF2B5EF4-FFF2-40B4-BE49-F238E27FC236}">
                <a16:creationId xmlns:a16="http://schemas.microsoft.com/office/drawing/2014/main" id="{820309A2-BEB9-B05D-6268-38882E87A9AF}"/>
              </a:ext>
            </a:extLst>
          </p:cNvPr>
          <p:cNvSpPr>
            <a:spLocks noGrp="1"/>
          </p:cNvSpPr>
          <p:nvPr>
            <p:ph sz="quarter" idx="11"/>
          </p:nvPr>
        </p:nvSpPr>
        <p:spPr/>
        <p:txBody>
          <a:bodyPr/>
          <a:lstStyle/>
          <a:p>
            <a:endParaRPr lang="en-US" dirty="0"/>
          </a:p>
        </p:txBody>
      </p:sp>
      <p:sp>
        <p:nvSpPr>
          <p:cNvPr id="5" name="Inhaltsplatzhalter 4">
            <a:extLst>
              <a:ext uri="{FF2B5EF4-FFF2-40B4-BE49-F238E27FC236}">
                <a16:creationId xmlns:a16="http://schemas.microsoft.com/office/drawing/2014/main" id="{34CE4DE5-EC97-A8D9-9583-705CB2855D92}"/>
              </a:ext>
            </a:extLst>
          </p:cNvPr>
          <p:cNvSpPr>
            <a:spLocks noGrp="1"/>
          </p:cNvSpPr>
          <p:nvPr>
            <p:ph sz="half" idx="10"/>
          </p:nvPr>
        </p:nvSpPr>
        <p:spPr/>
        <p:txBody>
          <a:bodyPr/>
          <a:lstStyle/>
          <a:p>
            <a:r>
              <a:rPr lang="de-CH" dirty="0"/>
              <a:t>This </a:t>
            </a:r>
            <a:r>
              <a:rPr lang="de-CH" dirty="0" err="1"/>
              <a:t>model</a:t>
            </a:r>
            <a:r>
              <a:rPr lang="de-CH" dirty="0"/>
              <a:t> </a:t>
            </a:r>
            <a:r>
              <a:rPr lang="de-CH" dirty="0" err="1"/>
              <a:t>describes</a:t>
            </a:r>
            <a:r>
              <a:rPr lang="de-CH" dirty="0"/>
              <a:t> a benchmark </a:t>
            </a:r>
            <a:r>
              <a:rPr lang="de-CH" dirty="0" err="1"/>
              <a:t>for</a:t>
            </a:r>
            <a:r>
              <a:rPr lang="de-CH"/>
              <a:t> computing </a:t>
            </a:r>
            <a:r>
              <a:rPr lang="de-CH" dirty="0" err="1"/>
              <a:t>the</a:t>
            </a:r>
            <a:r>
              <a:rPr lang="de-CH" dirty="0"/>
              <a:t> </a:t>
            </a:r>
            <a:r>
              <a:rPr lang="de-CH" dirty="0" err="1"/>
              <a:t>capacitance</a:t>
            </a:r>
            <a:r>
              <a:rPr lang="de-CH" dirty="0"/>
              <a:t> </a:t>
            </a:r>
            <a:r>
              <a:rPr lang="de-CH" dirty="0" err="1"/>
              <a:t>matrix</a:t>
            </a:r>
            <a:r>
              <a:rPr lang="de-CH" dirty="0"/>
              <a:t> </a:t>
            </a:r>
            <a:r>
              <a:rPr lang="de-CH" dirty="0" err="1"/>
              <a:t>for</a:t>
            </a:r>
            <a:r>
              <a:rPr lang="de-CH" dirty="0"/>
              <a:t> a </a:t>
            </a:r>
            <a:r>
              <a:rPr lang="de-CH" dirty="0" err="1"/>
              <a:t>system</a:t>
            </a:r>
            <a:r>
              <a:rPr lang="de-CH" dirty="0"/>
              <a:t> </a:t>
            </a:r>
            <a:r>
              <a:rPr lang="de-CH" dirty="0" err="1"/>
              <a:t>of</a:t>
            </a:r>
            <a:r>
              <a:rPr lang="de-CH" dirty="0"/>
              <a:t> 2 non-</a:t>
            </a:r>
            <a:r>
              <a:rPr lang="de-CH" dirty="0" err="1"/>
              <a:t>concentrical</a:t>
            </a:r>
            <a:r>
              <a:rPr lang="de-CH" dirty="0"/>
              <a:t> </a:t>
            </a:r>
            <a:r>
              <a:rPr lang="de-CH" dirty="0" err="1"/>
              <a:t>spheres</a:t>
            </a:r>
            <a:r>
              <a:rPr lang="de-CH" dirty="0"/>
              <a:t>.</a:t>
            </a:r>
          </a:p>
          <a:p>
            <a:r>
              <a:rPr lang="de-CH" dirty="0"/>
              <a:t>Numerical </a:t>
            </a:r>
            <a:r>
              <a:rPr lang="de-CH" dirty="0" err="1"/>
              <a:t>results</a:t>
            </a:r>
            <a:r>
              <a:rPr lang="de-CH" dirty="0"/>
              <a:t> </a:t>
            </a:r>
            <a:r>
              <a:rPr lang="de-CH" dirty="0" err="1"/>
              <a:t>of</a:t>
            </a:r>
            <a:r>
              <a:rPr lang="de-CH" dirty="0"/>
              <a:t> COMSOL </a:t>
            </a:r>
            <a:r>
              <a:rPr lang="de-CH" dirty="0" err="1"/>
              <a:t>are</a:t>
            </a:r>
            <a:r>
              <a:rPr lang="de-CH" dirty="0"/>
              <a:t> </a:t>
            </a:r>
            <a:r>
              <a:rPr lang="de-CH" dirty="0" err="1"/>
              <a:t>compared</a:t>
            </a:r>
            <a:r>
              <a:rPr lang="de-CH" dirty="0"/>
              <a:t> </a:t>
            </a:r>
            <a:r>
              <a:rPr lang="de-CH" dirty="0" err="1"/>
              <a:t>to</a:t>
            </a:r>
            <a:r>
              <a:rPr lang="de-CH" dirty="0"/>
              <a:t> an </a:t>
            </a:r>
            <a:r>
              <a:rPr lang="de-CH" dirty="0" err="1"/>
              <a:t>analytical</a:t>
            </a:r>
            <a:r>
              <a:rPr lang="de-CH" dirty="0"/>
              <a:t> </a:t>
            </a:r>
            <a:r>
              <a:rPr lang="de-CH" dirty="0" err="1"/>
              <a:t>solution</a:t>
            </a:r>
            <a:r>
              <a:rPr lang="de-CH" dirty="0"/>
              <a:t> (de Queiroz, 2003, </a:t>
            </a:r>
            <a:r>
              <a:rPr lang="de-CH" dirty="0" err="1"/>
              <a:t>Lekner</a:t>
            </a:r>
            <a:r>
              <a:rPr lang="de-CH" dirty="0"/>
              <a:t>, 2011) </a:t>
            </a:r>
          </a:p>
          <a:p>
            <a:r>
              <a:rPr lang="de-CH" dirty="0"/>
              <a:t>The </a:t>
            </a:r>
            <a:r>
              <a:rPr lang="de-CH" dirty="0" err="1"/>
              <a:t>model</a:t>
            </a:r>
            <a:r>
              <a:rPr lang="de-CH" dirty="0"/>
              <a:t> </a:t>
            </a:r>
            <a:r>
              <a:rPr lang="de-CH" dirty="0" err="1"/>
              <a:t>discusses</a:t>
            </a:r>
            <a:r>
              <a:rPr lang="de-CH" dirty="0"/>
              <a:t> also </a:t>
            </a:r>
            <a:r>
              <a:rPr lang="de-CH" dirty="0" err="1"/>
              <a:t>the</a:t>
            </a:r>
            <a:r>
              <a:rPr lang="de-CH" dirty="0"/>
              <a:t> </a:t>
            </a:r>
            <a:r>
              <a:rPr lang="de-CH" dirty="0" err="1"/>
              <a:t>relation</a:t>
            </a:r>
            <a:r>
              <a:rPr lang="de-CH" dirty="0"/>
              <a:t> </a:t>
            </a:r>
            <a:r>
              <a:rPr lang="de-CH" dirty="0" err="1"/>
              <a:t>between</a:t>
            </a:r>
            <a:r>
              <a:rPr lang="de-CH" dirty="0"/>
              <a:t> Maxwell </a:t>
            </a:r>
            <a:r>
              <a:rPr lang="de-CH" dirty="0" err="1"/>
              <a:t>capacitance</a:t>
            </a:r>
            <a:r>
              <a:rPr lang="de-CH" dirty="0"/>
              <a:t> </a:t>
            </a:r>
            <a:r>
              <a:rPr lang="de-CH" dirty="0" err="1"/>
              <a:t>matrix</a:t>
            </a:r>
            <a:r>
              <a:rPr lang="de-CH" dirty="0"/>
              <a:t> and mutual </a:t>
            </a:r>
            <a:r>
              <a:rPr lang="de-CH" dirty="0" err="1"/>
              <a:t>capacitance</a:t>
            </a:r>
            <a:r>
              <a:rPr lang="de-CH" dirty="0"/>
              <a:t> </a:t>
            </a:r>
            <a:r>
              <a:rPr lang="de-CH" dirty="0" err="1"/>
              <a:t>matrix</a:t>
            </a:r>
            <a:r>
              <a:rPr lang="de-CH" dirty="0"/>
              <a:t>.</a:t>
            </a:r>
          </a:p>
          <a:p>
            <a:r>
              <a:rPr lang="de-CH" dirty="0" err="1"/>
              <a:t>Full</a:t>
            </a:r>
            <a:r>
              <a:rPr lang="de-CH" dirty="0"/>
              <a:t> </a:t>
            </a:r>
            <a:r>
              <a:rPr lang="de-CH" dirty="0" err="1"/>
              <a:t>discussion</a:t>
            </a:r>
            <a:r>
              <a:rPr lang="de-CH" dirty="0"/>
              <a:t> in </a:t>
            </a:r>
            <a:r>
              <a:rPr lang="de-CH" dirty="0" err="1">
                <a:hlinkClick r:id="rId2"/>
              </a:rPr>
              <a:t>blog</a:t>
            </a:r>
            <a:r>
              <a:rPr lang="de-CH" dirty="0">
                <a:hlinkClick r:id="rId2"/>
              </a:rPr>
              <a:t> </a:t>
            </a:r>
            <a:r>
              <a:rPr lang="de-CH" dirty="0" err="1">
                <a:hlinkClick r:id="rId2"/>
              </a:rPr>
              <a:t>post</a:t>
            </a:r>
            <a:r>
              <a:rPr lang="de-CH" dirty="0"/>
              <a:t>.</a:t>
            </a:r>
          </a:p>
          <a:p>
            <a:endParaRPr lang="en-US" dirty="0"/>
          </a:p>
        </p:txBody>
      </p:sp>
      <p:sp>
        <p:nvSpPr>
          <p:cNvPr id="7" name="Textplatzhalter 6">
            <a:extLst>
              <a:ext uri="{FF2B5EF4-FFF2-40B4-BE49-F238E27FC236}">
                <a16:creationId xmlns:a16="http://schemas.microsoft.com/office/drawing/2014/main" id="{601F05C2-B378-B552-E4BC-D4C936C0EDCD}"/>
              </a:ext>
            </a:extLst>
          </p:cNvPr>
          <p:cNvSpPr>
            <a:spLocks noGrp="1"/>
          </p:cNvSpPr>
          <p:nvPr>
            <p:ph type="body" sz="quarter" idx="12"/>
          </p:nvPr>
        </p:nvSpPr>
        <p:spPr/>
        <p:txBody>
          <a:bodyPr/>
          <a:lstStyle/>
          <a:p>
            <a:endParaRPr lang="en-US"/>
          </a:p>
        </p:txBody>
      </p:sp>
      <p:pic>
        <p:nvPicPr>
          <p:cNvPr id="9" name="Grafik 8">
            <a:extLst>
              <a:ext uri="{FF2B5EF4-FFF2-40B4-BE49-F238E27FC236}">
                <a16:creationId xmlns:a16="http://schemas.microsoft.com/office/drawing/2014/main" id="{5EF574F1-DE90-27FD-D904-2CA6A9EBFBE1}"/>
              </a:ext>
            </a:extLst>
          </p:cNvPr>
          <p:cNvPicPr>
            <a:picLocks noChangeAspect="1"/>
          </p:cNvPicPr>
          <p:nvPr/>
        </p:nvPicPr>
        <p:blipFill>
          <a:blip r:embed="rId3"/>
          <a:stretch>
            <a:fillRect/>
          </a:stretch>
        </p:blipFill>
        <p:spPr>
          <a:xfrm>
            <a:off x="5589918" y="279399"/>
            <a:ext cx="6243575" cy="3322053"/>
          </a:xfrm>
          <a:prstGeom prst="rect">
            <a:avLst/>
          </a:prstGeom>
        </p:spPr>
      </p:pic>
      <p:grpSp>
        <p:nvGrpSpPr>
          <p:cNvPr id="10" name="Group 3">
            <a:extLst>
              <a:ext uri="{FF2B5EF4-FFF2-40B4-BE49-F238E27FC236}">
                <a16:creationId xmlns:a16="http://schemas.microsoft.com/office/drawing/2014/main" id="{AC3E02BC-6D14-0F0A-8EAF-E366A249067F}"/>
              </a:ext>
            </a:extLst>
          </p:cNvPr>
          <p:cNvGrpSpPr/>
          <p:nvPr/>
        </p:nvGrpSpPr>
        <p:grpSpPr>
          <a:xfrm>
            <a:off x="7435623" y="4172396"/>
            <a:ext cx="2042242" cy="1735362"/>
            <a:chOff x="5139080" y="2893790"/>
            <a:chExt cx="2610508" cy="1735362"/>
          </a:xfrm>
        </p:grpSpPr>
        <p:pic>
          <p:nvPicPr>
            <p:cNvPr id="11" name="Grafik 10">
              <a:extLst>
                <a:ext uri="{FF2B5EF4-FFF2-40B4-BE49-F238E27FC236}">
                  <a16:creationId xmlns:a16="http://schemas.microsoft.com/office/drawing/2014/main" id="{C18BAA75-171B-CF58-E1A7-9B46EB6E7A6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0800000" flipH="1">
              <a:off x="5957147" y="3156761"/>
              <a:ext cx="1063244" cy="729081"/>
            </a:xfrm>
            <a:prstGeom prst="rect">
              <a:avLst/>
            </a:prstGeom>
          </p:spPr>
        </p:pic>
        <p:grpSp>
          <p:nvGrpSpPr>
            <p:cNvPr id="13" name="Gruppieren 12">
              <a:extLst>
                <a:ext uri="{FF2B5EF4-FFF2-40B4-BE49-F238E27FC236}">
                  <a16:creationId xmlns:a16="http://schemas.microsoft.com/office/drawing/2014/main" id="{A54FF777-5006-6840-45B1-37E2F29DFFCA}"/>
                </a:ext>
              </a:extLst>
            </p:cNvPr>
            <p:cNvGrpSpPr/>
            <p:nvPr/>
          </p:nvGrpSpPr>
          <p:grpSpPr>
            <a:xfrm>
              <a:off x="5460174" y="3511294"/>
              <a:ext cx="972108" cy="1115059"/>
              <a:chOff x="5882702" y="3356992"/>
              <a:chExt cx="1296144" cy="1982326"/>
            </a:xfrm>
          </p:grpSpPr>
          <p:pic>
            <p:nvPicPr>
              <p:cNvPr id="20" name="Grafik 19">
                <a:extLst>
                  <a:ext uri="{FF2B5EF4-FFF2-40B4-BE49-F238E27FC236}">
                    <a16:creationId xmlns:a16="http://schemas.microsoft.com/office/drawing/2014/main" id="{C424F5CF-A26A-E082-043E-F4E82E47C12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flipH="1">
                <a:off x="5821945" y="3417749"/>
                <a:ext cx="1417658" cy="1296144"/>
              </a:xfrm>
              <a:prstGeom prst="rect">
                <a:avLst/>
              </a:prstGeom>
            </p:spPr>
          </p:pic>
          <p:pic>
            <p:nvPicPr>
              <p:cNvPr id="21" name="Grafik 20">
                <a:extLst>
                  <a:ext uri="{FF2B5EF4-FFF2-40B4-BE49-F238E27FC236}">
                    <a16:creationId xmlns:a16="http://schemas.microsoft.com/office/drawing/2014/main" id="{EE94A17F-72E7-1F0F-BA00-FBFFB9977CD9}"/>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067880" y="3933056"/>
                <a:ext cx="925789" cy="1406262"/>
              </a:xfrm>
              <a:prstGeom prst="rect">
                <a:avLst/>
              </a:prstGeom>
            </p:spPr>
          </p:pic>
        </p:grpSp>
        <p:grpSp>
          <p:nvGrpSpPr>
            <p:cNvPr id="14" name="Gruppieren 13">
              <a:extLst>
                <a:ext uri="{FF2B5EF4-FFF2-40B4-BE49-F238E27FC236}">
                  <a16:creationId xmlns:a16="http://schemas.microsoft.com/office/drawing/2014/main" id="{8C876F4E-65C6-687C-C20D-A8DC0BBD69DF}"/>
                </a:ext>
              </a:extLst>
            </p:cNvPr>
            <p:cNvGrpSpPr/>
            <p:nvPr/>
          </p:nvGrpSpPr>
          <p:grpSpPr>
            <a:xfrm>
              <a:off x="6540294" y="3511294"/>
              <a:ext cx="972108" cy="1117858"/>
              <a:chOff x="7267027" y="3352016"/>
              <a:chExt cx="1296144" cy="1987302"/>
            </a:xfrm>
          </p:grpSpPr>
          <p:pic>
            <p:nvPicPr>
              <p:cNvPr id="18" name="Grafik 17">
                <a:extLst>
                  <a:ext uri="{FF2B5EF4-FFF2-40B4-BE49-F238E27FC236}">
                    <a16:creationId xmlns:a16="http://schemas.microsoft.com/office/drawing/2014/main" id="{578D0A82-5A61-7787-A33C-E000138A2B28}"/>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6200000" flipH="1">
                <a:off x="7206270" y="3412773"/>
                <a:ext cx="1417658" cy="1296144"/>
              </a:xfrm>
              <a:prstGeom prst="rect">
                <a:avLst/>
              </a:prstGeom>
            </p:spPr>
          </p:pic>
          <p:pic>
            <p:nvPicPr>
              <p:cNvPr id="19" name="Grafik 18">
                <a:extLst>
                  <a:ext uri="{FF2B5EF4-FFF2-40B4-BE49-F238E27FC236}">
                    <a16:creationId xmlns:a16="http://schemas.microsoft.com/office/drawing/2014/main" id="{CDCDE85A-0189-8238-4A05-B52C04FFD5B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52205" y="3933056"/>
                <a:ext cx="925789" cy="1406262"/>
              </a:xfrm>
              <a:prstGeom prst="rect">
                <a:avLst/>
              </a:prstGeom>
            </p:spPr>
          </p:pic>
        </p:grpSp>
        <mc:AlternateContent xmlns:mc="http://schemas.openxmlformats.org/markup-compatibility/2006">
          <mc:Choice xmlns:a14="http://schemas.microsoft.com/office/drawing/2010/main" Requires="a14">
            <p:sp>
              <p:nvSpPr>
                <p:cNvPr id="15" name="Textfeld 14">
                  <a:extLst>
                    <a:ext uri="{FF2B5EF4-FFF2-40B4-BE49-F238E27FC236}">
                      <a16:creationId xmlns:a16="http://schemas.microsoft.com/office/drawing/2014/main" id="{70C63E78-64EB-B20D-F1FA-D89A9E405834}"/>
                    </a:ext>
                  </a:extLst>
                </p:cNvPr>
                <p:cNvSpPr txBox="1"/>
                <p:nvPr/>
              </p:nvSpPr>
              <p:spPr>
                <a:xfrm>
                  <a:off x="5139080" y="3469505"/>
                  <a:ext cx="569581" cy="2891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b="0" i="1" smtClean="0">
                                <a:latin typeface="Cambria Math" panose="02040503050406030204" pitchFamily="18" charset="0"/>
                              </a:rPr>
                              <m:t>𝐶</m:t>
                            </m:r>
                          </m:e>
                          <m:sub>
                            <m:r>
                              <a:rPr lang="de-CH" b="0" i="1" smtClean="0">
                                <a:latin typeface="Cambria Math" panose="02040503050406030204" pitchFamily="18" charset="0"/>
                              </a:rPr>
                              <m:t>𝑚</m:t>
                            </m:r>
                            <m:r>
                              <a:rPr lang="de-CH" b="0" i="1" smtClean="0">
                                <a:latin typeface="Cambria Math" panose="02040503050406030204" pitchFamily="18" charset="0"/>
                              </a:rPr>
                              <m:t>,11</m:t>
                            </m:r>
                          </m:sub>
                        </m:sSub>
                      </m:oMath>
                    </m:oMathPara>
                  </a14:m>
                  <a:endParaRPr lang="de-DE" dirty="0"/>
                </a:p>
              </p:txBody>
            </p:sp>
          </mc:Choice>
          <mc:Fallback>
            <p:sp>
              <p:nvSpPr>
                <p:cNvPr id="15" name="Textfeld 14">
                  <a:extLst>
                    <a:ext uri="{FF2B5EF4-FFF2-40B4-BE49-F238E27FC236}">
                      <a16:creationId xmlns:a16="http://schemas.microsoft.com/office/drawing/2014/main" id="{70C63E78-64EB-B20D-F1FA-D89A9E405834}"/>
                    </a:ext>
                  </a:extLst>
                </p:cNvPr>
                <p:cNvSpPr txBox="1">
                  <a:spLocks noRot="1" noChangeAspect="1" noMove="1" noResize="1" noEditPoints="1" noAdjustHandles="1" noChangeArrowheads="1" noChangeShapeType="1" noTextEdit="1"/>
                </p:cNvSpPr>
                <p:nvPr/>
              </p:nvSpPr>
              <p:spPr>
                <a:xfrm>
                  <a:off x="5139080" y="3469505"/>
                  <a:ext cx="569581" cy="289182"/>
                </a:xfrm>
                <a:prstGeom prst="rect">
                  <a:avLst/>
                </a:prstGeom>
                <a:blipFill>
                  <a:blip r:embed="rId6"/>
                  <a:stretch>
                    <a:fillRect l="-19178" r="-28767" b="-1276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6" name="Textfeld 15">
                  <a:extLst>
                    <a:ext uri="{FF2B5EF4-FFF2-40B4-BE49-F238E27FC236}">
                      <a16:creationId xmlns:a16="http://schemas.microsoft.com/office/drawing/2014/main" id="{11FEA2E0-4FCC-6C71-5893-BCC4549ECA25}"/>
                    </a:ext>
                  </a:extLst>
                </p:cNvPr>
                <p:cNvSpPr txBox="1"/>
                <p:nvPr/>
              </p:nvSpPr>
              <p:spPr>
                <a:xfrm>
                  <a:off x="7180009" y="3511294"/>
                  <a:ext cx="569579" cy="2891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b="0" i="1" smtClean="0">
                                <a:latin typeface="Cambria Math" panose="02040503050406030204" pitchFamily="18" charset="0"/>
                              </a:rPr>
                              <m:t>𝐶</m:t>
                            </m:r>
                          </m:e>
                          <m:sub>
                            <m:r>
                              <a:rPr lang="de-CH" b="0" i="1" smtClean="0">
                                <a:latin typeface="Cambria Math" panose="02040503050406030204" pitchFamily="18" charset="0"/>
                              </a:rPr>
                              <m:t>𝑚</m:t>
                            </m:r>
                            <m:r>
                              <a:rPr lang="de-CH" b="0" i="1" smtClean="0">
                                <a:latin typeface="Cambria Math" panose="02040503050406030204" pitchFamily="18" charset="0"/>
                              </a:rPr>
                              <m:t>,22</m:t>
                            </m:r>
                          </m:sub>
                        </m:sSub>
                      </m:oMath>
                    </m:oMathPara>
                  </a14:m>
                  <a:endParaRPr lang="de-DE" dirty="0"/>
                </a:p>
              </p:txBody>
            </p:sp>
          </mc:Choice>
          <mc:Fallback>
            <p:sp>
              <p:nvSpPr>
                <p:cNvPr id="16" name="Textfeld 15">
                  <a:extLst>
                    <a:ext uri="{FF2B5EF4-FFF2-40B4-BE49-F238E27FC236}">
                      <a16:creationId xmlns:a16="http://schemas.microsoft.com/office/drawing/2014/main" id="{11FEA2E0-4FCC-6C71-5893-BCC4549ECA25}"/>
                    </a:ext>
                  </a:extLst>
                </p:cNvPr>
                <p:cNvSpPr txBox="1">
                  <a:spLocks noRot="1" noChangeAspect="1" noMove="1" noResize="1" noEditPoints="1" noAdjustHandles="1" noChangeArrowheads="1" noChangeShapeType="1" noTextEdit="1"/>
                </p:cNvSpPr>
                <p:nvPr/>
              </p:nvSpPr>
              <p:spPr>
                <a:xfrm>
                  <a:off x="7180009" y="3511294"/>
                  <a:ext cx="569579" cy="289182"/>
                </a:xfrm>
                <a:prstGeom prst="rect">
                  <a:avLst/>
                </a:prstGeom>
                <a:blipFill>
                  <a:blip r:embed="rId7"/>
                  <a:stretch>
                    <a:fillRect l="-19178" r="-28767" b="-12766"/>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7" name="Textfeld 16">
                  <a:extLst>
                    <a:ext uri="{FF2B5EF4-FFF2-40B4-BE49-F238E27FC236}">
                      <a16:creationId xmlns:a16="http://schemas.microsoft.com/office/drawing/2014/main" id="{295B40B5-E993-ABA1-A112-801663226F3E}"/>
                    </a:ext>
                  </a:extLst>
                </p:cNvPr>
                <p:cNvSpPr txBox="1"/>
                <p:nvPr/>
              </p:nvSpPr>
              <p:spPr>
                <a:xfrm>
                  <a:off x="6200178" y="2893790"/>
                  <a:ext cx="569581" cy="289182"/>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b="0" i="1" smtClean="0">
                                <a:latin typeface="Cambria Math" panose="02040503050406030204" pitchFamily="18" charset="0"/>
                              </a:rPr>
                              <m:t>𝐶</m:t>
                            </m:r>
                          </m:e>
                          <m:sub>
                            <m:r>
                              <a:rPr lang="de-CH" b="0" i="1" smtClean="0">
                                <a:latin typeface="Cambria Math" panose="02040503050406030204" pitchFamily="18" charset="0"/>
                              </a:rPr>
                              <m:t>𝑚</m:t>
                            </m:r>
                            <m:r>
                              <a:rPr lang="de-CH" b="0" i="1" smtClean="0">
                                <a:latin typeface="Cambria Math" panose="02040503050406030204" pitchFamily="18" charset="0"/>
                              </a:rPr>
                              <m:t>,12</m:t>
                            </m:r>
                          </m:sub>
                        </m:sSub>
                      </m:oMath>
                    </m:oMathPara>
                  </a14:m>
                  <a:endParaRPr lang="de-DE" dirty="0"/>
                </a:p>
              </p:txBody>
            </p:sp>
          </mc:Choice>
          <mc:Fallback>
            <p:sp>
              <p:nvSpPr>
                <p:cNvPr id="17" name="Textfeld 16">
                  <a:extLst>
                    <a:ext uri="{FF2B5EF4-FFF2-40B4-BE49-F238E27FC236}">
                      <a16:creationId xmlns:a16="http://schemas.microsoft.com/office/drawing/2014/main" id="{295B40B5-E993-ABA1-A112-801663226F3E}"/>
                    </a:ext>
                  </a:extLst>
                </p:cNvPr>
                <p:cNvSpPr txBox="1">
                  <a:spLocks noRot="1" noChangeAspect="1" noMove="1" noResize="1" noEditPoints="1" noAdjustHandles="1" noChangeArrowheads="1" noChangeShapeType="1" noTextEdit="1"/>
                </p:cNvSpPr>
                <p:nvPr/>
              </p:nvSpPr>
              <p:spPr>
                <a:xfrm>
                  <a:off x="6200178" y="2893790"/>
                  <a:ext cx="569581" cy="289182"/>
                </a:xfrm>
                <a:prstGeom prst="rect">
                  <a:avLst/>
                </a:prstGeom>
                <a:blipFill>
                  <a:blip r:embed="rId8"/>
                  <a:stretch>
                    <a:fillRect l="-19178" r="-28767" b="-12500"/>
                  </a:stretch>
                </a:blipFill>
              </p:spPr>
              <p:txBody>
                <a:bodyPr/>
                <a:lstStyle/>
                <a:p>
                  <a:r>
                    <a:rPr lang="en-US">
                      <a:noFill/>
                    </a:rPr>
                    <a:t> </a:t>
                  </a:r>
                </a:p>
              </p:txBody>
            </p:sp>
          </mc:Fallback>
        </mc:AlternateContent>
      </p:grpSp>
    </p:spTree>
    <p:extLst>
      <p:ext uri="{BB962C8B-B14F-4D97-AF65-F5344CB8AC3E}">
        <p14:creationId xmlns:p14="http://schemas.microsoft.com/office/powerpoint/2010/main" val="33359141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Inhaltsplatzhalter 8">
            <a:extLst>
              <a:ext uri="{FF2B5EF4-FFF2-40B4-BE49-F238E27FC236}">
                <a16:creationId xmlns:a16="http://schemas.microsoft.com/office/drawing/2014/main" id="{1CAB81D2-C41D-8888-FF1E-71B2CED8B690}"/>
              </a:ext>
            </a:extLst>
          </p:cNvPr>
          <p:cNvSpPr>
            <a:spLocks noGrp="1"/>
          </p:cNvSpPr>
          <p:nvPr>
            <p:ph sz="half" idx="1"/>
          </p:nvPr>
        </p:nvSpPr>
        <p:spPr/>
        <p:txBody>
          <a:bodyPr/>
          <a:lstStyle/>
          <a:p>
            <a:endParaRPr lang="en-US" dirty="0"/>
          </a:p>
        </p:txBody>
      </p:sp>
      <p:sp>
        <p:nvSpPr>
          <p:cNvPr id="10" name="Inhaltsplatzhalter 9">
            <a:extLst>
              <a:ext uri="{FF2B5EF4-FFF2-40B4-BE49-F238E27FC236}">
                <a16:creationId xmlns:a16="http://schemas.microsoft.com/office/drawing/2014/main" id="{D8E220C2-ECDF-B93E-8674-D8CD56C700D2}"/>
              </a:ext>
            </a:extLst>
          </p:cNvPr>
          <p:cNvSpPr>
            <a:spLocks noGrp="1"/>
          </p:cNvSpPr>
          <p:nvPr>
            <p:ph sz="half" idx="2"/>
          </p:nvPr>
        </p:nvSpPr>
        <p:spPr/>
        <p:txBody>
          <a:bodyPr/>
          <a:lstStyle/>
          <a:p>
            <a:pPr marL="0" indent="0">
              <a:buNone/>
            </a:pPr>
            <a:endParaRPr lang="en-US" dirty="0"/>
          </a:p>
        </p:txBody>
      </p:sp>
      <p:sp>
        <p:nvSpPr>
          <p:cNvPr id="6" name="Titel 5">
            <a:extLst>
              <a:ext uri="{FF2B5EF4-FFF2-40B4-BE49-F238E27FC236}">
                <a16:creationId xmlns:a16="http://schemas.microsoft.com/office/drawing/2014/main" id="{3B25763B-1E88-CA23-5987-1A7398CF72C1}"/>
              </a:ext>
            </a:extLst>
          </p:cNvPr>
          <p:cNvSpPr>
            <a:spLocks noGrp="1"/>
          </p:cNvSpPr>
          <p:nvPr>
            <p:ph type="title"/>
          </p:nvPr>
        </p:nvSpPr>
        <p:spPr/>
        <p:txBody>
          <a:bodyPr/>
          <a:lstStyle/>
          <a:p>
            <a:r>
              <a:rPr lang="de-CH" dirty="0"/>
              <a:t>Analytical </a:t>
            </a:r>
            <a:r>
              <a:rPr lang="de-CH" dirty="0" err="1"/>
              <a:t>solution</a:t>
            </a:r>
            <a:endParaRPr lang="en-US" dirty="0"/>
          </a:p>
        </p:txBody>
      </p:sp>
      <mc:AlternateContent xmlns:mc="http://schemas.openxmlformats.org/markup-compatibility/2006">
        <mc:Choice xmlns:a14="http://schemas.microsoft.com/office/drawing/2010/main" Requires="a14">
          <p:sp>
            <p:nvSpPr>
              <p:cNvPr id="8" name="Textfeld 7">
                <a:extLst>
                  <a:ext uri="{FF2B5EF4-FFF2-40B4-BE49-F238E27FC236}">
                    <a16:creationId xmlns:a16="http://schemas.microsoft.com/office/drawing/2014/main" id="{B4057236-FE01-1213-C73C-8735D4881D31}"/>
                  </a:ext>
                </a:extLst>
              </p:cNvPr>
              <p:cNvSpPr txBox="1"/>
              <p:nvPr/>
            </p:nvSpPr>
            <p:spPr>
              <a:xfrm>
                <a:off x="681299" y="1700026"/>
                <a:ext cx="5411616" cy="3653116"/>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sSub>
                        <m:sSubPr>
                          <m:ctrlPr>
                            <a:rPr lang="en-US" i="1" smtClean="0">
                              <a:latin typeface="Cambria Math" panose="02040503050406030204" pitchFamily="18" charset="0"/>
                            </a:rPr>
                          </m:ctrlPr>
                        </m:sSubPr>
                        <m:e>
                          <m:r>
                            <a:rPr lang="de-CH" b="0" i="1" smtClean="0">
                              <a:latin typeface="Cambria Math" panose="02040503050406030204" pitchFamily="18" charset="0"/>
                            </a:rPr>
                            <m:t>𝐶</m:t>
                          </m:r>
                        </m:e>
                        <m:sub>
                          <m:r>
                            <a:rPr lang="de-CH" b="0" i="1" smtClean="0">
                              <a:latin typeface="Cambria Math" panose="02040503050406030204" pitchFamily="18" charset="0"/>
                            </a:rPr>
                            <m:t>11</m:t>
                          </m:r>
                        </m:sub>
                      </m:sSub>
                      <m:r>
                        <a:rPr lang="de-CH" b="0" i="1" smtClean="0">
                          <a:latin typeface="Cambria Math" panose="02040503050406030204" pitchFamily="18" charset="0"/>
                        </a:rPr>
                        <m:t>=</m:t>
                      </m:r>
                      <m:r>
                        <a:rPr lang="de-CH" b="0" i="1" smtClean="0">
                          <a:latin typeface="Cambria Math" panose="02040503050406030204" pitchFamily="18" charset="0"/>
                        </a:rPr>
                        <m:t>𝐹𝑎𝑏</m:t>
                      </m:r>
                      <m:r>
                        <a:rPr lang="de-CH" b="0" i="1" smtClean="0">
                          <a:latin typeface="Cambria Math" panose="02040503050406030204" pitchFamily="18" charset="0"/>
                        </a:rPr>
                        <m:t> </m:t>
                      </m:r>
                      <m:r>
                        <m:rPr>
                          <m:sty m:val="p"/>
                        </m:rPr>
                        <a:rPr lang="de-CH" b="0" i="0" smtClean="0">
                          <a:latin typeface="Cambria Math" panose="02040503050406030204" pitchFamily="18" charset="0"/>
                        </a:rPr>
                        <m:t>sinh</m:t>
                      </m:r>
                      <m:r>
                        <a:rPr lang="de-CH" b="0" i="1" smtClean="0">
                          <a:latin typeface="Cambria Math" panose="02040503050406030204" pitchFamily="18" charset="0"/>
                        </a:rPr>
                        <m:t> </m:t>
                      </m:r>
                      <m:r>
                        <a:rPr lang="de-CH" b="0" i="1" smtClean="0">
                          <a:latin typeface="Cambria Math" panose="02040503050406030204" pitchFamily="18" charset="0"/>
                        </a:rPr>
                        <m:t>𝑢</m:t>
                      </m:r>
                      <m:r>
                        <a:rPr lang="de-CH" b="0" i="1" smtClean="0">
                          <a:latin typeface="Cambria Math" panose="02040503050406030204" pitchFamily="18" charset="0"/>
                        </a:rPr>
                        <m:t> </m:t>
                      </m:r>
                      <m:nary>
                        <m:naryPr>
                          <m:chr m:val="∑"/>
                          <m:ctrlPr>
                            <a:rPr lang="de-CH" b="0" i="1" smtClean="0">
                              <a:latin typeface="Cambria Math" panose="02040503050406030204" pitchFamily="18" charset="0"/>
                            </a:rPr>
                          </m:ctrlPr>
                        </m:naryPr>
                        <m:sub>
                          <m:r>
                            <m:rPr>
                              <m:brk m:alnAt="23"/>
                            </m:rPr>
                            <a:rPr lang="de-CH" b="0" i="1" smtClean="0">
                              <a:latin typeface="Cambria Math" panose="02040503050406030204" pitchFamily="18" charset="0"/>
                            </a:rPr>
                            <m:t>𝑛</m:t>
                          </m:r>
                          <m:r>
                            <a:rPr lang="de-CH" b="0" i="1" smtClean="0">
                              <a:latin typeface="Cambria Math" panose="02040503050406030204" pitchFamily="18" charset="0"/>
                            </a:rPr>
                            <m:t>=0</m:t>
                          </m:r>
                        </m:sub>
                        <m:sup>
                          <m:r>
                            <a:rPr lang="de-CH" b="0" i="1" smtClean="0">
                              <a:latin typeface="Cambria Math" panose="02040503050406030204" pitchFamily="18" charset="0"/>
                              <a:ea typeface="Cambria Math" panose="02040503050406030204" pitchFamily="18" charset="0"/>
                            </a:rPr>
                            <m:t>∞</m:t>
                          </m:r>
                        </m:sup>
                        <m:e>
                          <m:sSup>
                            <m:sSupPr>
                              <m:ctrlPr>
                                <a:rPr lang="de-CH" b="0" i="1" smtClean="0">
                                  <a:latin typeface="Cambria Math" panose="02040503050406030204" pitchFamily="18" charset="0"/>
                                </a:rPr>
                              </m:ctrlPr>
                            </m:sSupPr>
                            <m:e>
                              <m:d>
                                <m:dPr>
                                  <m:begChr m:val="["/>
                                  <m:endChr m:val="]"/>
                                  <m:ctrlPr>
                                    <a:rPr lang="de-CH" i="1">
                                      <a:latin typeface="Cambria Math" panose="02040503050406030204" pitchFamily="18" charset="0"/>
                                    </a:rPr>
                                  </m:ctrlPr>
                                </m:dPr>
                                <m:e>
                                  <m:func>
                                    <m:funcPr>
                                      <m:ctrlPr>
                                        <a:rPr lang="de-CH" i="1">
                                          <a:latin typeface="Cambria Math" panose="02040503050406030204" pitchFamily="18" charset="0"/>
                                        </a:rPr>
                                      </m:ctrlPr>
                                    </m:funcPr>
                                    <m:fName>
                                      <m:r>
                                        <m:rPr>
                                          <m:sty m:val="p"/>
                                        </m:rPr>
                                        <a:rPr lang="de-CH">
                                          <a:latin typeface="Cambria Math" panose="02040503050406030204" pitchFamily="18" charset="0"/>
                                        </a:rPr>
                                        <m:t>a</m:t>
                                      </m:r>
                                      <m:r>
                                        <a:rPr lang="de-CH">
                                          <a:latin typeface="Cambria Math" panose="02040503050406030204" pitchFamily="18" charset="0"/>
                                        </a:rPr>
                                        <m:t> </m:t>
                                      </m:r>
                                      <m:r>
                                        <m:rPr>
                                          <m:sty m:val="p"/>
                                        </m:rPr>
                                        <a:rPr lang="de-CH">
                                          <a:latin typeface="Cambria Math" panose="02040503050406030204" pitchFamily="18" charset="0"/>
                                        </a:rPr>
                                        <m:t>sinh</m:t>
                                      </m:r>
                                    </m:fName>
                                    <m:e>
                                      <m:r>
                                        <a:rPr lang="de-CH" i="1">
                                          <a:latin typeface="Cambria Math" panose="02040503050406030204" pitchFamily="18" charset="0"/>
                                        </a:rPr>
                                        <m:t>𝑛𝑢</m:t>
                                      </m:r>
                                    </m:e>
                                  </m:func>
                                  <m:r>
                                    <a:rPr lang="de-CH" i="1">
                                      <a:latin typeface="Cambria Math" panose="02040503050406030204" pitchFamily="18" charset="0"/>
                                    </a:rPr>
                                    <m:t>+</m:t>
                                  </m:r>
                                  <m:r>
                                    <a:rPr lang="de-CH" i="1">
                                      <a:latin typeface="Cambria Math" panose="02040503050406030204" pitchFamily="18" charset="0"/>
                                    </a:rPr>
                                    <m:t>𝑏</m:t>
                                  </m:r>
                                  <m:func>
                                    <m:funcPr>
                                      <m:ctrlPr>
                                        <a:rPr lang="de-CH" i="1">
                                          <a:latin typeface="Cambria Math" panose="02040503050406030204" pitchFamily="18" charset="0"/>
                                        </a:rPr>
                                      </m:ctrlPr>
                                    </m:funcPr>
                                    <m:fName>
                                      <m:r>
                                        <m:rPr>
                                          <m:sty m:val="p"/>
                                        </m:rPr>
                                        <a:rPr lang="de-CH">
                                          <a:latin typeface="Cambria Math" panose="02040503050406030204" pitchFamily="18" charset="0"/>
                                        </a:rPr>
                                        <m:t>sinh</m:t>
                                      </m:r>
                                    </m:fName>
                                    <m:e>
                                      <m:d>
                                        <m:dPr>
                                          <m:ctrlPr>
                                            <a:rPr lang="de-CH" i="1">
                                              <a:latin typeface="Cambria Math" panose="02040503050406030204" pitchFamily="18" charset="0"/>
                                            </a:rPr>
                                          </m:ctrlPr>
                                        </m:dPr>
                                        <m:e>
                                          <m:r>
                                            <a:rPr lang="de-CH" i="1">
                                              <a:latin typeface="Cambria Math" panose="02040503050406030204" pitchFamily="18" charset="0"/>
                                            </a:rPr>
                                            <m:t>𝑛</m:t>
                                          </m:r>
                                          <m:r>
                                            <a:rPr lang="de-CH" i="1">
                                              <a:latin typeface="Cambria Math" panose="02040503050406030204" pitchFamily="18" charset="0"/>
                                            </a:rPr>
                                            <m:t>+1</m:t>
                                          </m:r>
                                        </m:e>
                                      </m:d>
                                      <m:r>
                                        <a:rPr lang="de-CH" i="1">
                                          <a:latin typeface="Cambria Math" panose="02040503050406030204" pitchFamily="18" charset="0"/>
                                        </a:rPr>
                                        <m:t>𝑢</m:t>
                                      </m:r>
                                    </m:e>
                                  </m:func>
                                </m:e>
                              </m:d>
                            </m:e>
                            <m:sup>
                              <m:r>
                                <a:rPr lang="de-CH" b="0" i="1" smtClean="0">
                                  <a:latin typeface="Cambria Math" panose="02040503050406030204" pitchFamily="18" charset="0"/>
                                </a:rPr>
                                <m:t>−1</m:t>
                              </m:r>
                            </m:sup>
                          </m:sSup>
                        </m:e>
                      </m:nary>
                    </m:oMath>
                  </m:oMathPara>
                </a14:m>
                <a:endParaRPr lang="de-CH" b="0" dirty="0"/>
              </a:p>
              <a:p>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de-CH" i="1">
                              <a:latin typeface="Cambria Math" panose="02040503050406030204" pitchFamily="18" charset="0"/>
                            </a:rPr>
                            <m:t>𝐶</m:t>
                          </m:r>
                        </m:e>
                        <m:sub>
                          <m:r>
                            <a:rPr lang="de-CH" b="0" i="1" smtClean="0">
                              <a:latin typeface="Cambria Math" panose="02040503050406030204" pitchFamily="18" charset="0"/>
                            </a:rPr>
                            <m:t>22</m:t>
                          </m:r>
                        </m:sub>
                      </m:sSub>
                      <m:r>
                        <a:rPr lang="de-CH" i="1">
                          <a:latin typeface="Cambria Math" panose="02040503050406030204" pitchFamily="18" charset="0"/>
                        </a:rPr>
                        <m:t>=</m:t>
                      </m:r>
                      <m:r>
                        <a:rPr lang="de-CH" b="0" i="1" smtClean="0">
                          <a:latin typeface="Cambria Math" panose="02040503050406030204" pitchFamily="18" charset="0"/>
                        </a:rPr>
                        <m:t>𝐹</m:t>
                      </m:r>
                      <m:r>
                        <a:rPr lang="de-CH" i="1">
                          <a:latin typeface="Cambria Math" panose="02040503050406030204" pitchFamily="18" charset="0"/>
                        </a:rPr>
                        <m:t>𝑎𝑏</m:t>
                      </m:r>
                      <m:r>
                        <a:rPr lang="de-CH" i="1">
                          <a:latin typeface="Cambria Math" panose="02040503050406030204" pitchFamily="18" charset="0"/>
                        </a:rPr>
                        <m:t> </m:t>
                      </m:r>
                      <m:r>
                        <m:rPr>
                          <m:sty m:val="p"/>
                        </m:rPr>
                        <a:rPr lang="de-CH">
                          <a:latin typeface="Cambria Math" panose="02040503050406030204" pitchFamily="18" charset="0"/>
                        </a:rPr>
                        <m:t>sinh</m:t>
                      </m:r>
                      <m:r>
                        <a:rPr lang="de-CH" i="1">
                          <a:latin typeface="Cambria Math" panose="02040503050406030204" pitchFamily="18" charset="0"/>
                        </a:rPr>
                        <m:t> </m:t>
                      </m:r>
                      <m:r>
                        <a:rPr lang="de-CH" i="1">
                          <a:latin typeface="Cambria Math" panose="02040503050406030204" pitchFamily="18" charset="0"/>
                        </a:rPr>
                        <m:t>𝑢</m:t>
                      </m:r>
                      <m:r>
                        <a:rPr lang="de-CH" i="1">
                          <a:latin typeface="Cambria Math" panose="02040503050406030204" pitchFamily="18" charset="0"/>
                        </a:rPr>
                        <m:t> </m:t>
                      </m:r>
                      <m:nary>
                        <m:naryPr>
                          <m:chr m:val="∑"/>
                          <m:ctrlPr>
                            <a:rPr lang="de-CH" i="1">
                              <a:latin typeface="Cambria Math" panose="02040503050406030204" pitchFamily="18" charset="0"/>
                            </a:rPr>
                          </m:ctrlPr>
                        </m:naryPr>
                        <m:sub>
                          <m:r>
                            <m:rPr>
                              <m:brk m:alnAt="23"/>
                            </m:rPr>
                            <a:rPr lang="de-CH" i="1">
                              <a:latin typeface="Cambria Math" panose="02040503050406030204" pitchFamily="18" charset="0"/>
                            </a:rPr>
                            <m:t>𝑛</m:t>
                          </m:r>
                          <m:r>
                            <a:rPr lang="de-CH" i="1">
                              <a:latin typeface="Cambria Math" panose="02040503050406030204" pitchFamily="18" charset="0"/>
                            </a:rPr>
                            <m:t>=0</m:t>
                          </m:r>
                        </m:sub>
                        <m:sup>
                          <m:r>
                            <a:rPr lang="de-CH" i="1">
                              <a:latin typeface="Cambria Math" panose="02040503050406030204" pitchFamily="18" charset="0"/>
                              <a:ea typeface="Cambria Math" panose="02040503050406030204" pitchFamily="18" charset="0"/>
                            </a:rPr>
                            <m:t>∞</m:t>
                          </m:r>
                        </m:sup>
                        <m:e>
                          <m:sSup>
                            <m:sSupPr>
                              <m:ctrlPr>
                                <a:rPr lang="de-CH" i="1">
                                  <a:latin typeface="Cambria Math" panose="02040503050406030204" pitchFamily="18" charset="0"/>
                                </a:rPr>
                              </m:ctrlPr>
                            </m:sSupPr>
                            <m:e>
                              <m:d>
                                <m:dPr>
                                  <m:begChr m:val="["/>
                                  <m:endChr m:val="]"/>
                                  <m:ctrlPr>
                                    <a:rPr lang="de-CH" i="1">
                                      <a:latin typeface="Cambria Math" panose="02040503050406030204" pitchFamily="18" charset="0"/>
                                    </a:rPr>
                                  </m:ctrlPr>
                                </m:dPr>
                                <m:e>
                                  <m:func>
                                    <m:funcPr>
                                      <m:ctrlPr>
                                        <a:rPr lang="de-CH" i="1">
                                          <a:latin typeface="Cambria Math" panose="02040503050406030204" pitchFamily="18" charset="0"/>
                                        </a:rPr>
                                      </m:ctrlPr>
                                    </m:funcPr>
                                    <m:fName>
                                      <m:r>
                                        <m:rPr>
                                          <m:sty m:val="p"/>
                                        </m:rPr>
                                        <a:rPr lang="de-CH" b="0" i="0" smtClean="0">
                                          <a:latin typeface="Cambria Math" panose="02040503050406030204" pitchFamily="18" charset="0"/>
                                        </a:rPr>
                                        <m:t>b</m:t>
                                      </m:r>
                                      <m:r>
                                        <a:rPr lang="de-CH">
                                          <a:latin typeface="Cambria Math" panose="02040503050406030204" pitchFamily="18" charset="0"/>
                                        </a:rPr>
                                        <m:t> </m:t>
                                      </m:r>
                                      <m:r>
                                        <m:rPr>
                                          <m:sty m:val="p"/>
                                        </m:rPr>
                                        <a:rPr lang="de-CH">
                                          <a:latin typeface="Cambria Math" panose="02040503050406030204" pitchFamily="18" charset="0"/>
                                        </a:rPr>
                                        <m:t>sinh</m:t>
                                      </m:r>
                                    </m:fName>
                                    <m:e>
                                      <m:r>
                                        <a:rPr lang="de-CH" i="1">
                                          <a:latin typeface="Cambria Math" panose="02040503050406030204" pitchFamily="18" charset="0"/>
                                        </a:rPr>
                                        <m:t>𝑛𝑢</m:t>
                                      </m:r>
                                    </m:e>
                                  </m:func>
                                  <m:r>
                                    <a:rPr lang="de-CH" i="1">
                                      <a:latin typeface="Cambria Math" panose="02040503050406030204" pitchFamily="18" charset="0"/>
                                    </a:rPr>
                                    <m:t>+</m:t>
                                  </m:r>
                                  <m:r>
                                    <a:rPr lang="de-CH" b="0" i="1" smtClean="0">
                                      <a:latin typeface="Cambria Math" panose="02040503050406030204" pitchFamily="18" charset="0"/>
                                    </a:rPr>
                                    <m:t>𝑎</m:t>
                                  </m:r>
                                  <m:func>
                                    <m:funcPr>
                                      <m:ctrlPr>
                                        <a:rPr lang="de-CH" i="1">
                                          <a:latin typeface="Cambria Math" panose="02040503050406030204" pitchFamily="18" charset="0"/>
                                        </a:rPr>
                                      </m:ctrlPr>
                                    </m:funcPr>
                                    <m:fName>
                                      <m:r>
                                        <m:rPr>
                                          <m:sty m:val="p"/>
                                        </m:rPr>
                                        <a:rPr lang="de-CH">
                                          <a:latin typeface="Cambria Math" panose="02040503050406030204" pitchFamily="18" charset="0"/>
                                        </a:rPr>
                                        <m:t>sinh</m:t>
                                      </m:r>
                                    </m:fName>
                                    <m:e>
                                      <m:d>
                                        <m:dPr>
                                          <m:ctrlPr>
                                            <a:rPr lang="de-CH" i="1">
                                              <a:latin typeface="Cambria Math" panose="02040503050406030204" pitchFamily="18" charset="0"/>
                                            </a:rPr>
                                          </m:ctrlPr>
                                        </m:dPr>
                                        <m:e>
                                          <m:r>
                                            <a:rPr lang="de-CH" i="1">
                                              <a:latin typeface="Cambria Math" panose="02040503050406030204" pitchFamily="18" charset="0"/>
                                            </a:rPr>
                                            <m:t>𝑛</m:t>
                                          </m:r>
                                          <m:r>
                                            <a:rPr lang="de-CH" i="1">
                                              <a:latin typeface="Cambria Math" panose="02040503050406030204" pitchFamily="18" charset="0"/>
                                            </a:rPr>
                                            <m:t>+1</m:t>
                                          </m:r>
                                        </m:e>
                                      </m:d>
                                      <m:r>
                                        <a:rPr lang="de-CH" i="1">
                                          <a:latin typeface="Cambria Math" panose="02040503050406030204" pitchFamily="18" charset="0"/>
                                        </a:rPr>
                                        <m:t>𝑢</m:t>
                                      </m:r>
                                    </m:e>
                                  </m:func>
                                </m:e>
                              </m:d>
                            </m:e>
                            <m:sup>
                              <m:r>
                                <a:rPr lang="de-CH" i="1">
                                  <a:latin typeface="Cambria Math" panose="02040503050406030204" pitchFamily="18" charset="0"/>
                                </a:rPr>
                                <m:t>−1</m:t>
                              </m:r>
                            </m:sup>
                          </m:sSup>
                        </m:e>
                      </m:nary>
                    </m:oMath>
                  </m:oMathPara>
                </a14:m>
                <a:endParaRPr lang="de-CH" dirty="0"/>
              </a:p>
              <a:p>
                <a:pPr/>
                <a14:m>
                  <m:oMathPara xmlns:m="http://schemas.openxmlformats.org/officeDocument/2006/math">
                    <m:oMathParaPr>
                      <m:jc m:val="left"/>
                    </m:oMathParaPr>
                    <m:oMath xmlns:m="http://schemas.openxmlformats.org/officeDocument/2006/math">
                      <m:sSub>
                        <m:sSubPr>
                          <m:ctrlPr>
                            <a:rPr lang="en-US" i="1">
                              <a:latin typeface="Cambria Math" panose="02040503050406030204" pitchFamily="18" charset="0"/>
                            </a:rPr>
                          </m:ctrlPr>
                        </m:sSubPr>
                        <m:e>
                          <m:r>
                            <a:rPr lang="de-CH" i="1">
                              <a:latin typeface="Cambria Math" panose="02040503050406030204" pitchFamily="18" charset="0"/>
                            </a:rPr>
                            <m:t>𝐶</m:t>
                          </m:r>
                        </m:e>
                        <m:sub>
                          <m:r>
                            <a:rPr lang="de-CH" b="0" i="1" smtClean="0">
                              <a:latin typeface="Cambria Math" panose="02040503050406030204" pitchFamily="18" charset="0"/>
                            </a:rPr>
                            <m:t>1</m:t>
                          </m:r>
                          <m:r>
                            <a:rPr lang="de-CH" i="1">
                              <a:latin typeface="Cambria Math" panose="02040503050406030204" pitchFamily="18" charset="0"/>
                            </a:rPr>
                            <m:t>2</m:t>
                          </m:r>
                        </m:sub>
                      </m:sSub>
                      <m:r>
                        <a:rPr lang="de-CH" i="1">
                          <a:latin typeface="Cambria Math" panose="02040503050406030204" pitchFamily="18" charset="0"/>
                        </a:rPr>
                        <m:t>=</m:t>
                      </m:r>
                      <m:r>
                        <a:rPr lang="de-CH" b="0" i="1" smtClean="0">
                          <a:latin typeface="Cambria Math" panose="02040503050406030204" pitchFamily="18" charset="0"/>
                        </a:rPr>
                        <m:t>−</m:t>
                      </m:r>
                      <m:r>
                        <a:rPr lang="de-CH" b="0" i="1" smtClean="0">
                          <a:latin typeface="Cambria Math" panose="02040503050406030204" pitchFamily="18" charset="0"/>
                        </a:rPr>
                        <m:t>𝐹</m:t>
                      </m:r>
                      <m:f>
                        <m:fPr>
                          <m:ctrlPr>
                            <a:rPr lang="de-CH" i="1" smtClean="0">
                              <a:latin typeface="Cambria Math" panose="02040503050406030204" pitchFamily="18" charset="0"/>
                            </a:rPr>
                          </m:ctrlPr>
                        </m:fPr>
                        <m:num>
                          <m:r>
                            <a:rPr lang="de-CH" b="0" i="1" smtClean="0">
                              <a:latin typeface="Cambria Math" panose="02040503050406030204" pitchFamily="18" charset="0"/>
                            </a:rPr>
                            <m:t>𝑎𝑏</m:t>
                          </m:r>
                        </m:num>
                        <m:den>
                          <m:r>
                            <a:rPr lang="de-CH" b="0" i="1" smtClean="0">
                              <a:latin typeface="Cambria Math" panose="02040503050406030204" pitchFamily="18" charset="0"/>
                            </a:rPr>
                            <m:t>𝑐</m:t>
                          </m:r>
                        </m:den>
                      </m:f>
                      <m:r>
                        <a:rPr lang="de-CH" i="1">
                          <a:latin typeface="Cambria Math" panose="02040503050406030204" pitchFamily="18" charset="0"/>
                        </a:rPr>
                        <m:t> </m:t>
                      </m:r>
                      <m:r>
                        <m:rPr>
                          <m:sty m:val="p"/>
                        </m:rPr>
                        <a:rPr lang="de-CH">
                          <a:latin typeface="Cambria Math" panose="02040503050406030204" pitchFamily="18" charset="0"/>
                        </a:rPr>
                        <m:t>sinh</m:t>
                      </m:r>
                      <m:r>
                        <a:rPr lang="de-CH" i="1">
                          <a:latin typeface="Cambria Math" panose="02040503050406030204" pitchFamily="18" charset="0"/>
                        </a:rPr>
                        <m:t> </m:t>
                      </m:r>
                      <m:r>
                        <a:rPr lang="de-CH" i="1">
                          <a:latin typeface="Cambria Math" panose="02040503050406030204" pitchFamily="18" charset="0"/>
                        </a:rPr>
                        <m:t>𝑢</m:t>
                      </m:r>
                      <m:r>
                        <a:rPr lang="de-CH" i="1">
                          <a:latin typeface="Cambria Math" panose="02040503050406030204" pitchFamily="18" charset="0"/>
                        </a:rPr>
                        <m:t> </m:t>
                      </m:r>
                      <m:nary>
                        <m:naryPr>
                          <m:chr m:val="∑"/>
                          <m:ctrlPr>
                            <a:rPr lang="de-CH" i="1">
                              <a:latin typeface="Cambria Math" panose="02040503050406030204" pitchFamily="18" charset="0"/>
                            </a:rPr>
                          </m:ctrlPr>
                        </m:naryPr>
                        <m:sub>
                          <m:r>
                            <m:rPr>
                              <m:brk m:alnAt="23"/>
                            </m:rPr>
                            <a:rPr lang="de-CH" i="1">
                              <a:latin typeface="Cambria Math" panose="02040503050406030204" pitchFamily="18" charset="0"/>
                            </a:rPr>
                            <m:t>𝑛</m:t>
                          </m:r>
                          <m:r>
                            <a:rPr lang="de-CH" i="1">
                              <a:latin typeface="Cambria Math" panose="02040503050406030204" pitchFamily="18" charset="0"/>
                            </a:rPr>
                            <m:t>=</m:t>
                          </m:r>
                          <m:r>
                            <a:rPr lang="de-CH" b="0" i="1" smtClean="0">
                              <a:latin typeface="Cambria Math" panose="02040503050406030204" pitchFamily="18" charset="0"/>
                            </a:rPr>
                            <m:t>1</m:t>
                          </m:r>
                        </m:sub>
                        <m:sup>
                          <m:r>
                            <a:rPr lang="de-CH" i="1">
                              <a:latin typeface="Cambria Math" panose="02040503050406030204" pitchFamily="18" charset="0"/>
                              <a:ea typeface="Cambria Math" panose="02040503050406030204" pitchFamily="18" charset="0"/>
                            </a:rPr>
                            <m:t>∞</m:t>
                          </m:r>
                        </m:sup>
                        <m:e>
                          <m:sSup>
                            <m:sSupPr>
                              <m:ctrlPr>
                                <a:rPr lang="de-CH" i="1">
                                  <a:latin typeface="Cambria Math" panose="02040503050406030204" pitchFamily="18" charset="0"/>
                                </a:rPr>
                              </m:ctrlPr>
                            </m:sSupPr>
                            <m:e>
                              <m:d>
                                <m:dPr>
                                  <m:begChr m:val="["/>
                                  <m:endChr m:val="]"/>
                                  <m:ctrlPr>
                                    <a:rPr lang="de-CH" i="1">
                                      <a:latin typeface="Cambria Math" panose="02040503050406030204" pitchFamily="18" charset="0"/>
                                    </a:rPr>
                                  </m:ctrlPr>
                                </m:dPr>
                                <m:e>
                                  <m:func>
                                    <m:funcPr>
                                      <m:ctrlPr>
                                        <a:rPr lang="de-CH" i="1">
                                          <a:latin typeface="Cambria Math" panose="02040503050406030204" pitchFamily="18" charset="0"/>
                                        </a:rPr>
                                      </m:ctrlPr>
                                    </m:funcPr>
                                    <m:fName>
                                      <m:r>
                                        <m:rPr>
                                          <m:sty m:val="p"/>
                                        </m:rPr>
                                        <a:rPr lang="de-CH">
                                          <a:latin typeface="Cambria Math" panose="02040503050406030204" pitchFamily="18" charset="0"/>
                                        </a:rPr>
                                        <m:t>sinh</m:t>
                                      </m:r>
                                    </m:fName>
                                    <m:e>
                                      <m:r>
                                        <a:rPr lang="de-CH" i="1">
                                          <a:latin typeface="Cambria Math" panose="02040503050406030204" pitchFamily="18" charset="0"/>
                                        </a:rPr>
                                        <m:t>𝑛𝑢</m:t>
                                      </m:r>
                                    </m:e>
                                  </m:func>
                                </m:e>
                              </m:d>
                            </m:e>
                            <m:sup>
                              <m:r>
                                <a:rPr lang="de-CH" i="1">
                                  <a:latin typeface="Cambria Math" panose="02040503050406030204" pitchFamily="18" charset="0"/>
                                </a:rPr>
                                <m:t>−1</m:t>
                              </m:r>
                            </m:sup>
                          </m:sSup>
                        </m:e>
                      </m:nary>
                    </m:oMath>
                  </m:oMathPara>
                </a14:m>
                <a:endParaRPr lang="de-CH" dirty="0"/>
              </a:p>
              <a:p>
                <a:endParaRPr lang="de-CH" dirty="0"/>
              </a:p>
              <a:p>
                <a:pPr/>
                <a14:m>
                  <m:oMathPara xmlns:m="http://schemas.openxmlformats.org/officeDocument/2006/math">
                    <m:oMathParaPr>
                      <m:jc m:val="left"/>
                    </m:oMathParaPr>
                    <m:oMath xmlns:m="http://schemas.openxmlformats.org/officeDocument/2006/math">
                      <m:func>
                        <m:funcPr>
                          <m:ctrlPr>
                            <a:rPr lang="de-CH" b="0" i="1" smtClean="0">
                              <a:latin typeface="Cambria Math" panose="02040503050406030204" pitchFamily="18" charset="0"/>
                            </a:rPr>
                          </m:ctrlPr>
                        </m:funcPr>
                        <m:fName>
                          <m:r>
                            <m:rPr>
                              <m:sty m:val="p"/>
                            </m:rPr>
                            <a:rPr lang="de-CH" b="0" i="0" smtClean="0">
                              <a:latin typeface="Cambria Math" panose="02040503050406030204" pitchFamily="18" charset="0"/>
                            </a:rPr>
                            <m:t>cosh</m:t>
                          </m:r>
                        </m:fName>
                        <m:e>
                          <m:r>
                            <a:rPr lang="de-CH" b="0" i="1" smtClean="0">
                              <a:latin typeface="Cambria Math" panose="02040503050406030204" pitchFamily="18" charset="0"/>
                            </a:rPr>
                            <m:t>𝑢</m:t>
                          </m:r>
                        </m:e>
                      </m:func>
                      <m:r>
                        <a:rPr lang="de-CH" b="0" i="1" smtClean="0">
                          <a:latin typeface="Cambria Math" panose="02040503050406030204" pitchFamily="18" charset="0"/>
                        </a:rPr>
                        <m:t>=</m:t>
                      </m:r>
                      <m:f>
                        <m:fPr>
                          <m:ctrlPr>
                            <a:rPr lang="de-CH" b="0" i="1" smtClean="0">
                              <a:latin typeface="Cambria Math" panose="02040503050406030204" pitchFamily="18" charset="0"/>
                            </a:rPr>
                          </m:ctrlPr>
                        </m:fPr>
                        <m:num>
                          <m:sSup>
                            <m:sSupPr>
                              <m:ctrlPr>
                                <a:rPr lang="de-CH" i="1">
                                  <a:latin typeface="Cambria Math" panose="02040503050406030204" pitchFamily="18" charset="0"/>
                                </a:rPr>
                              </m:ctrlPr>
                            </m:sSupPr>
                            <m:e>
                              <m:r>
                                <a:rPr lang="de-CH" i="1">
                                  <a:latin typeface="Cambria Math" panose="02040503050406030204" pitchFamily="18" charset="0"/>
                                </a:rPr>
                                <m:t>𝑐</m:t>
                              </m:r>
                            </m:e>
                            <m:sup>
                              <m:r>
                                <a:rPr lang="de-CH" i="1">
                                  <a:latin typeface="Cambria Math" panose="02040503050406030204" pitchFamily="18" charset="0"/>
                                </a:rPr>
                                <m:t>2</m:t>
                              </m:r>
                            </m:sup>
                          </m:sSup>
                          <m:r>
                            <a:rPr lang="de-CH" i="1">
                              <a:latin typeface="Cambria Math" panose="02040503050406030204" pitchFamily="18" charset="0"/>
                            </a:rPr>
                            <m:t>−</m:t>
                          </m:r>
                          <m:sSup>
                            <m:sSupPr>
                              <m:ctrlPr>
                                <a:rPr lang="de-CH" i="1">
                                  <a:latin typeface="Cambria Math" panose="02040503050406030204" pitchFamily="18" charset="0"/>
                                </a:rPr>
                              </m:ctrlPr>
                            </m:sSupPr>
                            <m:e>
                              <m:r>
                                <a:rPr lang="de-CH" i="1">
                                  <a:latin typeface="Cambria Math" panose="02040503050406030204" pitchFamily="18" charset="0"/>
                                </a:rPr>
                                <m:t>𝑎</m:t>
                              </m:r>
                            </m:e>
                            <m:sup>
                              <m:r>
                                <a:rPr lang="de-CH" i="1">
                                  <a:latin typeface="Cambria Math" panose="02040503050406030204" pitchFamily="18" charset="0"/>
                                </a:rPr>
                                <m:t>2</m:t>
                              </m:r>
                            </m:sup>
                          </m:sSup>
                          <m:r>
                            <a:rPr lang="de-CH" i="1">
                              <a:latin typeface="Cambria Math" panose="02040503050406030204" pitchFamily="18" charset="0"/>
                            </a:rPr>
                            <m:t>−</m:t>
                          </m:r>
                          <m:sSup>
                            <m:sSupPr>
                              <m:ctrlPr>
                                <a:rPr lang="de-CH" i="1">
                                  <a:latin typeface="Cambria Math" panose="02040503050406030204" pitchFamily="18" charset="0"/>
                                </a:rPr>
                              </m:ctrlPr>
                            </m:sSupPr>
                            <m:e>
                              <m:r>
                                <a:rPr lang="de-CH" i="1">
                                  <a:latin typeface="Cambria Math" panose="02040503050406030204" pitchFamily="18" charset="0"/>
                                </a:rPr>
                                <m:t>𝑏</m:t>
                              </m:r>
                            </m:e>
                            <m:sup>
                              <m:r>
                                <a:rPr lang="de-CH" i="1">
                                  <a:latin typeface="Cambria Math" panose="02040503050406030204" pitchFamily="18" charset="0"/>
                                </a:rPr>
                                <m:t>2</m:t>
                              </m:r>
                            </m:sup>
                          </m:sSup>
                        </m:num>
                        <m:den>
                          <m:r>
                            <a:rPr lang="de-CH" b="0" i="1" smtClean="0">
                              <a:latin typeface="Cambria Math" panose="02040503050406030204" pitchFamily="18" charset="0"/>
                            </a:rPr>
                            <m:t>2</m:t>
                          </m:r>
                          <m:r>
                            <a:rPr lang="de-CH" b="0" i="1" smtClean="0">
                              <a:latin typeface="Cambria Math" panose="02040503050406030204" pitchFamily="18" charset="0"/>
                            </a:rPr>
                            <m:t>𝑎𝑏</m:t>
                          </m:r>
                        </m:den>
                      </m:f>
                    </m:oMath>
                  </m:oMathPara>
                </a14:m>
                <a:endParaRPr lang="en-US" dirty="0"/>
              </a:p>
              <a:p>
                <a:endParaRPr lang="de-CH" dirty="0"/>
              </a:p>
              <a:p>
                <a:pPr/>
                <a14:m>
                  <m:oMathPara xmlns:m="http://schemas.openxmlformats.org/officeDocument/2006/math">
                    <m:oMathParaPr>
                      <m:jc m:val="left"/>
                    </m:oMathParaPr>
                    <m:oMath xmlns:m="http://schemas.openxmlformats.org/officeDocument/2006/math">
                      <m:r>
                        <a:rPr lang="de-CH" b="0" i="1" smtClean="0">
                          <a:latin typeface="Cambria Math" panose="02040503050406030204" pitchFamily="18" charset="0"/>
                        </a:rPr>
                        <m:t>𝐹</m:t>
                      </m:r>
                      <m:r>
                        <a:rPr lang="de-CH" b="0" i="1" smtClean="0">
                          <a:latin typeface="Cambria Math" panose="02040503050406030204" pitchFamily="18" charset="0"/>
                        </a:rPr>
                        <m:t>=4</m:t>
                      </m:r>
                      <m:r>
                        <a:rPr lang="de-CH" b="0" i="1" smtClean="0">
                          <a:latin typeface="Cambria Math" panose="02040503050406030204" pitchFamily="18" charset="0"/>
                          <a:ea typeface="Cambria Math" panose="02040503050406030204" pitchFamily="18" charset="0"/>
                        </a:rPr>
                        <m:t>𝜋</m:t>
                      </m:r>
                      <m:sSub>
                        <m:sSubPr>
                          <m:ctrlPr>
                            <a:rPr lang="de-CH" b="0" i="1" smtClean="0">
                              <a:latin typeface="Cambria Math" panose="02040503050406030204" pitchFamily="18" charset="0"/>
                              <a:ea typeface="Cambria Math" panose="02040503050406030204" pitchFamily="18" charset="0"/>
                            </a:rPr>
                          </m:ctrlPr>
                        </m:sSubPr>
                        <m:e>
                          <m:r>
                            <a:rPr lang="de-CH" b="0" i="1" smtClean="0">
                              <a:latin typeface="Cambria Math" panose="02040503050406030204" pitchFamily="18" charset="0"/>
                              <a:ea typeface="Cambria Math" panose="02040503050406030204" pitchFamily="18" charset="0"/>
                            </a:rPr>
                            <m:t>𝜀</m:t>
                          </m:r>
                        </m:e>
                        <m:sub>
                          <m:r>
                            <a:rPr lang="de-CH" b="0" i="1" smtClean="0">
                              <a:latin typeface="Cambria Math" panose="02040503050406030204" pitchFamily="18" charset="0"/>
                              <a:ea typeface="Cambria Math" panose="02040503050406030204" pitchFamily="18" charset="0"/>
                            </a:rPr>
                            <m:t>0</m:t>
                          </m:r>
                        </m:sub>
                      </m:sSub>
                      <m:r>
                        <a:rPr lang="de-CH" i="1">
                          <a:latin typeface="Cambria Math" panose="02040503050406030204" pitchFamily="18" charset="0"/>
                          <a:ea typeface="Cambria Math" panose="02040503050406030204" pitchFamily="18" charset="0"/>
                        </a:rPr>
                        <m:t>∙</m:t>
                      </m:r>
                      <m:r>
                        <a:rPr lang="de-CH" b="0" i="1" smtClean="0">
                          <a:latin typeface="Cambria Math" panose="02040503050406030204" pitchFamily="18" charset="0"/>
                          <a:ea typeface="Cambria Math" panose="02040503050406030204" pitchFamily="18" charset="0"/>
                        </a:rPr>
                        <m:t>1[</m:t>
                      </m:r>
                      <m:r>
                        <a:rPr lang="de-CH" b="0" i="1" smtClean="0">
                          <a:latin typeface="Cambria Math" panose="02040503050406030204" pitchFamily="18" charset="0"/>
                          <a:ea typeface="Cambria Math" panose="02040503050406030204" pitchFamily="18" charset="0"/>
                        </a:rPr>
                        <m:t>𝑚</m:t>
                      </m:r>
                      <m:r>
                        <a:rPr lang="de-CH" b="0" i="1" smtClean="0">
                          <a:latin typeface="Cambria Math" panose="02040503050406030204" pitchFamily="18" charset="0"/>
                          <a:ea typeface="Cambria Math" panose="02040503050406030204" pitchFamily="18" charset="0"/>
                        </a:rPr>
                        <m:t>]</m:t>
                      </m:r>
                    </m:oMath>
                  </m:oMathPara>
                </a14:m>
                <a:endParaRPr lang="en-US" dirty="0"/>
              </a:p>
            </p:txBody>
          </p:sp>
        </mc:Choice>
        <mc:Fallback>
          <p:sp>
            <p:nvSpPr>
              <p:cNvPr id="8" name="Textfeld 7">
                <a:extLst>
                  <a:ext uri="{FF2B5EF4-FFF2-40B4-BE49-F238E27FC236}">
                    <a16:creationId xmlns:a16="http://schemas.microsoft.com/office/drawing/2014/main" id="{B4057236-FE01-1213-C73C-8735D4881D31}"/>
                  </a:ext>
                </a:extLst>
              </p:cNvPr>
              <p:cNvSpPr txBox="1">
                <a:spLocks noRot="1" noChangeAspect="1" noMove="1" noResize="1" noEditPoints="1" noAdjustHandles="1" noChangeArrowheads="1" noChangeShapeType="1" noTextEdit="1"/>
              </p:cNvSpPr>
              <p:nvPr/>
            </p:nvSpPr>
            <p:spPr>
              <a:xfrm>
                <a:off x="681299" y="1700026"/>
                <a:ext cx="5411616" cy="3653116"/>
              </a:xfrm>
              <a:prstGeom prst="rect">
                <a:avLst/>
              </a:prstGeom>
              <a:blipFill>
                <a:blip r:embed="rId2"/>
                <a:stretch>
                  <a:fillRect l="-1578" b="-2170"/>
                </a:stretch>
              </a:blipFill>
            </p:spPr>
            <p:txBody>
              <a:bodyPr/>
              <a:lstStyle/>
              <a:p>
                <a:r>
                  <a:rPr lang="en-US">
                    <a:noFill/>
                  </a:rPr>
                  <a:t> </a:t>
                </a:r>
              </a:p>
            </p:txBody>
          </p:sp>
        </mc:Fallback>
      </mc:AlternateContent>
      <p:grpSp>
        <p:nvGrpSpPr>
          <p:cNvPr id="11" name="Group 2">
            <a:extLst>
              <a:ext uri="{FF2B5EF4-FFF2-40B4-BE49-F238E27FC236}">
                <a16:creationId xmlns:a16="http://schemas.microsoft.com/office/drawing/2014/main" id="{CB224EE7-737D-4500-1FB5-E94942E15B9D}"/>
              </a:ext>
            </a:extLst>
          </p:cNvPr>
          <p:cNvGrpSpPr>
            <a:grpSpLocks noChangeAspect="1"/>
          </p:cNvGrpSpPr>
          <p:nvPr/>
        </p:nvGrpSpPr>
        <p:grpSpPr>
          <a:xfrm>
            <a:off x="6302284" y="1778017"/>
            <a:ext cx="5372516" cy="3301967"/>
            <a:chOff x="4139952" y="2441890"/>
            <a:chExt cx="4392488" cy="2052719"/>
          </a:xfrm>
        </p:grpSpPr>
        <p:grpSp>
          <p:nvGrpSpPr>
            <p:cNvPr id="12" name="Gruppieren 11">
              <a:extLst>
                <a:ext uri="{FF2B5EF4-FFF2-40B4-BE49-F238E27FC236}">
                  <a16:creationId xmlns:a16="http://schemas.microsoft.com/office/drawing/2014/main" id="{419C30AF-DA7C-0439-2929-6B60B7D00031}"/>
                </a:ext>
              </a:extLst>
            </p:cNvPr>
            <p:cNvGrpSpPr>
              <a:grpSpLocks noChangeAspect="1"/>
            </p:cNvGrpSpPr>
            <p:nvPr/>
          </p:nvGrpSpPr>
          <p:grpSpPr>
            <a:xfrm>
              <a:off x="4139952" y="2441890"/>
              <a:ext cx="4392488" cy="2052719"/>
              <a:chOff x="1979712" y="3068960"/>
              <a:chExt cx="4575508" cy="2850998"/>
            </a:xfrm>
          </p:grpSpPr>
          <p:pic>
            <p:nvPicPr>
              <p:cNvPr id="16" name="Grafik 15">
                <a:extLst>
                  <a:ext uri="{FF2B5EF4-FFF2-40B4-BE49-F238E27FC236}">
                    <a16:creationId xmlns:a16="http://schemas.microsoft.com/office/drawing/2014/main" id="{5928724B-28E4-C7F0-4CC5-4C72D043DBC9}"/>
                  </a:ext>
                </a:extLst>
              </p:cNvPr>
              <p:cNvPicPr>
                <a:picLocks noChangeAspect="1"/>
              </p:cNvPicPr>
              <p:nvPr/>
            </p:nvPicPr>
            <p:blipFill rotWithShape="1">
              <a:blip r:embed="rId3"/>
              <a:srcRect r="17478"/>
              <a:stretch/>
            </p:blipFill>
            <p:spPr>
              <a:xfrm>
                <a:off x="1979712" y="3068960"/>
                <a:ext cx="4575508" cy="2850998"/>
              </a:xfrm>
              <a:prstGeom prst="rect">
                <a:avLst/>
              </a:prstGeom>
            </p:spPr>
          </p:pic>
          <p:cxnSp>
            <p:nvCxnSpPr>
              <p:cNvPr id="17" name="Gerade Verbindung mit Pfeil 16">
                <a:extLst>
                  <a:ext uri="{FF2B5EF4-FFF2-40B4-BE49-F238E27FC236}">
                    <a16:creationId xmlns:a16="http://schemas.microsoft.com/office/drawing/2014/main" id="{6FF0ED54-503F-2C9E-9A2A-C3249611B1E8}"/>
                  </a:ext>
                </a:extLst>
              </p:cNvPr>
              <p:cNvCxnSpPr>
                <a:cxnSpLocks noChangeAspect="1"/>
              </p:cNvCxnSpPr>
              <p:nvPr/>
            </p:nvCxnSpPr>
            <p:spPr>
              <a:xfrm flipH="1" flipV="1">
                <a:off x="3059832" y="4293096"/>
                <a:ext cx="288032" cy="201363"/>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8" name="Gerade Verbindung mit Pfeil 17">
                <a:extLst>
                  <a:ext uri="{FF2B5EF4-FFF2-40B4-BE49-F238E27FC236}">
                    <a16:creationId xmlns:a16="http://schemas.microsoft.com/office/drawing/2014/main" id="{6466EB4B-920F-2E6D-6D76-5E2815B826D0}"/>
                  </a:ext>
                </a:extLst>
              </p:cNvPr>
              <p:cNvCxnSpPr>
                <a:cxnSpLocks noChangeAspect="1"/>
              </p:cNvCxnSpPr>
              <p:nvPr/>
            </p:nvCxnSpPr>
            <p:spPr>
              <a:xfrm flipH="1" flipV="1">
                <a:off x="4211960" y="3886201"/>
                <a:ext cx="867168" cy="650931"/>
              </a:xfrm>
              <a:prstGeom prst="straightConnector1">
                <a:avLst/>
              </a:prstGeom>
              <a:ln>
                <a:solidFill>
                  <a:schemeClr val="bg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19" name="Gerade Verbindung mit Pfeil 18">
                <a:extLst>
                  <a:ext uri="{FF2B5EF4-FFF2-40B4-BE49-F238E27FC236}">
                    <a16:creationId xmlns:a16="http://schemas.microsoft.com/office/drawing/2014/main" id="{A8401377-B6EA-F839-CF79-CDF4309FA08F}"/>
                  </a:ext>
                </a:extLst>
              </p:cNvPr>
              <p:cNvCxnSpPr>
                <a:cxnSpLocks noChangeAspect="1"/>
              </p:cNvCxnSpPr>
              <p:nvPr/>
            </p:nvCxnSpPr>
            <p:spPr>
              <a:xfrm flipH="1" flipV="1">
                <a:off x="3340608" y="4486657"/>
                <a:ext cx="1725168" cy="48767"/>
              </a:xfrm>
              <a:prstGeom prst="straightConnector1">
                <a:avLst/>
              </a:prstGeom>
              <a:ln>
                <a:solidFill>
                  <a:srgbClr val="92D050"/>
                </a:solidFill>
                <a:headEnd type="triangle"/>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13" name="Textfeld 12">
                  <a:extLst>
                    <a:ext uri="{FF2B5EF4-FFF2-40B4-BE49-F238E27FC236}">
                      <a16:creationId xmlns:a16="http://schemas.microsoft.com/office/drawing/2014/main" id="{FBF7BE35-51A1-9076-E4E2-42DCE0ABD8F7}"/>
                    </a:ext>
                  </a:extLst>
                </p:cNvPr>
                <p:cNvSpPr txBox="1"/>
                <p:nvPr/>
              </p:nvSpPr>
              <p:spPr>
                <a:xfrm>
                  <a:off x="5315122" y="3211153"/>
                  <a:ext cx="178767"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CH" i="1" smtClean="0">
                            <a:latin typeface="Cambria Math" panose="02040503050406030204" pitchFamily="18" charset="0"/>
                          </a:rPr>
                          <m:t>𝑎</m:t>
                        </m:r>
                      </m:oMath>
                    </m:oMathPara>
                  </a14:m>
                  <a:endParaRPr lang="de-DE" dirty="0"/>
                </a:p>
              </p:txBody>
            </p:sp>
          </mc:Choice>
          <mc:Fallback xmlns="">
            <p:sp>
              <p:nvSpPr>
                <p:cNvPr id="14" name="Textfeld 13"/>
                <p:cNvSpPr txBox="1">
                  <a:spLocks noRot="1" noChangeAspect="1" noMove="1" noResize="1" noEditPoints="1" noAdjustHandles="1" noChangeArrowheads="1" noChangeShapeType="1" noTextEdit="1"/>
                </p:cNvSpPr>
                <p:nvPr/>
              </p:nvSpPr>
              <p:spPr>
                <a:xfrm>
                  <a:off x="5315122" y="4281536"/>
                  <a:ext cx="186782" cy="276999"/>
                </a:xfrm>
                <a:prstGeom prst="rect">
                  <a:avLst/>
                </a:prstGeom>
                <a:blipFill rotWithShape="0">
                  <a:blip r:embed="rId4"/>
                  <a:stretch>
                    <a:fillRect l="-19355" r="-1290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feld 13">
                  <a:extLst>
                    <a:ext uri="{FF2B5EF4-FFF2-40B4-BE49-F238E27FC236}">
                      <a16:creationId xmlns:a16="http://schemas.microsoft.com/office/drawing/2014/main" id="{503C143A-8E71-5663-AF9C-CFD21FC27F6E}"/>
                    </a:ext>
                  </a:extLst>
                </p:cNvPr>
                <p:cNvSpPr txBox="1"/>
                <p:nvPr/>
              </p:nvSpPr>
              <p:spPr>
                <a:xfrm>
                  <a:off x="6802528" y="3107278"/>
                  <a:ext cx="17498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CH" b="0" i="1" smtClean="0">
                            <a:latin typeface="Cambria Math" panose="02040503050406030204" pitchFamily="18" charset="0"/>
                          </a:rPr>
                          <m:t>𝑏</m:t>
                        </m:r>
                      </m:oMath>
                    </m:oMathPara>
                  </a14:m>
                  <a:endParaRPr lang="de-DE" dirty="0"/>
                </a:p>
              </p:txBody>
            </p:sp>
          </mc:Choice>
          <mc:Fallback xmlns="">
            <p:sp>
              <p:nvSpPr>
                <p:cNvPr id="15" name="Textfeld 14"/>
                <p:cNvSpPr txBox="1">
                  <a:spLocks noRot="1" noChangeAspect="1" noMove="1" noResize="1" noEditPoints="1" noAdjustHandles="1" noChangeArrowheads="1" noChangeShapeType="1" noTextEdit="1"/>
                </p:cNvSpPr>
                <p:nvPr/>
              </p:nvSpPr>
              <p:spPr>
                <a:xfrm>
                  <a:off x="6802528" y="4143036"/>
                  <a:ext cx="186782" cy="276999"/>
                </a:xfrm>
                <a:prstGeom prst="rect">
                  <a:avLst/>
                </a:prstGeom>
                <a:blipFill rotWithShape="0">
                  <a:blip r:embed="rId5"/>
                  <a:stretch>
                    <a:fillRect l="-29032" r="-25806" b="-888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5" name="Textfeld 14">
                  <a:extLst>
                    <a:ext uri="{FF2B5EF4-FFF2-40B4-BE49-F238E27FC236}">
                      <a16:creationId xmlns:a16="http://schemas.microsoft.com/office/drawing/2014/main" id="{7E5F04E8-5275-926C-C88E-FE8460E83043}"/>
                    </a:ext>
                  </a:extLst>
                </p:cNvPr>
                <p:cNvSpPr txBox="1"/>
                <p:nvPr/>
              </p:nvSpPr>
              <p:spPr>
                <a:xfrm>
                  <a:off x="6344736" y="3497744"/>
                  <a:ext cx="157992"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de-CH" b="0" i="1" smtClean="0">
                            <a:latin typeface="Cambria Math" panose="02040503050406030204" pitchFamily="18" charset="0"/>
                          </a:rPr>
                          <m:t>𝑐</m:t>
                        </m:r>
                      </m:oMath>
                    </m:oMathPara>
                  </a14:m>
                  <a:endParaRPr lang="de-DE" dirty="0"/>
                </a:p>
              </p:txBody>
            </p:sp>
          </mc:Choice>
          <mc:Fallback xmlns="">
            <p:sp>
              <p:nvSpPr>
                <p:cNvPr id="16" name="Textfeld 15"/>
                <p:cNvSpPr txBox="1">
                  <a:spLocks noRot="1" noChangeAspect="1" noMove="1" noResize="1" noEditPoints="1" noAdjustHandles="1" noChangeArrowheads="1" noChangeShapeType="1" noTextEdit="1"/>
                </p:cNvSpPr>
                <p:nvPr/>
              </p:nvSpPr>
              <p:spPr>
                <a:xfrm>
                  <a:off x="6344735" y="4663658"/>
                  <a:ext cx="166007" cy="276999"/>
                </a:xfrm>
                <a:prstGeom prst="rect">
                  <a:avLst/>
                </a:prstGeom>
                <a:blipFill rotWithShape="0">
                  <a:blip r:embed="rId6"/>
                  <a:stretch>
                    <a:fillRect l="-22222" r="-14815"/>
                  </a:stretch>
                </a:blipFill>
              </p:spPr>
              <p:txBody>
                <a:bodyPr/>
                <a:lstStyle/>
                <a:p>
                  <a:r>
                    <a:rPr lang="en-US">
                      <a:noFill/>
                    </a:rPr>
                    <a:t> </a:t>
                  </a:r>
                </a:p>
              </p:txBody>
            </p:sp>
          </mc:Fallback>
        </mc:AlternateContent>
      </p:grpSp>
    </p:spTree>
    <p:extLst>
      <p:ext uri="{BB962C8B-B14F-4D97-AF65-F5344CB8AC3E}">
        <p14:creationId xmlns:p14="http://schemas.microsoft.com/office/powerpoint/2010/main" val="12222509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2376C7A-9EE3-0E4D-F67C-6D4EB002C394}"/>
              </a:ext>
            </a:extLst>
          </p:cNvPr>
          <p:cNvSpPr>
            <a:spLocks noGrp="1"/>
          </p:cNvSpPr>
          <p:nvPr>
            <p:ph sz="half" idx="1"/>
          </p:nvPr>
        </p:nvSpPr>
        <p:spPr/>
        <p:txBody>
          <a:bodyPr/>
          <a:lstStyle/>
          <a:p>
            <a:r>
              <a:rPr lang="de-CH" dirty="0"/>
              <a:t>A </a:t>
            </a:r>
            <a:r>
              <a:rPr lang="de-CH" dirty="0" err="1"/>
              <a:t>parametric</a:t>
            </a:r>
            <a:r>
              <a:rPr lang="de-CH" dirty="0"/>
              <a:t> </a:t>
            </a:r>
            <a:r>
              <a:rPr lang="de-CH" dirty="0" err="1"/>
              <a:t>sweep</a:t>
            </a:r>
            <a:r>
              <a:rPr lang="de-CH" dirty="0"/>
              <a:t> </a:t>
            </a:r>
            <a:r>
              <a:rPr lang="de-CH" dirty="0" err="1"/>
              <a:t>over</a:t>
            </a:r>
            <a:r>
              <a:rPr lang="de-CH" dirty="0"/>
              <a:t> N </a:t>
            </a:r>
            <a:r>
              <a:rPr lang="de-CH" dirty="0" err="1"/>
              <a:t>shows</a:t>
            </a:r>
            <a:r>
              <a:rPr lang="de-CH" dirty="0"/>
              <a:t> </a:t>
            </a:r>
            <a:r>
              <a:rPr lang="de-CH" dirty="0" err="1"/>
              <a:t>that</a:t>
            </a:r>
            <a:r>
              <a:rPr lang="de-CH" dirty="0"/>
              <a:t> </a:t>
            </a:r>
            <a:r>
              <a:rPr lang="de-CH" dirty="0" err="1"/>
              <a:t>the</a:t>
            </a:r>
            <a:r>
              <a:rPr lang="de-CH" dirty="0"/>
              <a:t> </a:t>
            </a:r>
            <a:r>
              <a:rPr lang="de-CH" dirty="0" err="1"/>
              <a:t>series</a:t>
            </a:r>
            <a:r>
              <a:rPr lang="de-CH" dirty="0"/>
              <a:t> </a:t>
            </a:r>
            <a:r>
              <a:rPr lang="de-CH" dirty="0" err="1"/>
              <a:t>converge</a:t>
            </a:r>
            <a:r>
              <a:rPr lang="de-CH" dirty="0"/>
              <a:t> </a:t>
            </a:r>
            <a:r>
              <a:rPr lang="de-CH" dirty="0" err="1"/>
              <a:t>rapidly</a:t>
            </a:r>
            <a:r>
              <a:rPr lang="de-CH" dirty="0"/>
              <a:t> and N=10 </a:t>
            </a:r>
            <a:r>
              <a:rPr lang="de-CH" dirty="0" err="1"/>
              <a:t>is</a:t>
            </a:r>
            <a:r>
              <a:rPr lang="de-CH" dirty="0"/>
              <a:t> a </a:t>
            </a:r>
            <a:r>
              <a:rPr lang="de-CH" dirty="0" err="1"/>
              <a:t>very</a:t>
            </a:r>
            <a:r>
              <a:rPr lang="de-CH" dirty="0"/>
              <a:t> </a:t>
            </a:r>
            <a:r>
              <a:rPr lang="de-CH" dirty="0" err="1"/>
              <a:t>reasonable</a:t>
            </a:r>
            <a:r>
              <a:rPr lang="de-CH" dirty="0"/>
              <a:t> </a:t>
            </a:r>
            <a:r>
              <a:rPr lang="de-CH" dirty="0" err="1"/>
              <a:t>choice</a:t>
            </a:r>
            <a:r>
              <a:rPr lang="de-CH" dirty="0"/>
              <a:t> </a:t>
            </a:r>
            <a:r>
              <a:rPr lang="de-CH" dirty="0" err="1"/>
              <a:t>for</a:t>
            </a:r>
            <a:r>
              <a:rPr lang="de-CH" dirty="0"/>
              <a:t> </a:t>
            </a:r>
            <a:r>
              <a:rPr lang="de-CH" dirty="0" err="1"/>
              <a:t>the</a:t>
            </a:r>
            <a:r>
              <a:rPr lang="de-CH" dirty="0"/>
              <a:t> </a:t>
            </a:r>
            <a:r>
              <a:rPr lang="de-CH" dirty="0" err="1"/>
              <a:t>parameter</a:t>
            </a:r>
            <a:r>
              <a:rPr lang="de-CH" dirty="0"/>
              <a:t> </a:t>
            </a:r>
            <a:r>
              <a:rPr lang="de-CH" dirty="0" err="1"/>
              <a:t>set</a:t>
            </a:r>
            <a:r>
              <a:rPr lang="de-CH" dirty="0"/>
              <a:t> </a:t>
            </a:r>
            <a:r>
              <a:rPr lang="de-CH" dirty="0" err="1"/>
              <a:t>a,b</a:t>
            </a:r>
            <a:r>
              <a:rPr lang="de-CH" dirty="0"/>
              <a:t>, and c </a:t>
            </a:r>
            <a:r>
              <a:rPr lang="de-CH" dirty="0" err="1"/>
              <a:t>chosen</a:t>
            </a:r>
            <a:r>
              <a:rPr lang="de-CH" dirty="0"/>
              <a:t> in </a:t>
            </a:r>
            <a:r>
              <a:rPr lang="de-CH" dirty="0" err="1"/>
              <a:t>the</a:t>
            </a:r>
            <a:r>
              <a:rPr lang="de-CH" dirty="0"/>
              <a:t> </a:t>
            </a:r>
            <a:r>
              <a:rPr lang="de-CH" dirty="0" err="1"/>
              <a:t>model</a:t>
            </a:r>
            <a:r>
              <a:rPr lang="de-CH" dirty="0"/>
              <a:t>.</a:t>
            </a:r>
            <a:endParaRPr lang="en-US" dirty="0"/>
          </a:p>
          <a:p>
            <a:endParaRPr lang="en-US" dirty="0"/>
          </a:p>
        </p:txBody>
      </p:sp>
      <p:sp>
        <p:nvSpPr>
          <p:cNvPr id="4" name="Titel 3">
            <a:extLst>
              <a:ext uri="{FF2B5EF4-FFF2-40B4-BE49-F238E27FC236}">
                <a16:creationId xmlns:a16="http://schemas.microsoft.com/office/drawing/2014/main" id="{E548790C-6229-4DE0-6247-F3CFAB5B505F}"/>
              </a:ext>
            </a:extLst>
          </p:cNvPr>
          <p:cNvSpPr>
            <a:spLocks noGrp="1"/>
          </p:cNvSpPr>
          <p:nvPr>
            <p:ph type="title"/>
          </p:nvPr>
        </p:nvSpPr>
        <p:spPr/>
        <p:txBody>
          <a:bodyPr/>
          <a:lstStyle/>
          <a:p>
            <a:r>
              <a:rPr lang="de-CH" dirty="0"/>
              <a:t>Analytical </a:t>
            </a:r>
            <a:r>
              <a:rPr lang="de-CH" dirty="0" err="1"/>
              <a:t>solution</a:t>
            </a:r>
            <a:r>
              <a:rPr lang="de-CH" dirty="0"/>
              <a:t> in COMSOL</a:t>
            </a:r>
            <a:endParaRPr lang="en-US" dirty="0"/>
          </a:p>
        </p:txBody>
      </p:sp>
      <p:pic>
        <p:nvPicPr>
          <p:cNvPr id="5" name="Grafik 4">
            <a:extLst>
              <a:ext uri="{FF2B5EF4-FFF2-40B4-BE49-F238E27FC236}">
                <a16:creationId xmlns:a16="http://schemas.microsoft.com/office/drawing/2014/main" id="{7B2AD5F7-5F5D-1036-B911-0D5A85A3AD2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63601" y="3766099"/>
            <a:ext cx="5151011" cy="2025101"/>
          </a:xfrm>
          <a:prstGeom prst="rect">
            <a:avLst/>
          </a:prstGeom>
        </p:spPr>
      </p:pic>
      <p:pic>
        <p:nvPicPr>
          <p:cNvPr id="6" name="Inhaltsplatzhalter 5">
            <a:extLst>
              <a:ext uri="{FF2B5EF4-FFF2-40B4-BE49-F238E27FC236}">
                <a16:creationId xmlns:a16="http://schemas.microsoft.com/office/drawing/2014/main" id="{43505CA6-31CF-59A3-8727-CC418C5DC1FC}"/>
              </a:ext>
            </a:extLst>
          </p:cNvPr>
          <p:cNvPicPr>
            <a:picLocks noGrp="1" noChangeAspect="1"/>
          </p:cNvPicPr>
          <p:nvPr>
            <p:ph sz="half" idx="2"/>
          </p:nvPr>
        </p:nvPicPr>
        <p:blipFill>
          <a:blip r:embed="rId3"/>
          <a:stretch>
            <a:fillRect/>
          </a:stretch>
        </p:blipFill>
        <p:spPr>
          <a:xfrm>
            <a:off x="7116762" y="1778000"/>
            <a:ext cx="3752850" cy="5003800"/>
          </a:xfrm>
          <a:prstGeom prst="rect">
            <a:avLst/>
          </a:prstGeom>
        </p:spPr>
      </p:pic>
    </p:spTree>
    <p:extLst>
      <p:ext uri="{BB962C8B-B14F-4D97-AF65-F5344CB8AC3E}">
        <p14:creationId xmlns:p14="http://schemas.microsoft.com/office/powerpoint/2010/main" val="1858333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A4DE2345-27CC-95EA-94C8-6360437ECCC2}"/>
              </a:ext>
            </a:extLst>
          </p:cNvPr>
          <p:cNvSpPr>
            <a:spLocks noGrp="1"/>
          </p:cNvSpPr>
          <p:nvPr>
            <p:ph sz="half" idx="1"/>
          </p:nvPr>
        </p:nvSpPr>
        <p:spPr/>
        <p:txBody>
          <a:bodyPr/>
          <a:lstStyle/>
          <a:p>
            <a:r>
              <a:rPr lang="de-CH" dirty="0"/>
              <a:t>Outer BNDs </a:t>
            </a:r>
            <a:r>
              <a:rPr lang="de-CH" dirty="0" err="1"/>
              <a:t>set</a:t>
            </a:r>
            <a:r>
              <a:rPr lang="de-CH" dirty="0"/>
              <a:t> </a:t>
            </a:r>
            <a:r>
              <a:rPr lang="de-CH" dirty="0" err="1"/>
              <a:t>to</a:t>
            </a:r>
            <a:r>
              <a:rPr lang="de-CH" dirty="0"/>
              <a:t> Ground</a:t>
            </a:r>
          </a:p>
          <a:p>
            <a:r>
              <a:rPr lang="de-CH" dirty="0" err="1"/>
              <a:t>Each</a:t>
            </a:r>
            <a:r>
              <a:rPr lang="de-CH" dirty="0"/>
              <a:t> </a:t>
            </a:r>
            <a:r>
              <a:rPr lang="de-CH" dirty="0" err="1"/>
              <a:t>sphere</a:t>
            </a:r>
            <a:r>
              <a:rPr lang="de-CH" dirty="0"/>
              <a:t> </a:t>
            </a:r>
            <a:r>
              <a:rPr lang="de-CH" dirty="0" err="1"/>
              <a:t>is</a:t>
            </a:r>
            <a:r>
              <a:rPr lang="de-CH" dirty="0"/>
              <a:t> </a:t>
            </a:r>
            <a:r>
              <a:rPr lang="de-CH" dirty="0" err="1"/>
              <a:t>set</a:t>
            </a:r>
            <a:r>
              <a:rPr lang="de-CH" dirty="0"/>
              <a:t> on a terminal </a:t>
            </a:r>
            <a:r>
              <a:rPr lang="de-CH" dirty="0" err="1"/>
              <a:t>with</a:t>
            </a:r>
            <a:r>
              <a:rPr lang="de-CH" dirty="0"/>
              <a:t> V=1</a:t>
            </a:r>
          </a:p>
          <a:p>
            <a:r>
              <a:rPr lang="de-CH" dirty="0" err="1"/>
              <a:t>There</a:t>
            </a:r>
            <a:r>
              <a:rPr lang="de-CH" dirty="0"/>
              <a:t> </a:t>
            </a:r>
            <a:r>
              <a:rPr lang="de-CH" dirty="0" err="1"/>
              <a:t>are</a:t>
            </a:r>
            <a:r>
              <a:rPr lang="de-CH" dirty="0"/>
              <a:t> </a:t>
            </a:r>
            <a:r>
              <a:rPr lang="de-CH" dirty="0" err="1"/>
              <a:t>two</a:t>
            </a:r>
            <a:r>
              <a:rPr lang="de-CH" dirty="0"/>
              <a:t> </a:t>
            </a:r>
            <a:r>
              <a:rPr lang="de-CH" dirty="0" err="1"/>
              <a:t>options</a:t>
            </a:r>
            <a:r>
              <a:rPr lang="de-CH" dirty="0"/>
              <a:t> </a:t>
            </a:r>
            <a:r>
              <a:rPr lang="de-CH" dirty="0" err="1"/>
              <a:t>to</a:t>
            </a:r>
            <a:r>
              <a:rPr lang="de-CH" dirty="0"/>
              <a:t> </a:t>
            </a:r>
            <a:r>
              <a:rPr lang="de-CH" dirty="0" err="1"/>
              <a:t>realize</a:t>
            </a:r>
            <a:r>
              <a:rPr lang="de-CH" dirty="0"/>
              <a:t> a </a:t>
            </a:r>
            <a:r>
              <a:rPr lang="de-CH" dirty="0" err="1"/>
              <a:t>study</a:t>
            </a:r>
            <a:r>
              <a:rPr lang="de-CH" dirty="0"/>
              <a:t>:</a:t>
            </a:r>
          </a:p>
          <a:p>
            <a:pPr lvl="1"/>
            <a:r>
              <a:rPr lang="de-CH" dirty="0"/>
              <a:t>Use a </a:t>
            </a:r>
            <a:r>
              <a:rPr lang="de-CH" b="1" i="1" dirty="0" err="1"/>
              <a:t>Parametric</a:t>
            </a:r>
            <a:r>
              <a:rPr lang="de-CH" b="1" i="1" dirty="0"/>
              <a:t> Sweep </a:t>
            </a:r>
            <a:r>
              <a:rPr lang="de-CH" dirty="0" err="1"/>
              <a:t>for</a:t>
            </a:r>
            <a:r>
              <a:rPr lang="de-CH" dirty="0"/>
              <a:t> </a:t>
            </a:r>
            <a:r>
              <a:rPr lang="de-CH" dirty="0" err="1"/>
              <a:t>PortName</a:t>
            </a:r>
            <a:r>
              <a:rPr lang="de-CH" dirty="0"/>
              <a:t>, </a:t>
            </a:r>
            <a:r>
              <a:rPr lang="de-CH" dirty="0" err="1"/>
              <a:t>the</a:t>
            </a:r>
            <a:r>
              <a:rPr lang="de-CH" dirty="0"/>
              <a:t> Maxwell </a:t>
            </a:r>
            <a:r>
              <a:rPr lang="de-CH" dirty="0" err="1"/>
              <a:t>Capacitance</a:t>
            </a:r>
            <a:r>
              <a:rPr lang="de-CH" dirty="0"/>
              <a:t> Matrix will </a:t>
            </a:r>
            <a:r>
              <a:rPr lang="de-CH" dirty="0" err="1"/>
              <a:t>be</a:t>
            </a:r>
            <a:r>
              <a:rPr lang="de-CH" dirty="0"/>
              <a:t> </a:t>
            </a:r>
            <a:r>
              <a:rPr lang="de-CH" dirty="0" err="1"/>
              <a:t>calculated</a:t>
            </a:r>
            <a:r>
              <a:rPr lang="de-CH" dirty="0"/>
              <a:t> </a:t>
            </a:r>
            <a:r>
              <a:rPr lang="de-CH" dirty="0" err="1"/>
              <a:t>first</a:t>
            </a:r>
            <a:r>
              <a:rPr lang="de-CH" dirty="0"/>
              <a:t>.</a:t>
            </a:r>
          </a:p>
          <a:p>
            <a:pPr lvl="1"/>
            <a:r>
              <a:rPr lang="de-CH" dirty="0"/>
              <a:t>Use a </a:t>
            </a:r>
            <a:r>
              <a:rPr lang="de-CH" b="1" i="1" dirty="0" err="1"/>
              <a:t>Stationary</a:t>
            </a:r>
            <a:r>
              <a:rPr lang="de-CH" b="1" i="1" dirty="0"/>
              <a:t> Source Sweep </a:t>
            </a:r>
            <a:r>
              <a:rPr lang="de-CH" dirty="0"/>
              <a:t>(</a:t>
            </a:r>
            <a:r>
              <a:rPr lang="de-CH" dirty="0" err="1"/>
              <a:t>or</a:t>
            </a:r>
            <a:r>
              <a:rPr lang="de-CH" dirty="0"/>
              <a:t> </a:t>
            </a:r>
            <a:r>
              <a:rPr lang="de-CH" b="1" i="1" dirty="0" err="1"/>
              <a:t>Frequency</a:t>
            </a:r>
            <a:r>
              <a:rPr lang="de-CH" b="1" i="1" dirty="0"/>
              <a:t> Domain Source Sweep), </a:t>
            </a:r>
            <a:r>
              <a:rPr lang="de-CH" dirty="0" err="1"/>
              <a:t>the</a:t>
            </a:r>
            <a:r>
              <a:rPr lang="de-CH" dirty="0"/>
              <a:t> inverse Maxwell </a:t>
            </a:r>
            <a:r>
              <a:rPr lang="de-CH" dirty="0" err="1"/>
              <a:t>capacitance</a:t>
            </a:r>
            <a:r>
              <a:rPr lang="de-CH" dirty="0"/>
              <a:t> </a:t>
            </a:r>
            <a:r>
              <a:rPr lang="de-CH" dirty="0" err="1"/>
              <a:t>matrix</a:t>
            </a:r>
            <a:r>
              <a:rPr lang="de-CH" dirty="0"/>
              <a:t> will </a:t>
            </a:r>
            <a:r>
              <a:rPr lang="de-CH" dirty="0" err="1"/>
              <a:t>be</a:t>
            </a:r>
            <a:r>
              <a:rPr lang="de-CH" dirty="0"/>
              <a:t> </a:t>
            </a:r>
            <a:r>
              <a:rPr lang="de-CH" dirty="0" err="1"/>
              <a:t>calculated</a:t>
            </a:r>
            <a:r>
              <a:rPr lang="de-CH" dirty="0"/>
              <a:t> </a:t>
            </a:r>
            <a:r>
              <a:rPr lang="de-CH" dirty="0" err="1"/>
              <a:t>first</a:t>
            </a:r>
            <a:r>
              <a:rPr lang="de-CH" dirty="0"/>
              <a:t>.</a:t>
            </a:r>
          </a:p>
          <a:p>
            <a:pPr marL="0" indent="0">
              <a:buNone/>
            </a:pPr>
            <a:r>
              <a:rPr lang="de-CH" dirty="0" err="1"/>
              <a:t>For</a:t>
            </a:r>
            <a:r>
              <a:rPr lang="de-CH" dirty="0"/>
              <a:t> </a:t>
            </a:r>
            <a:r>
              <a:rPr lang="de-CH" dirty="0" err="1"/>
              <a:t>both</a:t>
            </a:r>
            <a:r>
              <a:rPr lang="de-CH" dirty="0"/>
              <a:t> </a:t>
            </a:r>
            <a:r>
              <a:rPr lang="de-CH" dirty="0" err="1"/>
              <a:t>options</a:t>
            </a:r>
            <a:r>
              <a:rPr lang="de-CH" dirty="0"/>
              <a:t>, </a:t>
            </a:r>
            <a:r>
              <a:rPr lang="de-CH" dirty="0" err="1"/>
              <a:t>the</a:t>
            </a:r>
            <a:r>
              <a:rPr lang="de-CH" dirty="0"/>
              <a:t> Maxwell- and Mutual </a:t>
            </a:r>
            <a:r>
              <a:rPr lang="de-CH" dirty="0" err="1"/>
              <a:t>Capacitance</a:t>
            </a:r>
            <a:r>
              <a:rPr lang="de-CH" dirty="0"/>
              <a:t> </a:t>
            </a:r>
            <a:r>
              <a:rPr lang="de-CH" dirty="0" err="1"/>
              <a:t>matrices</a:t>
            </a:r>
            <a:r>
              <a:rPr lang="de-CH" dirty="0"/>
              <a:t> </a:t>
            </a:r>
            <a:r>
              <a:rPr lang="de-CH" dirty="0" err="1"/>
              <a:t>can</a:t>
            </a:r>
            <a:r>
              <a:rPr lang="de-CH" dirty="0"/>
              <a:t> </a:t>
            </a:r>
            <a:r>
              <a:rPr lang="de-CH" dirty="0" err="1"/>
              <a:t>be</a:t>
            </a:r>
            <a:r>
              <a:rPr lang="de-CH" dirty="0"/>
              <a:t> </a:t>
            </a:r>
            <a:r>
              <a:rPr lang="de-CH" dirty="0" err="1"/>
              <a:t>extracted</a:t>
            </a:r>
            <a:r>
              <a:rPr lang="de-CH" dirty="0"/>
              <a:t> </a:t>
            </a:r>
            <a:r>
              <a:rPr lang="de-CH" dirty="0" err="1"/>
              <a:t>by</a:t>
            </a:r>
            <a:r>
              <a:rPr lang="de-CH" dirty="0"/>
              <a:t> </a:t>
            </a:r>
            <a:r>
              <a:rPr lang="de-CH" b="1" i="1" dirty="0"/>
              <a:t>Data Series </a:t>
            </a:r>
            <a:r>
              <a:rPr lang="de-CH" b="1" i="1" dirty="0" err="1"/>
              <a:t>Operations</a:t>
            </a:r>
            <a:r>
              <a:rPr lang="de-CH" b="1" i="1" dirty="0"/>
              <a:t>.</a:t>
            </a:r>
          </a:p>
        </p:txBody>
      </p:sp>
      <p:sp>
        <p:nvSpPr>
          <p:cNvPr id="4" name="Titel 3">
            <a:extLst>
              <a:ext uri="{FF2B5EF4-FFF2-40B4-BE49-F238E27FC236}">
                <a16:creationId xmlns:a16="http://schemas.microsoft.com/office/drawing/2014/main" id="{D3FF4140-14E4-0968-A86C-424E06AF4062}"/>
              </a:ext>
            </a:extLst>
          </p:cNvPr>
          <p:cNvSpPr>
            <a:spLocks noGrp="1"/>
          </p:cNvSpPr>
          <p:nvPr>
            <p:ph type="title"/>
          </p:nvPr>
        </p:nvSpPr>
        <p:spPr/>
        <p:txBody>
          <a:bodyPr/>
          <a:lstStyle/>
          <a:p>
            <a:r>
              <a:rPr lang="en-US" dirty="0"/>
              <a:t>Numerical Settings and Mesh</a:t>
            </a:r>
          </a:p>
        </p:txBody>
      </p:sp>
      <p:pic>
        <p:nvPicPr>
          <p:cNvPr id="5" name="Inhaltsplatzhalter 4">
            <a:extLst>
              <a:ext uri="{FF2B5EF4-FFF2-40B4-BE49-F238E27FC236}">
                <a16:creationId xmlns:a16="http://schemas.microsoft.com/office/drawing/2014/main" id="{25FAFD9F-06F7-9880-D2B1-3E3DFCE5EE67}"/>
              </a:ext>
            </a:extLst>
          </p:cNvPr>
          <p:cNvPicPr>
            <a:picLocks noGrp="1" noChangeAspect="1"/>
          </p:cNvPicPr>
          <p:nvPr>
            <p:ph sz="half" idx="2"/>
          </p:nvPr>
        </p:nvPicPr>
        <p:blipFill rotWithShape="1">
          <a:blip r:embed="rId2"/>
          <a:srcRect l="15719" r="15690"/>
          <a:stretch/>
        </p:blipFill>
        <p:spPr>
          <a:xfrm>
            <a:off x="6489668" y="1778000"/>
            <a:ext cx="5007038" cy="5003800"/>
          </a:xfrm>
          <a:prstGeom prst="rect">
            <a:avLst/>
          </a:prstGeom>
        </p:spPr>
      </p:pic>
    </p:spTree>
    <p:extLst>
      <p:ext uri="{BB962C8B-B14F-4D97-AF65-F5344CB8AC3E}">
        <p14:creationId xmlns:p14="http://schemas.microsoft.com/office/powerpoint/2010/main" val="98261623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nhaltsplatzhalter 1">
            <a:extLst>
              <a:ext uri="{FF2B5EF4-FFF2-40B4-BE49-F238E27FC236}">
                <a16:creationId xmlns:a16="http://schemas.microsoft.com/office/drawing/2014/main" id="{38E9210D-116D-2920-7A66-80DBA13F39B2}"/>
              </a:ext>
            </a:extLst>
          </p:cNvPr>
          <p:cNvSpPr>
            <a:spLocks noGrp="1"/>
          </p:cNvSpPr>
          <p:nvPr>
            <p:ph sz="half" idx="1"/>
          </p:nvPr>
        </p:nvSpPr>
        <p:spPr/>
        <p:txBody>
          <a:bodyPr/>
          <a:lstStyle/>
          <a:p>
            <a:r>
              <a:rPr lang="de-CH" dirty="0"/>
              <a:t>In </a:t>
            </a:r>
            <a:r>
              <a:rPr lang="de-CH" dirty="0" err="1"/>
              <a:t>the</a:t>
            </a:r>
            <a:r>
              <a:rPr lang="de-CH" dirty="0"/>
              <a:t> </a:t>
            </a:r>
            <a:r>
              <a:rPr lang="de-CH" dirty="0" err="1"/>
              <a:t>Parametric</a:t>
            </a:r>
            <a:r>
              <a:rPr lang="de-CH" dirty="0"/>
              <a:t> Sweep </a:t>
            </a:r>
            <a:r>
              <a:rPr lang="de-CH" dirty="0" err="1"/>
              <a:t>study</a:t>
            </a:r>
            <a:r>
              <a:rPr lang="de-CH" dirty="0"/>
              <a:t> </a:t>
            </a:r>
            <a:r>
              <a:rPr lang="de-CH" dirty="0" err="1"/>
              <a:t>the</a:t>
            </a:r>
            <a:r>
              <a:rPr lang="de-CH" dirty="0"/>
              <a:t> </a:t>
            </a:r>
            <a:r>
              <a:rPr lang="de-CH" dirty="0" err="1"/>
              <a:t>chosen</a:t>
            </a:r>
            <a:r>
              <a:rPr lang="de-CH" dirty="0"/>
              <a:t> terminal </a:t>
            </a:r>
            <a:r>
              <a:rPr lang="de-CH" dirty="0" err="1"/>
              <a:t>to</a:t>
            </a:r>
            <a:r>
              <a:rPr lang="de-CH" dirty="0"/>
              <a:t> 1 V and all </a:t>
            </a:r>
            <a:r>
              <a:rPr lang="de-CH" dirty="0" err="1"/>
              <a:t>others</a:t>
            </a:r>
            <a:r>
              <a:rPr lang="de-CH" dirty="0"/>
              <a:t> </a:t>
            </a:r>
            <a:r>
              <a:rPr lang="de-CH" dirty="0" err="1"/>
              <a:t>to</a:t>
            </a:r>
            <a:r>
              <a:rPr lang="de-CH" dirty="0"/>
              <a:t> GND</a:t>
            </a:r>
          </a:p>
          <a:p>
            <a:r>
              <a:rPr lang="de-CH" dirty="0" err="1"/>
              <a:t>One</a:t>
            </a:r>
            <a:r>
              <a:rPr lang="de-CH" dirty="0"/>
              <a:t> additional </a:t>
            </a:r>
            <a:r>
              <a:rPr lang="de-CH" dirty="0" err="1"/>
              <a:t>conductor</a:t>
            </a:r>
            <a:r>
              <a:rPr lang="de-CH" dirty="0"/>
              <a:t> </a:t>
            </a:r>
            <a:r>
              <a:rPr lang="de-CH" dirty="0" err="1"/>
              <a:t>or</a:t>
            </a:r>
            <a:r>
              <a:rPr lang="de-CH" dirty="0"/>
              <a:t> a </a:t>
            </a:r>
            <a:r>
              <a:rPr lang="de-CH" dirty="0" err="1"/>
              <a:t>shell</a:t>
            </a:r>
            <a:r>
              <a:rPr lang="de-CH" dirty="0"/>
              <a:t> at </a:t>
            </a:r>
            <a:r>
              <a:rPr lang="de-CH" dirty="0" err="1"/>
              <a:t>infinity</a:t>
            </a:r>
            <a:r>
              <a:rPr lang="de-CH" dirty="0"/>
              <a:t> </a:t>
            </a:r>
            <a:r>
              <a:rPr lang="de-CH" dirty="0" err="1"/>
              <a:t>must</a:t>
            </a:r>
            <a:r>
              <a:rPr lang="de-CH" dirty="0"/>
              <a:t> </a:t>
            </a:r>
            <a:r>
              <a:rPr lang="de-CH" dirty="0" err="1"/>
              <a:t>additionally</a:t>
            </a:r>
            <a:r>
              <a:rPr lang="de-CH" dirty="0"/>
              <a:t> </a:t>
            </a:r>
            <a:r>
              <a:rPr lang="de-CH" dirty="0" err="1"/>
              <a:t>be</a:t>
            </a:r>
            <a:r>
              <a:rPr lang="de-CH" dirty="0"/>
              <a:t> </a:t>
            </a:r>
            <a:r>
              <a:rPr lang="de-CH" dirty="0" err="1"/>
              <a:t>set</a:t>
            </a:r>
            <a:r>
              <a:rPr lang="de-CH" dirty="0"/>
              <a:t> </a:t>
            </a:r>
            <a:r>
              <a:rPr lang="de-CH" dirty="0" err="1"/>
              <a:t>to</a:t>
            </a:r>
            <a:r>
              <a:rPr lang="de-CH" dirty="0"/>
              <a:t> GND. </a:t>
            </a:r>
            <a:endParaRPr lang="en-US" dirty="0"/>
          </a:p>
          <a:p>
            <a:endParaRPr lang="en-US" dirty="0"/>
          </a:p>
        </p:txBody>
      </p:sp>
      <p:sp>
        <p:nvSpPr>
          <p:cNvPr id="4" name="Titel 3">
            <a:extLst>
              <a:ext uri="{FF2B5EF4-FFF2-40B4-BE49-F238E27FC236}">
                <a16:creationId xmlns:a16="http://schemas.microsoft.com/office/drawing/2014/main" id="{662D706B-2545-76B1-3524-7367E58A7ECB}"/>
              </a:ext>
            </a:extLst>
          </p:cNvPr>
          <p:cNvSpPr>
            <a:spLocks noGrp="1"/>
          </p:cNvSpPr>
          <p:nvPr>
            <p:ph type="title"/>
          </p:nvPr>
        </p:nvSpPr>
        <p:spPr/>
        <p:txBody>
          <a:bodyPr/>
          <a:lstStyle/>
          <a:p>
            <a:r>
              <a:rPr lang="de-CH" dirty="0" err="1"/>
              <a:t>Results</a:t>
            </a:r>
            <a:r>
              <a:rPr lang="de-CH" dirty="0"/>
              <a:t> </a:t>
            </a:r>
            <a:r>
              <a:rPr lang="de-CH" dirty="0" err="1"/>
              <a:t>Parametric</a:t>
            </a:r>
            <a:r>
              <a:rPr lang="de-CH" dirty="0"/>
              <a:t> Sweep</a:t>
            </a:r>
            <a:endParaRPr lang="en-US" dirty="0"/>
          </a:p>
        </p:txBody>
      </p:sp>
      <p:pic>
        <p:nvPicPr>
          <p:cNvPr id="10" name="Inhaltsplatzhalter 9">
            <a:extLst>
              <a:ext uri="{FF2B5EF4-FFF2-40B4-BE49-F238E27FC236}">
                <a16:creationId xmlns:a16="http://schemas.microsoft.com/office/drawing/2014/main" id="{0A791A18-C84D-192E-B51A-A6BEF99B965E}"/>
              </a:ext>
            </a:extLst>
          </p:cNvPr>
          <p:cNvPicPr>
            <a:picLocks noGrp="1" noChangeAspect="1"/>
          </p:cNvPicPr>
          <p:nvPr>
            <p:ph sz="half" idx="2"/>
          </p:nvPr>
        </p:nvPicPr>
        <p:blipFill>
          <a:blip r:embed="rId2"/>
          <a:stretch>
            <a:fillRect/>
          </a:stretch>
        </p:blipFill>
        <p:spPr>
          <a:xfrm>
            <a:off x="6123439" y="3964178"/>
            <a:ext cx="5560561" cy="2395077"/>
          </a:xfrm>
        </p:spPr>
      </p:pic>
      <p:pic>
        <p:nvPicPr>
          <p:cNvPr id="12" name="Grafik 11">
            <a:extLst>
              <a:ext uri="{FF2B5EF4-FFF2-40B4-BE49-F238E27FC236}">
                <a16:creationId xmlns:a16="http://schemas.microsoft.com/office/drawing/2014/main" id="{D0041E71-DC75-D833-6BA1-396407BC8036}"/>
              </a:ext>
            </a:extLst>
          </p:cNvPr>
          <p:cNvPicPr>
            <a:picLocks noChangeAspect="1"/>
          </p:cNvPicPr>
          <p:nvPr/>
        </p:nvPicPr>
        <p:blipFill>
          <a:blip r:embed="rId3"/>
          <a:stretch>
            <a:fillRect/>
          </a:stretch>
        </p:blipFill>
        <p:spPr>
          <a:xfrm>
            <a:off x="6123440" y="1277483"/>
            <a:ext cx="5560561" cy="2395077"/>
          </a:xfrm>
          <a:prstGeom prst="rect">
            <a:avLst/>
          </a:prstGeom>
        </p:spPr>
      </p:pic>
    </p:spTree>
    <p:extLst>
      <p:ext uri="{BB962C8B-B14F-4D97-AF65-F5344CB8AC3E}">
        <p14:creationId xmlns:p14="http://schemas.microsoft.com/office/powerpoint/2010/main" val="208879078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Grafik 6">
            <a:extLst>
              <a:ext uri="{FF2B5EF4-FFF2-40B4-BE49-F238E27FC236}">
                <a16:creationId xmlns:a16="http://schemas.microsoft.com/office/drawing/2014/main" id="{86FA9616-9BC1-7FBA-526C-080CE375F2A4}"/>
              </a:ext>
            </a:extLst>
          </p:cNvPr>
          <p:cNvPicPr>
            <a:picLocks noChangeAspect="1"/>
          </p:cNvPicPr>
          <p:nvPr/>
        </p:nvPicPr>
        <p:blipFill>
          <a:blip r:embed="rId2"/>
          <a:stretch>
            <a:fillRect/>
          </a:stretch>
        </p:blipFill>
        <p:spPr>
          <a:xfrm>
            <a:off x="6123438" y="3964178"/>
            <a:ext cx="5560561" cy="2395077"/>
          </a:xfrm>
          <a:prstGeom prst="rect">
            <a:avLst/>
          </a:prstGeom>
        </p:spPr>
      </p:pic>
      <p:pic>
        <p:nvPicPr>
          <p:cNvPr id="5" name="Grafik 4">
            <a:extLst>
              <a:ext uri="{FF2B5EF4-FFF2-40B4-BE49-F238E27FC236}">
                <a16:creationId xmlns:a16="http://schemas.microsoft.com/office/drawing/2014/main" id="{149F8992-CBA9-A8EB-29E7-75E4F2753E58}"/>
              </a:ext>
            </a:extLst>
          </p:cNvPr>
          <p:cNvPicPr>
            <a:picLocks noChangeAspect="1"/>
          </p:cNvPicPr>
          <p:nvPr/>
        </p:nvPicPr>
        <p:blipFill>
          <a:blip r:embed="rId3"/>
          <a:stretch>
            <a:fillRect/>
          </a:stretch>
        </p:blipFill>
        <p:spPr>
          <a:xfrm>
            <a:off x="6146800" y="1281831"/>
            <a:ext cx="5550467" cy="2390729"/>
          </a:xfrm>
          <a:prstGeom prst="rect">
            <a:avLst/>
          </a:prstGeom>
        </p:spPr>
      </p:pic>
      <p:sp>
        <p:nvSpPr>
          <p:cNvPr id="2" name="Inhaltsplatzhalter 1">
            <a:extLst>
              <a:ext uri="{FF2B5EF4-FFF2-40B4-BE49-F238E27FC236}">
                <a16:creationId xmlns:a16="http://schemas.microsoft.com/office/drawing/2014/main" id="{38E9210D-116D-2920-7A66-80DBA13F39B2}"/>
              </a:ext>
            </a:extLst>
          </p:cNvPr>
          <p:cNvSpPr>
            <a:spLocks noGrp="1"/>
          </p:cNvSpPr>
          <p:nvPr>
            <p:ph sz="half" idx="1"/>
          </p:nvPr>
        </p:nvSpPr>
        <p:spPr/>
        <p:txBody>
          <a:bodyPr/>
          <a:lstStyle/>
          <a:p>
            <a:r>
              <a:rPr lang="de-CH" dirty="0"/>
              <a:t>In </a:t>
            </a:r>
            <a:r>
              <a:rPr lang="de-CH" dirty="0" err="1"/>
              <a:t>the</a:t>
            </a:r>
            <a:r>
              <a:rPr lang="de-CH" dirty="0"/>
              <a:t> Source Sweep </a:t>
            </a:r>
            <a:r>
              <a:rPr lang="de-CH" dirty="0" err="1"/>
              <a:t>study</a:t>
            </a:r>
            <a:r>
              <a:rPr lang="de-CH" dirty="0"/>
              <a:t> </a:t>
            </a:r>
            <a:r>
              <a:rPr lang="de-CH" dirty="0" err="1"/>
              <a:t>the</a:t>
            </a:r>
            <a:r>
              <a:rPr lang="de-CH" dirty="0"/>
              <a:t> </a:t>
            </a:r>
            <a:r>
              <a:rPr lang="de-CH" dirty="0" err="1"/>
              <a:t>chosen</a:t>
            </a:r>
            <a:r>
              <a:rPr lang="de-CH" dirty="0"/>
              <a:t> terminal </a:t>
            </a:r>
            <a:r>
              <a:rPr lang="de-CH" dirty="0" err="1"/>
              <a:t>is</a:t>
            </a:r>
            <a:r>
              <a:rPr lang="de-CH" dirty="0"/>
              <a:t> </a:t>
            </a:r>
            <a:r>
              <a:rPr lang="de-CH" dirty="0" err="1"/>
              <a:t>set</a:t>
            </a:r>
            <a:r>
              <a:rPr lang="de-CH" dirty="0"/>
              <a:t> </a:t>
            </a:r>
            <a:r>
              <a:rPr lang="de-CH" dirty="0" err="1"/>
              <a:t>to</a:t>
            </a:r>
            <a:r>
              <a:rPr lang="de-CH" dirty="0"/>
              <a:t> 1 C. </a:t>
            </a:r>
            <a:r>
              <a:rPr lang="de-CH" dirty="0" err="1"/>
              <a:t>Hence</a:t>
            </a:r>
            <a:r>
              <a:rPr lang="de-CH" dirty="0"/>
              <a:t> </a:t>
            </a:r>
            <a:r>
              <a:rPr lang="de-CH" dirty="0" err="1"/>
              <a:t>the</a:t>
            </a:r>
            <a:r>
              <a:rPr lang="de-CH" dirty="0"/>
              <a:t> </a:t>
            </a:r>
            <a:r>
              <a:rPr lang="de-CH" dirty="0" err="1"/>
              <a:t>voltage</a:t>
            </a:r>
            <a:r>
              <a:rPr lang="de-CH" dirty="0"/>
              <a:t> on </a:t>
            </a:r>
            <a:r>
              <a:rPr lang="de-CH" dirty="0" err="1"/>
              <a:t>the</a:t>
            </a:r>
            <a:r>
              <a:rPr lang="de-CH" dirty="0"/>
              <a:t> terminal will not </a:t>
            </a:r>
            <a:r>
              <a:rPr lang="de-CH" dirty="0" err="1"/>
              <a:t>be</a:t>
            </a:r>
            <a:r>
              <a:rPr lang="de-CH" dirty="0"/>
              <a:t> 1 V and GND.</a:t>
            </a:r>
          </a:p>
          <a:p>
            <a:r>
              <a:rPr lang="de-CH" dirty="0" err="1"/>
              <a:t>Only</a:t>
            </a:r>
            <a:r>
              <a:rPr lang="de-CH" dirty="0"/>
              <a:t> </a:t>
            </a:r>
            <a:r>
              <a:rPr lang="de-CH" dirty="0" err="1"/>
              <a:t>the</a:t>
            </a:r>
            <a:r>
              <a:rPr lang="de-CH" dirty="0"/>
              <a:t> additional </a:t>
            </a:r>
            <a:r>
              <a:rPr lang="de-CH" dirty="0" err="1"/>
              <a:t>conductor</a:t>
            </a:r>
            <a:r>
              <a:rPr lang="de-CH" dirty="0"/>
              <a:t> </a:t>
            </a:r>
            <a:r>
              <a:rPr lang="de-CH" dirty="0" err="1"/>
              <a:t>or</a:t>
            </a:r>
            <a:r>
              <a:rPr lang="de-CH" dirty="0"/>
              <a:t> a </a:t>
            </a:r>
            <a:r>
              <a:rPr lang="de-CH" dirty="0" err="1"/>
              <a:t>shell</a:t>
            </a:r>
            <a:r>
              <a:rPr lang="de-CH" dirty="0"/>
              <a:t> at </a:t>
            </a:r>
            <a:r>
              <a:rPr lang="de-CH" dirty="0" err="1"/>
              <a:t>infinity</a:t>
            </a:r>
            <a:r>
              <a:rPr lang="de-CH" dirty="0"/>
              <a:t> will </a:t>
            </a:r>
            <a:r>
              <a:rPr lang="de-CH" dirty="0" err="1"/>
              <a:t>remain</a:t>
            </a:r>
            <a:r>
              <a:rPr lang="de-CH" dirty="0"/>
              <a:t> at GND. </a:t>
            </a:r>
            <a:endParaRPr lang="en-US" dirty="0"/>
          </a:p>
          <a:p>
            <a:endParaRPr lang="en-US" dirty="0"/>
          </a:p>
        </p:txBody>
      </p:sp>
      <p:sp>
        <p:nvSpPr>
          <p:cNvPr id="4" name="Titel 3">
            <a:extLst>
              <a:ext uri="{FF2B5EF4-FFF2-40B4-BE49-F238E27FC236}">
                <a16:creationId xmlns:a16="http://schemas.microsoft.com/office/drawing/2014/main" id="{662D706B-2545-76B1-3524-7367E58A7ECB}"/>
              </a:ext>
            </a:extLst>
          </p:cNvPr>
          <p:cNvSpPr>
            <a:spLocks noGrp="1"/>
          </p:cNvSpPr>
          <p:nvPr>
            <p:ph type="title"/>
          </p:nvPr>
        </p:nvSpPr>
        <p:spPr/>
        <p:txBody>
          <a:bodyPr/>
          <a:lstStyle/>
          <a:p>
            <a:r>
              <a:rPr lang="de-CH" dirty="0" err="1"/>
              <a:t>Results</a:t>
            </a:r>
            <a:r>
              <a:rPr lang="de-CH" dirty="0"/>
              <a:t> Source Sweep</a:t>
            </a:r>
            <a:endParaRPr lang="en-US" dirty="0"/>
          </a:p>
        </p:txBody>
      </p:sp>
      <p:sp>
        <p:nvSpPr>
          <p:cNvPr id="9" name="Inhaltsplatzhalter 8">
            <a:extLst>
              <a:ext uri="{FF2B5EF4-FFF2-40B4-BE49-F238E27FC236}">
                <a16:creationId xmlns:a16="http://schemas.microsoft.com/office/drawing/2014/main" id="{F1A2E83E-579C-D864-CDE8-074FDFD8762E}"/>
              </a:ext>
            </a:extLst>
          </p:cNvPr>
          <p:cNvSpPr>
            <a:spLocks noGrp="1"/>
          </p:cNvSpPr>
          <p:nvPr>
            <p:ph sz="half" idx="2"/>
          </p:nvPr>
        </p:nvSpPr>
        <p:spPr/>
        <p:txBody>
          <a:bodyPr/>
          <a:lstStyle/>
          <a:p>
            <a:endParaRPr lang="en-US"/>
          </a:p>
        </p:txBody>
      </p:sp>
    </p:spTree>
    <p:extLst>
      <p:ext uri="{BB962C8B-B14F-4D97-AF65-F5344CB8AC3E}">
        <p14:creationId xmlns:p14="http://schemas.microsoft.com/office/powerpoint/2010/main" val="27721905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platzhalter 5">
            <a:extLst>
              <a:ext uri="{FF2B5EF4-FFF2-40B4-BE49-F238E27FC236}">
                <a16:creationId xmlns:a16="http://schemas.microsoft.com/office/drawing/2014/main" id="{A777E070-C858-C20A-215D-38F239114618}"/>
              </a:ext>
            </a:extLst>
          </p:cNvPr>
          <p:cNvSpPr>
            <a:spLocks noGrp="1"/>
          </p:cNvSpPr>
          <p:nvPr>
            <p:ph type="body" idx="1"/>
          </p:nvPr>
        </p:nvSpPr>
        <p:spPr/>
        <p:txBody>
          <a:bodyPr/>
          <a:lstStyle/>
          <a:p>
            <a:r>
              <a:rPr lang="en-US" dirty="0"/>
              <a:t>Maxwell Capacitance</a:t>
            </a:r>
          </a:p>
        </p:txBody>
      </p:sp>
      <p:pic>
        <p:nvPicPr>
          <p:cNvPr id="3" name="Inhaltsplatzhalter 2">
            <a:extLst>
              <a:ext uri="{FF2B5EF4-FFF2-40B4-BE49-F238E27FC236}">
                <a16:creationId xmlns:a16="http://schemas.microsoft.com/office/drawing/2014/main" id="{E2E26B41-CE26-B4E9-7D01-EADF24A955DD}"/>
              </a:ext>
            </a:extLst>
          </p:cNvPr>
          <p:cNvPicPr>
            <a:picLocks noGrp="1" noChangeAspect="1"/>
          </p:cNvPicPr>
          <p:nvPr>
            <p:ph sz="half" idx="2"/>
          </p:nvPr>
        </p:nvPicPr>
        <p:blipFill>
          <a:blip r:embed="rId2"/>
          <a:stretch>
            <a:fillRect/>
          </a:stretch>
        </p:blipFill>
        <p:spPr>
          <a:xfrm>
            <a:off x="627011" y="2687320"/>
            <a:ext cx="3061756" cy="4165600"/>
          </a:xfrm>
        </p:spPr>
      </p:pic>
      <p:sp>
        <p:nvSpPr>
          <p:cNvPr id="8" name="Textplatzhalter 7">
            <a:extLst>
              <a:ext uri="{FF2B5EF4-FFF2-40B4-BE49-F238E27FC236}">
                <a16:creationId xmlns:a16="http://schemas.microsoft.com/office/drawing/2014/main" id="{0C090AAB-32E7-431F-6ACC-74C124F2FB1B}"/>
              </a:ext>
            </a:extLst>
          </p:cNvPr>
          <p:cNvSpPr>
            <a:spLocks noGrp="1"/>
          </p:cNvSpPr>
          <p:nvPr>
            <p:ph type="body" sz="quarter" idx="3"/>
          </p:nvPr>
        </p:nvSpPr>
        <p:spPr/>
        <p:txBody>
          <a:bodyPr/>
          <a:lstStyle/>
          <a:p>
            <a:r>
              <a:rPr lang="en-US" dirty="0"/>
              <a:t>Mutual Capacitance</a:t>
            </a:r>
          </a:p>
        </p:txBody>
      </p:sp>
      <p:pic>
        <p:nvPicPr>
          <p:cNvPr id="12" name="Inhaltsplatzhalter 11">
            <a:extLst>
              <a:ext uri="{FF2B5EF4-FFF2-40B4-BE49-F238E27FC236}">
                <a16:creationId xmlns:a16="http://schemas.microsoft.com/office/drawing/2014/main" id="{DE3F3E05-65EC-A761-ABA4-3C1BB261C80C}"/>
              </a:ext>
            </a:extLst>
          </p:cNvPr>
          <p:cNvPicPr>
            <a:picLocks noGrp="1" noChangeAspect="1"/>
          </p:cNvPicPr>
          <p:nvPr>
            <p:ph sz="quarter" idx="4"/>
          </p:nvPr>
        </p:nvPicPr>
        <p:blipFill>
          <a:blip r:embed="rId3"/>
          <a:stretch>
            <a:fillRect/>
          </a:stretch>
        </p:blipFill>
        <p:spPr>
          <a:xfrm>
            <a:off x="6287650" y="2656840"/>
            <a:ext cx="2983470" cy="4165600"/>
          </a:xfrm>
        </p:spPr>
      </p:pic>
      <p:sp>
        <p:nvSpPr>
          <p:cNvPr id="5" name="Titel 4">
            <a:extLst>
              <a:ext uri="{FF2B5EF4-FFF2-40B4-BE49-F238E27FC236}">
                <a16:creationId xmlns:a16="http://schemas.microsoft.com/office/drawing/2014/main" id="{10F09D2E-A228-F3A1-11FB-901696BD918D}"/>
              </a:ext>
            </a:extLst>
          </p:cNvPr>
          <p:cNvSpPr>
            <a:spLocks noGrp="1"/>
          </p:cNvSpPr>
          <p:nvPr>
            <p:ph type="title"/>
          </p:nvPr>
        </p:nvSpPr>
        <p:spPr/>
        <p:txBody>
          <a:bodyPr/>
          <a:lstStyle/>
          <a:p>
            <a:r>
              <a:rPr lang="en-US" dirty="0"/>
              <a:t>Matrix Extraction for Parameter Sweep</a:t>
            </a:r>
          </a:p>
        </p:txBody>
      </p:sp>
      <p:pic>
        <p:nvPicPr>
          <p:cNvPr id="10" name="Grafik 9">
            <a:extLst>
              <a:ext uri="{FF2B5EF4-FFF2-40B4-BE49-F238E27FC236}">
                <a16:creationId xmlns:a16="http://schemas.microsoft.com/office/drawing/2014/main" id="{A4B2CC38-B1F1-276E-77AD-1BA76F897DBC}"/>
              </a:ext>
            </a:extLst>
          </p:cNvPr>
          <p:cNvPicPr>
            <a:picLocks noChangeAspect="1"/>
          </p:cNvPicPr>
          <p:nvPr/>
        </p:nvPicPr>
        <p:blipFill>
          <a:blip r:embed="rId4"/>
          <a:stretch>
            <a:fillRect/>
          </a:stretch>
        </p:blipFill>
        <p:spPr>
          <a:xfrm>
            <a:off x="3815900" y="2616194"/>
            <a:ext cx="1809750" cy="647700"/>
          </a:xfrm>
          <a:prstGeom prst="rect">
            <a:avLst/>
          </a:prstGeom>
        </p:spPr>
      </p:pic>
      <p:pic>
        <p:nvPicPr>
          <p:cNvPr id="14" name="Grafik 13">
            <a:extLst>
              <a:ext uri="{FF2B5EF4-FFF2-40B4-BE49-F238E27FC236}">
                <a16:creationId xmlns:a16="http://schemas.microsoft.com/office/drawing/2014/main" id="{D6AD1423-FBF6-018C-CD17-9CA366E32194}"/>
              </a:ext>
            </a:extLst>
          </p:cNvPr>
          <p:cNvPicPr>
            <a:picLocks noChangeAspect="1"/>
          </p:cNvPicPr>
          <p:nvPr/>
        </p:nvPicPr>
        <p:blipFill>
          <a:blip r:embed="rId5"/>
          <a:stretch>
            <a:fillRect/>
          </a:stretch>
        </p:blipFill>
        <p:spPr>
          <a:xfrm>
            <a:off x="9412553" y="2649208"/>
            <a:ext cx="2457450" cy="657225"/>
          </a:xfrm>
          <a:prstGeom prst="rect">
            <a:avLst/>
          </a:prstGeom>
        </p:spPr>
      </p:pic>
      <p:sp>
        <p:nvSpPr>
          <p:cNvPr id="16" name="Rechteck 15">
            <a:extLst>
              <a:ext uri="{FF2B5EF4-FFF2-40B4-BE49-F238E27FC236}">
                <a16:creationId xmlns:a16="http://schemas.microsoft.com/office/drawing/2014/main" id="{F4B9E700-06E8-DC3C-B566-7FE6B2A1201A}"/>
              </a:ext>
            </a:extLst>
          </p:cNvPr>
          <p:cNvSpPr/>
          <p:nvPr/>
        </p:nvSpPr>
        <p:spPr>
          <a:xfrm>
            <a:off x="609600" y="4399280"/>
            <a:ext cx="1178560" cy="193040"/>
          </a:xfrm>
          <a:prstGeom prst="rect">
            <a:avLst/>
          </a:prstGeom>
          <a:noFill/>
          <a:ln w="190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8" name="Rechteck 17">
            <a:extLst>
              <a:ext uri="{FF2B5EF4-FFF2-40B4-BE49-F238E27FC236}">
                <a16:creationId xmlns:a16="http://schemas.microsoft.com/office/drawing/2014/main" id="{4B18F738-18B6-8E4A-8951-1557AD81F8A9}"/>
              </a:ext>
            </a:extLst>
          </p:cNvPr>
          <p:cNvSpPr/>
          <p:nvPr/>
        </p:nvSpPr>
        <p:spPr>
          <a:xfrm>
            <a:off x="609600" y="6617235"/>
            <a:ext cx="2922842" cy="193040"/>
          </a:xfrm>
          <a:prstGeom prst="rect">
            <a:avLst/>
          </a:prstGeom>
          <a:noFill/>
          <a:ln w="190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19" name="Rechteck 18">
            <a:extLst>
              <a:ext uri="{FF2B5EF4-FFF2-40B4-BE49-F238E27FC236}">
                <a16:creationId xmlns:a16="http://schemas.microsoft.com/office/drawing/2014/main" id="{0025D459-24A2-23A1-7174-3F495DC0093E}"/>
              </a:ext>
            </a:extLst>
          </p:cNvPr>
          <p:cNvSpPr/>
          <p:nvPr/>
        </p:nvSpPr>
        <p:spPr>
          <a:xfrm>
            <a:off x="6287650" y="4399280"/>
            <a:ext cx="1178560" cy="193040"/>
          </a:xfrm>
          <a:prstGeom prst="rect">
            <a:avLst/>
          </a:prstGeom>
          <a:noFill/>
          <a:ln w="190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20" name="Rechteck 19">
            <a:extLst>
              <a:ext uri="{FF2B5EF4-FFF2-40B4-BE49-F238E27FC236}">
                <a16:creationId xmlns:a16="http://schemas.microsoft.com/office/drawing/2014/main" id="{85E608A7-1851-A4B4-A417-0ECAF44506CF}"/>
              </a:ext>
            </a:extLst>
          </p:cNvPr>
          <p:cNvSpPr/>
          <p:nvPr/>
        </p:nvSpPr>
        <p:spPr>
          <a:xfrm>
            <a:off x="6287650" y="6617235"/>
            <a:ext cx="2922842" cy="193040"/>
          </a:xfrm>
          <a:prstGeom prst="rect">
            <a:avLst/>
          </a:prstGeom>
          <a:noFill/>
          <a:ln w="190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57563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 name="Inhaltsplatzhalter 27">
            <a:extLst>
              <a:ext uri="{FF2B5EF4-FFF2-40B4-BE49-F238E27FC236}">
                <a16:creationId xmlns:a16="http://schemas.microsoft.com/office/drawing/2014/main" id="{8D24F4FB-24FF-7D45-5E5E-73FE731A2CAA}"/>
              </a:ext>
            </a:extLst>
          </p:cNvPr>
          <p:cNvPicPr>
            <a:picLocks noGrp="1" noChangeAspect="1"/>
          </p:cNvPicPr>
          <p:nvPr>
            <p:ph sz="quarter" idx="4"/>
          </p:nvPr>
        </p:nvPicPr>
        <p:blipFill>
          <a:blip r:embed="rId2"/>
          <a:stretch>
            <a:fillRect/>
          </a:stretch>
        </p:blipFill>
        <p:spPr>
          <a:xfrm>
            <a:off x="6259090" y="2696523"/>
            <a:ext cx="2922842" cy="4128992"/>
          </a:xfrm>
        </p:spPr>
      </p:pic>
      <p:pic>
        <p:nvPicPr>
          <p:cNvPr id="18" name="Grafik 17">
            <a:extLst>
              <a:ext uri="{FF2B5EF4-FFF2-40B4-BE49-F238E27FC236}">
                <a16:creationId xmlns:a16="http://schemas.microsoft.com/office/drawing/2014/main" id="{BDBF75D4-9CF4-E35D-32A3-4E9C7B17ABFA}"/>
              </a:ext>
            </a:extLst>
          </p:cNvPr>
          <p:cNvPicPr>
            <a:picLocks noChangeAspect="1"/>
          </p:cNvPicPr>
          <p:nvPr/>
        </p:nvPicPr>
        <p:blipFill>
          <a:blip r:embed="rId3"/>
          <a:stretch>
            <a:fillRect/>
          </a:stretch>
        </p:blipFill>
        <p:spPr>
          <a:xfrm>
            <a:off x="609600" y="2635563"/>
            <a:ext cx="2949308" cy="4222437"/>
          </a:xfrm>
          <a:prstGeom prst="rect">
            <a:avLst/>
          </a:prstGeom>
        </p:spPr>
      </p:pic>
      <p:sp>
        <p:nvSpPr>
          <p:cNvPr id="6" name="Textplatzhalter 5">
            <a:extLst>
              <a:ext uri="{FF2B5EF4-FFF2-40B4-BE49-F238E27FC236}">
                <a16:creationId xmlns:a16="http://schemas.microsoft.com/office/drawing/2014/main" id="{A777E070-C858-C20A-215D-38F239114618}"/>
              </a:ext>
            </a:extLst>
          </p:cNvPr>
          <p:cNvSpPr>
            <a:spLocks noGrp="1"/>
          </p:cNvSpPr>
          <p:nvPr>
            <p:ph type="body" idx="1"/>
          </p:nvPr>
        </p:nvSpPr>
        <p:spPr/>
        <p:txBody>
          <a:bodyPr/>
          <a:lstStyle/>
          <a:p>
            <a:r>
              <a:rPr lang="en-US" dirty="0"/>
              <a:t>Maxwell Capacitance</a:t>
            </a:r>
          </a:p>
        </p:txBody>
      </p:sp>
      <p:sp>
        <p:nvSpPr>
          <p:cNvPr id="8" name="Textplatzhalter 7">
            <a:extLst>
              <a:ext uri="{FF2B5EF4-FFF2-40B4-BE49-F238E27FC236}">
                <a16:creationId xmlns:a16="http://schemas.microsoft.com/office/drawing/2014/main" id="{0C090AAB-32E7-431F-6ACC-74C124F2FB1B}"/>
              </a:ext>
            </a:extLst>
          </p:cNvPr>
          <p:cNvSpPr>
            <a:spLocks noGrp="1"/>
          </p:cNvSpPr>
          <p:nvPr>
            <p:ph type="body" sz="quarter" idx="3"/>
          </p:nvPr>
        </p:nvSpPr>
        <p:spPr/>
        <p:txBody>
          <a:bodyPr/>
          <a:lstStyle/>
          <a:p>
            <a:r>
              <a:rPr lang="en-US" dirty="0"/>
              <a:t>Mutual Capacitance</a:t>
            </a:r>
          </a:p>
        </p:txBody>
      </p:sp>
      <p:sp>
        <p:nvSpPr>
          <p:cNvPr id="5" name="Titel 4">
            <a:extLst>
              <a:ext uri="{FF2B5EF4-FFF2-40B4-BE49-F238E27FC236}">
                <a16:creationId xmlns:a16="http://schemas.microsoft.com/office/drawing/2014/main" id="{10F09D2E-A228-F3A1-11FB-901696BD918D}"/>
              </a:ext>
            </a:extLst>
          </p:cNvPr>
          <p:cNvSpPr>
            <a:spLocks noGrp="1"/>
          </p:cNvSpPr>
          <p:nvPr>
            <p:ph type="title"/>
          </p:nvPr>
        </p:nvSpPr>
        <p:spPr/>
        <p:txBody>
          <a:bodyPr/>
          <a:lstStyle/>
          <a:p>
            <a:r>
              <a:rPr lang="en-US" dirty="0"/>
              <a:t>Matrix Extraction for Source Sweep</a:t>
            </a:r>
          </a:p>
        </p:txBody>
      </p:sp>
      <p:pic>
        <p:nvPicPr>
          <p:cNvPr id="20" name="Grafik 19">
            <a:extLst>
              <a:ext uri="{FF2B5EF4-FFF2-40B4-BE49-F238E27FC236}">
                <a16:creationId xmlns:a16="http://schemas.microsoft.com/office/drawing/2014/main" id="{FE0F2FFA-7BAA-64C5-0B61-953DEACA2558}"/>
              </a:ext>
            </a:extLst>
          </p:cNvPr>
          <p:cNvPicPr>
            <a:picLocks noChangeAspect="1"/>
          </p:cNvPicPr>
          <p:nvPr/>
        </p:nvPicPr>
        <p:blipFill>
          <a:blip r:embed="rId4"/>
          <a:stretch>
            <a:fillRect/>
          </a:stretch>
        </p:blipFill>
        <p:spPr>
          <a:xfrm>
            <a:off x="3558908" y="2696523"/>
            <a:ext cx="1531620" cy="529685"/>
          </a:xfrm>
          <a:prstGeom prst="rect">
            <a:avLst/>
          </a:prstGeom>
        </p:spPr>
      </p:pic>
      <p:pic>
        <p:nvPicPr>
          <p:cNvPr id="26" name="Grafik 25">
            <a:extLst>
              <a:ext uri="{FF2B5EF4-FFF2-40B4-BE49-F238E27FC236}">
                <a16:creationId xmlns:a16="http://schemas.microsoft.com/office/drawing/2014/main" id="{4978605C-35AD-F568-4552-5A1213A4D2BE}"/>
              </a:ext>
            </a:extLst>
          </p:cNvPr>
          <p:cNvPicPr>
            <a:picLocks noChangeAspect="1"/>
          </p:cNvPicPr>
          <p:nvPr/>
        </p:nvPicPr>
        <p:blipFill>
          <a:blip r:embed="rId5"/>
          <a:stretch>
            <a:fillRect/>
          </a:stretch>
        </p:blipFill>
        <p:spPr>
          <a:xfrm>
            <a:off x="9309608" y="2696523"/>
            <a:ext cx="1429512" cy="555212"/>
          </a:xfrm>
          <a:prstGeom prst="rect">
            <a:avLst/>
          </a:prstGeom>
        </p:spPr>
      </p:pic>
      <p:sp>
        <p:nvSpPr>
          <p:cNvPr id="29" name="Rechteck 28">
            <a:extLst>
              <a:ext uri="{FF2B5EF4-FFF2-40B4-BE49-F238E27FC236}">
                <a16:creationId xmlns:a16="http://schemas.microsoft.com/office/drawing/2014/main" id="{1E99713D-4405-721D-C3C0-DF8327DCC00C}"/>
              </a:ext>
            </a:extLst>
          </p:cNvPr>
          <p:cNvSpPr/>
          <p:nvPr/>
        </p:nvSpPr>
        <p:spPr>
          <a:xfrm>
            <a:off x="609600" y="4399280"/>
            <a:ext cx="1178560" cy="193040"/>
          </a:xfrm>
          <a:prstGeom prst="rect">
            <a:avLst/>
          </a:prstGeom>
          <a:noFill/>
          <a:ln w="190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0" name="Rechteck 29">
            <a:extLst>
              <a:ext uri="{FF2B5EF4-FFF2-40B4-BE49-F238E27FC236}">
                <a16:creationId xmlns:a16="http://schemas.microsoft.com/office/drawing/2014/main" id="{6B9269AB-2185-672D-8D44-8B4864B8190B}"/>
              </a:ext>
            </a:extLst>
          </p:cNvPr>
          <p:cNvSpPr/>
          <p:nvPr/>
        </p:nvSpPr>
        <p:spPr>
          <a:xfrm>
            <a:off x="609600" y="5704840"/>
            <a:ext cx="2922842" cy="193040"/>
          </a:xfrm>
          <a:prstGeom prst="rect">
            <a:avLst/>
          </a:prstGeom>
          <a:noFill/>
          <a:ln w="190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1" name="Rechteck 30">
            <a:extLst>
              <a:ext uri="{FF2B5EF4-FFF2-40B4-BE49-F238E27FC236}">
                <a16:creationId xmlns:a16="http://schemas.microsoft.com/office/drawing/2014/main" id="{61BD4808-897D-775E-D17E-597A5E52AB2B}"/>
              </a:ext>
            </a:extLst>
          </p:cNvPr>
          <p:cNvSpPr/>
          <p:nvPr/>
        </p:nvSpPr>
        <p:spPr>
          <a:xfrm>
            <a:off x="609600" y="6586755"/>
            <a:ext cx="2922842" cy="193040"/>
          </a:xfrm>
          <a:prstGeom prst="rect">
            <a:avLst/>
          </a:prstGeom>
          <a:noFill/>
          <a:ln w="190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2" name="Rechteck 31">
            <a:extLst>
              <a:ext uri="{FF2B5EF4-FFF2-40B4-BE49-F238E27FC236}">
                <a16:creationId xmlns:a16="http://schemas.microsoft.com/office/drawing/2014/main" id="{EE178CA2-B15D-E39A-AED9-BABBBD9E4D28}"/>
              </a:ext>
            </a:extLst>
          </p:cNvPr>
          <p:cNvSpPr/>
          <p:nvPr/>
        </p:nvSpPr>
        <p:spPr>
          <a:xfrm>
            <a:off x="6259090" y="4399280"/>
            <a:ext cx="1178560" cy="193040"/>
          </a:xfrm>
          <a:prstGeom prst="rect">
            <a:avLst/>
          </a:prstGeom>
          <a:noFill/>
          <a:ln w="190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3" name="Rechteck 32">
            <a:extLst>
              <a:ext uri="{FF2B5EF4-FFF2-40B4-BE49-F238E27FC236}">
                <a16:creationId xmlns:a16="http://schemas.microsoft.com/office/drawing/2014/main" id="{ED2E6BD3-6D33-465F-002D-6E2B32331443}"/>
              </a:ext>
            </a:extLst>
          </p:cNvPr>
          <p:cNvSpPr/>
          <p:nvPr/>
        </p:nvSpPr>
        <p:spPr>
          <a:xfrm>
            <a:off x="6259090" y="5704840"/>
            <a:ext cx="2922842" cy="193040"/>
          </a:xfrm>
          <a:prstGeom prst="rect">
            <a:avLst/>
          </a:prstGeom>
          <a:noFill/>
          <a:ln w="190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
        <p:nvSpPr>
          <p:cNvPr id="34" name="Rechteck 33">
            <a:extLst>
              <a:ext uri="{FF2B5EF4-FFF2-40B4-BE49-F238E27FC236}">
                <a16:creationId xmlns:a16="http://schemas.microsoft.com/office/drawing/2014/main" id="{A578EDA0-D728-E5C6-2C84-EE56C1FA7D7F}"/>
              </a:ext>
            </a:extLst>
          </p:cNvPr>
          <p:cNvSpPr/>
          <p:nvPr/>
        </p:nvSpPr>
        <p:spPr>
          <a:xfrm>
            <a:off x="6259090" y="6586755"/>
            <a:ext cx="2922842" cy="193040"/>
          </a:xfrm>
          <a:prstGeom prst="rect">
            <a:avLst/>
          </a:prstGeom>
          <a:noFill/>
          <a:ln w="19050"/>
        </p:spPr>
        <p:style>
          <a:lnRef idx="2">
            <a:schemeClr val="accent4"/>
          </a:lnRef>
          <a:fillRef idx="1">
            <a:schemeClr val="lt1"/>
          </a:fillRef>
          <a:effectRef idx="0">
            <a:schemeClr val="accent4"/>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443989586"/>
      </p:ext>
    </p:extLst>
  </p:cSld>
  <p:clrMapOvr>
    <a:masterClrMapping/>
  </p:clrMapOvr>
</p:sld>
</file>

<file path=ppt/theme/theme1.xml><?xml version="1.0" encoding="utf-8"?>
<a:theme xmlns:a="http://schemas.openxmlformats.org/drawingml/2006/main" name="comsol-slide-template-NEW">
  <a:themeElements>
    <a:clrScheme name="COMSOL">
      <a:dk1>
        <a:srgbClr val="393A39"/>
      </a:dk1>
      <a:lt1>
        <a:srgbClr val="FFFFFF"/>
      </a:lt1>
      <a:dk2>
        <a:srgbClr val="24325B"/>
      </a:dk2>
      <a:lt2>
        <a:srgbClr val="D7E3EE"/>
      </a:lt2>
      <a:accent1>
        <a:srgbClr val="005596"/>
      </a:accent1>
      <a:accent2>
        <a:srgbClr val="368CCB"/>
      </a:accent2>
      <a:accent3>
        <a:srgbClr val="EEA341"/>
      </a:accent3>
      <a:accent4>
        <a:srgbClr val="E65E30"/>
      </a:accent4>
      <a:accent5>
        <a:srgbClr val="388090"/>
      </a:accent5>
      <a:accent6>
        <a:srgbClr val="A5D5CF"/>
      </a:accent6>
      <a:hlink>
        <a:srgbClr val="368CCB"/>
      </a:hlink>
      <a:folHlink>
        <a:srgbClr val="005596"/>
      </a:folHlink>
    </a:clrScheme>
    <a:fontScheme name="COMSOL">
      <a:majorFont>
        <a:latin typeface="Lato"/>
        <a:ea typeface=""/>
        <a:cs typeface=""/>
      </a:majorFont>
      <a:minorFont>
        <a:latin typeface="Lat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08583FDC-72FA-2A47-893E-C411E4BEB664}" vid="{FE0E138F-585E-9947-A336-672C0F2CBB10}"/>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Slide-Template-2022</Template>
  <TotalTime>0</TotalTime>
  <Words>387</Words>
  <Application>Microsoft Office PowerPoint</Application>
  <PresentationFormat>Breitbild</PresentationFormat>
  <Paragraphs>55</Paragraphs>
  <Slides>11</Slides>
  <Notes>0</Notes>
  <HiddenSlides>0</HiddenSlides>
  <MMClips>0</MMClips>
  <ScaleCrop>false</ScaleCrop>
  <HeadingPairs>
    <vt:vector size="6" baseType="variant">
      <vt:variant>
        <vt:lpstr>Verwendete Schriftarten</vt:lpstr>
      </vt:variant>
      <vt:variant>
        <vt:i4>8</vt:i4>
      </vt:variant>
      <vt:variant>
        <vt:lpstr>Design</vt:lpstr>
      </vt:variant>
      <vt:variant>
        <vt:i4>1</vt:i4>
      </vt:variant>
      <vt:variant>
        <vt:lpstr>Folientitel</vt:lpstr>
      </vt:variant>
      <vt:variant>
        <vt:i4>11</vt:i4>
      </vt:variant>
    </vt:vector>
  </HeadingPairs>
  <TitlesOfParts>
    <vt:vector size="20" baseType="lpstr">
      <vt:lpstr>Arial</vt:lpstr>
      <vt:lpstr>Calibri</vt:lpstr>
      <vt:lpstr>Calibri Light</vt:lpstr>
      <vt:lpstr>Cambria Math</vt:lpstr>
      <vt:lpstr>Lato</vt:lpstr>
      <vt:lpstr>Lato Black</vt:lpstr>
      <vt:lpstr>Lato Light</vt:lpstr>
      <vt:lpstr>Wingdings</vt:lpstr>
      <vt:lpstr>comsol-slide-template-NEW</vt:lpstr>
      <vt:lpstr>Capacitance Matrix  of Two Spheres</vt:lpstr>
      <vt:lpstr>Background</vt:lpstr>
      <vt:lpstr>Analytical solution</vt:lpstr>
      <vt:lpstr>Analytical solution in COMSOL</vt:lpstr>
      <vt:lpstr>Numerical Settings and Mesh</vt:lpstr>
      <vt:lpstr>Results Parametric Sweep</vt:lpstr>
      <vt:lpstr>Results Source Sweep</vt:lpstr>
      <vt:lpstr>Matrix Extraction for Parameter Sweep</vt:lpstr>
      <vt:lpstr>Matrix Extraction for Source Sweep</vt:lpstr>
      <vt:lpstr>Results</vt:lpstr>
      <vt:lpstr>References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Ray Optics Module</dc:title>
  <dc:creator>Ed Fontes</dc:creator>
  <cp:lastModifiedBy>Sven Friedel</cp:lastModifiedBy>
  <cp:revision>86</cp:revision>
  <dcterms:created xsi:type="dcterms:W3CDTF">2022-12-08T13:50:01Z</dcterms:created>
  <dcterms:modified xsi:type="dcterms:W3CDTF">2023-03-06T16:36:50Z</dcterms:modified>
</cp:coreProperties>
</file>