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6"/>
  </p:notesMasterIdLst>
  <p:sldIdLst>
    <p:sldId id="477" r:id="rId3"/>
    <p:sldId id="478" r:id="rId4"/>
    <p:sldId id="479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1" d="100"/>
          <a:sy n="161" d="100"/>
        </p:scale>
        <p:origin x="11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8/28/2023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10898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comsol.com/model/108981" TargetMode="Externa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Maximizing the Eigenfrequency of a Shell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290773-A6AD-4173-8E02-7C2153A89B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2492C6-FCCA-4848-BF71-4D0B1A39AE8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432333-AA55-43A1-B0E2-E6B115CFEED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7EC729-F87B-4175-9339-5961BDC89E55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237478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Maximizing the Eigenfrequency of a Shell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8941444" y="6342512"/>
            <a:ext cx="30075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Maximizing the Eigenfrequency of a Shell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71600"/>
            <a:ext cx="52578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Gradient based optimization of eigenvalues is supported for the </a:t>
            </a:r>
            <a:r>
              <a:rPr lang="en-US" sz="1600" b="1" dirty="0">
                <a:solidFill>
                  <a:schemeClr val="tx1"/>
                </a:solidFill>
              </a:rPr>
              <a:t>Eigenvalue</a:t>
            </a:r>
            <a:r>
              <a:rPr lang="en-US" sz="1600" dirty="0">
                <a:solidFill>
                  <a:schemeClr val="tx1"/>
                </a:solidFill>
              </a:rPr>
              <a:t> solver.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eigenfrequencies of shells can be maximized with gradient based optimization using a combination of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1.  </a:t>
            </a:r>
            <a:r>
              <a:rPr lang="en-US" sz="1600" b="1" dirty="0">
                <a:solidFill>
                  <a:schemeClr val="tx1"/>
                </a:solidFill>
              </a:rPr>
              <a:t>Free Shape Shell </a:t>
            </a:r>
            <a:r>
              <a:rPr lang="en-US" sz="1600" dirty="0">
                <a:solidFill>
                  <a:schemeClr val="tx1"/>
                </a:solidFill>
              </a:rPr>
              <a:t>feature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2.  </a:t>
            </a:r>
            <a:r>
              <a:rPr lang="en-US" sz="1600" b="1">
                <a:solidFill>
                  <a:schemeClr val="tx1"/>
                </a:solidFill>
              </a:rPr>
              <a:t>Stationary Then </a:t>
            </a:r>
            <a:r>
              <a:rPr lang="en-US" sz="1600" b="1" dirty="0">
                <a:solidFill>
                  <a:schemeClr val="tx1"/>
                </a:solidFill>
              </a:rPr>
              <a:t>Eigenfrequency </a:t>
            </a:r>
            <a:r>
              <a:rPr lang="en-US" sz="1600" dirty="0">
                <a:solidFill>
                  <a:schemeClr val="tx1"/>
                </a:solidFill>
              </a:rPr>
              <a:t>study step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optimization increases the lowest eigenfrequency by more than a factor of 10.</a:t>
            </a:r>
          </a:p>
          <a:p>
            <a:r>
              <a:rPr lang="en-US" sz="1600" dirty="0">
                <a:solidFill>
                  <a:schemeClr val="tx1"/>
                </a:solidFill>
              </a:rPr>
              <a:t>Verification in a new component gives similar eigenfrequencies, but the optimization causes the first eigenfrequencies to become degenerate, so the eigenmodes might be different.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B3F48D-BE6B-D272-8773-1DEFEBF6F6C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1527" y="57474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468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BF175DF-4D23-9B85-B74E-DBE42817F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B44EB38-0874-F8E1-8E85-2EE89C3CA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History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FF48DDA-BA17-42DB-C658-73EF3814D5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A8907D9-D24C-EAFF-3C9F-9BC872E148AB}"/>
              </a:ext>
            </a:extLst>
          </p:cNvPr>
          <p:cNvSpPr/>
          <p:nvPr/>
        </p:nvSpPr>
        <p:spPr>
          <a:xfrm>
            <a:off x="8941444" y="6342512"/>
            <a:ext cx="30075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2"/>
              </a:rPr>
              <a:t>Maximizing the Eigenfrequency of a Shell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66EA6D6-D312-7AC9-F880-E865210AD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625" y="1487285"/>
            <a:ext cx="8660749" cy="487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726222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12682</TotalTime>
  <Words>113</Words>
  <Application>Microsoft Office PowerPoint</Application>
  <PresentationFormat>Widescreen</PresentationFormat>
  <Paragraphs>13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Lato Light</vt:lpstr>
      <vt:lpstr>Wingdings</vt:lpstr>
      <vt:lpstr>2_comsol-slide-template-NEW</vt:lpstr>
      <vt:lpstr>comsol-slide-template-NEW</vt:lpstr>
      <vt:lpstr>Maximizing the Eigenfrequency of a Shell</vt:lpstr>
      <vt:lpstr>Maximizing the Eigenfrequency of a Shell</vt:lpstr>
      <vt:lpstr>Optimization History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165</cp:revision>
  <dcterms:created xsi:type="dcterms:W3CDTF">2018-09-05T09:19:01Z</dcterms:created>
  <dcterms:modified xsi:type="dcterms:W3CDTF">2023-08-28T12:16:43Z</dcterms:modified>
</cp:coreProperties>
</file>