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9"/>
  </p:notesMasterIdLst>
  <p:sldIdLst>
    <p:sldId id="461" r:id="rId3"/>
    <p:sldId id="462" r:id="rId4"/>
    <p:sldId id="560" r:id="rId5"/>
    <p:sldId id="562" r:id="rId6"/>
    <p:sldId id="561" r:id="rId7"/>
    <p:sldId id="517" r:id="rId8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8090"/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6" autoAdjust="0"/>
    <p:restoredTop sz="95840" autoAdjust="0"/>
  </p:normalViewPr>
  <p:slideViewPr>
    <p:cSldViewPr snapToGrid="0">
      <p:cViewPr>
        <p:scale>
          <a:sx n="150" d="100"/>
          <a:sy n="150" d="100"/>
        </p:scale>
        <p:origin x="1014" y="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9/20/2023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04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96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74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804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9090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Photonic Crystal </a:t>
            </a:r>
            <a:br>
              <a:rPr lang="en-US" dirty="0"/>
            </a:br>
            <a:r>
              <a:rPr lang="en-US" dirty="0"/>
              <a:t>for Demultiplexing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5834EF-0DE9-46FB-96D0-C78FD22EA5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7" t="20814" r="38922" b="26039"/>
          <a:stretch/>
        </p:blipFill>
        <p:spPr>
          <a:xfrm>
            <a:off x="4177351" y="0"/>
            <a:ext cx="80146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7999238" y="6200001"/>
            <a:ext cx="3628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u="sng" dirty="0">
                <a:solidFill>
                  <a:srgbClr val="3B80B6"/>
                </a:solidFill>
                <a:hlinkClick r:id="rId3"/>
              </a:rPr>
              <a:t>Optimization of a Photonic Crystal for Demultiplexing</a:t>
            </a:r>
            <a:endParaRPr lang="en-DK" sz="1200" b="1" i="1" u="sng" dirty="0">
              <a:solidFill>
                <a:srgbClr val="3B80B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Photonic Crystal for Demultiplexing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Introduction</a:t>
            </a:r>
          </a:p>
          <a:p>
            <a:r>
              <a:rPr lang="en-US" sz="1800" dirty="0"/>
              <a:t>Electromagnetic waves can propagate in photonic crystals.</a:t>
            </a:r>
          </a:p>
          <a:p>
            <a:r>
              <a:rPr lang="en-US" sz="1800" dirty="0"/>
              <a:t>This model uses </a:t>
            </a:r>
            <a:r>
              <a:rPr lang="en-US" sz="1800"/>
              <a:t>the </a:t>
            </a:r>
            <a:r>
              <a:rPr lang="en-US" sz="1800" b="1"/>
              <a:t>Transformation</a:t>
            </a:r>
            <a:r>
              <a:rPr lang="en-US" sz="1800"/>
              <a:t> </a:t>
            </a:r>
            <a:r>
              <a:rPr lang="en-US" sz="1800" dirty="0"/>
              <a:t>feature to design a photonic demultiplexer.</a:t>
            </a:r>
          </a:p>
          <a:p>
            <a:r>
              <a:rPr lang="en-US" sz="1800" dirty="0"/>
              <a:t>Two frequency bands are considered, each approximated by three frequencies.</a:t>
            </a:r>
          </a:p>
          <a:p>
            <a:r>
              <a:rPr lang="en-US" sz="1800" dirty="0"/>
              <a:t>The port output power is measured at the output ports.</a:t>
            </a:r>
          </a:p>
          <a:p>
            <a:pPr marL="0" indent="0">
              <a:buNone/>
            </a:pPr>
            <a:r>
              <a:rPr lang="en-US" sz="1800" b="1" dirty="0"/>
              <a:t>Optimization</a:t>
            </a:r>
          </a:p>
          <a:p>
            <a:r>
              <a:rPr lang="en-US" sz="1800" dirty="0"/>
              <a:t>The objective function is to maximize the ratio between the output powers.</a:t>
            </a:r>
          </a:p>
          <a:p>
            <a:r>
              <a:rPr lang="en-US" sz="1800" dirty="0"/>
              <a:t>The total output power has a lower bound.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D3113B-A3EF-43A2-B28C-078BD7858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7640" y="1849380"/>
            <a:ext cx="4274760" cy="427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Photonic Crystal for Demultiplexing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2839721" y="1449884"/>
            <a:ext cx="97174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/>
              <a:t>λ</a:t>
            </a:r>
            <a:r>
              <a:rPr lang="da-DK" sz="1600" b="1" dirty="0"/>
              <a:t> = 1 µm </a:t>
            </a:r>
            <a:endParaRPr lang="el-GR" sz="16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D1B0CE-E927-4B9E-AA70-75589326395D}"/>
              </a:ext>
            </a:extLst>
          </p:cNvPr>
          <p:cNvSpPr txBox="1"/>
          <p:nvPr/>
        </p:nvSpPr>
        <p:spPr>
          <a:xfrm>
            <a:off x="8331201" y="1414562"/>
            <a:ext cx="1155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λ</a:t>
            </a:r>
            <a:r>
              <a:rPr lang="da-DK" sz="1600" b="1" dirty="0"/>
              <a:t> = 1.1 µm </a:t>
            </a:r>
            <a:endParaRPr lang="el-GR" sz="16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676C5A-9E25-D817-78E7-BE3114D343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927" r="26595"/>
          <a:stretch/>
        </p:blipFill>
        <p:spPr>
          <a:xfrm>
            <a:off x="1308100" y="1753116"/>
            <a:ext cx="4064000" cy="49184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816D22-6624-F812-21FB-BF94C572CD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850" r="26140"/>
          <a:stretch/>
        </p:blipFill>
        <p:spPr>
          <a:xfrm>
            <a:off x="6755129" y="1753116"/>
            <a:ext cx="4210050" cy="493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024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Photonic Crystal for Demultiplexing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D8F7DD-D8B4-BEEC-DB69-C81CAA0C61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4707" y="1431010"/>
            <a:ext cx="9911862" cy="509850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07E4584-CD70-9DB7-2517-8A8384C7C36D}"/>
              </a:ext>
            </a:extLst>
          </p:cNvPr>
          <p:cNvSpPr/>
          <p:nvPr/>
        </p:nvSpPr>
        <p:spPr>
          <a:xfrm>
            <a:off x="1156971" y="2083056"/>
            <a:ext cx="97174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/>
              <a:t>λ</a:t>
            </a:r>
            <a:r>
              <a:rPr lang="da-DK" sz="1600" b="1" dirty="0"/>
              <a:t> = 1 µm </a:t>
            </a:r>
            <a:endParaRPr lang="el-GR" sz="16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BF0E67-4644-86D0-2F24-AB203EBE0D59}"/>
              </a:ext>
            </a:extLst>
          </p:cNvPr>
          <p:cNvSpPr txBox="1"/>
          <p:nvPr/>
        </p:nvSpPr>
        <p:spPr>
          <a:xfrm>
            <a:off x="10033001" y="2083056"/>
            <a:ext cx="11556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λ</a:t>
            </a:r>
            <a:r>
              <a:rPr lang="da-DK" sz="1600" b="1" dirty="0"/>
              <a:t> = 1.1 µm </a:t>
            </a:r>
            <a:endParaRPr lang="el-GR" sz="1600" b="1" dirty="0"/>
          </a:p>
        </p:txBody>
      </p:sp>
    </p:spTree>
    <p:extLst>
      <p:ext uri="{BB962C8B-B14F-4D97-AF65-F5344CB8AC3E}">
        <p14:creationId xmlns:p14="http://schemas.microsoft.com/office/powerpoint/2010/main" val="4056929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a Photonic Crystal for Demultiplexing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AEF172-08E8-AF9E-E621-0F01474D5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69" y="1493714"/>
            <a:ext cx="9378462" cy="527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199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sv-SE" sz="2800" dirty="0">
                <a:latin typeface="Lato" panose="020F0502020204030203" pitchFamily="34" charset="0"/>
              </a:rPr>
              <a:t>Gradient Based Optimization is Fast for 234 Controls</a:t>
            </a:r>
            <a:endParaRPr lang="en-US" sz="2800" dirty="0">
              <a:latin typeface="Lato" panose="020F0502020204030203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72DE2E9-4CF1-F829-8FF8-9457A3DD90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260" t="97778" r="44219"/>
          <a:stretch/>
        </p:blipFill>
        <p:spPr>
          <a:xfrm>
            <a:off x="6311900" y="6654800"/>
            <a:ext cx="673100" cy="152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69C31D-500A-2B3B-08B1-67FD68BC5E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207"/>
          <a:stretch/>
        </p:blipFill>
        <p:spPr>
          <a:xfrm>
            <a:off x="1024467" y="1231900"/>
            <a:ext cx="9719733" cy="5346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FA5B588-FF7E-4A79-4B57-11B2B3381B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216" b="2207"/>
          <a:stretch/>
        </p:blipFill>
        <p:spPr>
          <a:xfrm>
            <a:off x="10515600" y="1231900"/>
            <a:ext cx="76200" cy="53467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6436425-07D3-9617-02B3-FFD520E9BA2B}"/>
              </a:ext>
            </a:extLst>
          </p:cNvPr>
          <p:cNvSpPr/>
          <p:nvPr/>
        </p:nvSpPr>
        <p:spPr>
          <a:xfrm>
            <a:off x="10582159" y="1003300"/>
            <a:ext cx="1785329" cy="555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31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12780</TotalTime>
  <Words>140</Words>
  <Application>Microsoft Office PowerPoint</Application>
  <PresentationFormat>Widescreen</PresentationFormat>
  <Paragraphs>29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Optimization of a Photonic Crystal  for Demultiplexing</vt:lpstr>
      <vt:lpstr>Optimization of a Photonic Crystal for Demultiplexing</vt:lpstr>
      <vt:lpstr>Optimization of a Photonic Crystal for Demultiplexing</vt:lpstr>
      <vt:lpstr>Optimization of a Photonic Crystal for Demultiplexing</vt:lpstr>
      <vt:lpstr>Optimization of a Photonic Crystal for Demultiplexing</vt:lpstr>
      <vt:lpstr>Gradient Based Optimization is Fast for 234 Controls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175</cp:revision>
  <dcterms:created xsi:type="dcterms:W3CDTF">2018-09-05T09:19:01Z</dcterms:created>
  <dcterms:modified xsi:type="dcterms:W3CDTF">2023-09-20T11:02:16Z</dcterms:modified>
</cp:coreProperties>
</file>