
<file path=[Content_Types].xml><?xml version="1.0" encoding="utf-8"?>
<Types xmlns="http://schemas.openxmlformats.org/package/2006/content-types">
  <Default ContentType="image/x-emf" Extension="emf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10"/>
    <p:sldId id="257" r:id="rId11"/>
    <p:sldId id="258" r:id="rId12"/>
    <p:sldId id="259" r:id="rId13"/>
    <p:sldId id="260" r:id="rId14"/>
    <p:sldId id="261" r:id="rId15"/>
    <p:sldId id="263" r:id="rId17"/>
    <p:sldId id="264" r:id="rId18"/>
    <p:sldId id="265" r:id="rId19"/>
    <p:sldId id="266" r:id="rId20"/>
    <p:sldId id="267" r:id="rId21"/>
    <p:sldId id="269" r:id="rId23"/>
    <p:sldId id="270" r:id="rId24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54" d="100"/>
          <a:sy n="154" d="100"/>
        </p:scale>
        <p:origin x="168" y="3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1.xml" Type="http://schemas.openxmlformats.org/officeDocument/2006/relationships/slide"/><Relationship Id="rId11" Target="slides/slide2.xml" Type="http://schemas.openxmlformats.org/officeDocument/2006/relationships/slide"/><Relationship Id="rId12" Target="slides/slide3.xml" Type="http://schemas.openxmlformats.org/officeDocument/2006/relationships/slide"/><Relationship Id="rId13" Target="slides/slide4.xml" Type="http://schemas.openxmlformats.org/officeDocument/2006/relationships/slide"/><Relationship Id="rId14" Target="slides/slide5.xml" Type="http://schemas.openxmlformats.org/officeDocument/2006/relationships/slide"/><Relationship Id="rId15" Target="slides/slide6.xml" Type="http://schemas.openxmlformats.org/officeDocument/2006/relationships/slide"/><Relationship Id="rId17" Target="slides/slide8.xml" Type="http://schemas.openxmlformats.org/officeDocument/2006/relationships/slide"/><Relationship Id="rId18" Target="slides/slide7.xml" Type="http://schemas.openxmlformats.org/officeDocument/2006/relationships/slide"/><Relationship Id="rId19" Target="slides/slide9.xml" Type="http://schemas.openxmlformats.org/officeDocument/2006/relationships/slide"/><Relationship Id="rId20" Target="slides/slide10.xml" Type="http://schemas.openxmlformats.org/officeDocument/2006/relationships/slide"/><Relationship Id="rId21" Target="slides/slide11.xml" Type="http://schemas.openxmlformats.org/officeDocument/2006/relationships/slide"/><Relationship Id="rId23" Target="slides/slide13.xml" Type="http://schemas.openxmlformats.org/officeDocument/2006/relationships/slide"/><Relationship Id="rId24" Target="slides/slide12.xml" Type="http://schemas.openxmlformats.org/officeDocument/2006/relationships/slide"/><Relationship Id="rId3" Target="presProps.xml" Type="http://schemas.openxmlformats.org/officeDocument/2006/relationships/presProps"/><Relationship Id="rId4" Target="viewProps.xml" Type="http://schemas.openxmlformats.org/officeDocument/2006/relationships/viewProps"/><Relationship Id="rId5" Target="theme/theme1.xml" Type="http://schemas.openxmlformats.org/officeDocument/2006/relationships/theme"/><Relationship Id="rId6" Target="tableStyles.xml" Type="http://schemas.openxmlformats.org/officeDocument/2006/relationships/tableStyles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70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4042800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962000"/>
            <a:ext cx="4042800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9600" y="1332000"/>
            <a:ext cx="4042800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9600" y="1962000"/>
            <a:ext cx="4042800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640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3" y="4780800"/>
            <a:ext cx="3103200" cy="3048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457189" indent="0">
              <a:buNone/>
              <a:defRPr/>
            </a:lvl2pPr>
            <a:lvl3pPr marL="914378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2019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2000">
                <a:latin typeface="Lato" panose="020F0502020204030203" pitchFamily="34" charset="0"/>
              </a:defRPr>
            </a:lvl4pPr>
            <a:lvl5pPr marL="1828754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629600"/>
            <a:ext cx="3103200" cy="3060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601439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16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4pPr>
            <a:lvl5pPr marL="12538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89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842400"/>
            <a:ext cx="8305200" cy="178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header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703600"/>
            <a:ext cx="8305200" cy="12420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0466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332000"/>
            <a:ext cx="41112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64813" indent="-214313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6800" y="1332000"/>
            <a:ext cx="40356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244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970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53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Small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98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93A39"/>
              </a:solidFill>
              <a:effectLst/>
              <a:uLnTx/>
              <a:uFillTx/>
              <a:latin typeface="Lato" panose="020F050202020403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7232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0477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Two Presen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7200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57200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559600" y="42696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559600" y="453960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869858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1282701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020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6020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7268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7268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960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524400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126122"/>
      </p:ext>
    </p:extLst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slideLayouts/slideLayout12.xml" Type="http://schemas.openxmlformats.org/officeDocument/2006/relationships/slideLayout"/><Relationship Id="rId13" Target="../theme/theme1.xml" Type="http://schemas.openxmlformats.org/officeDocument/2006/relationships/theme"/><Relationship Id="rId14" Target="../media/image1.emf" Type="http://schemas.openxmlformats.org/officeDocument/2006/relationships/image"/><Relationship Id="rId15" Target="../media/image2.emf" Type="http://schemas.openxmlformats.org/officeDocument/2006/relationships/image"/><Relationship Id="rId16" Target="../media/image3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229600" cy="741600"/>
          </a:xfrm>
          <a:prstGeom prst="rect">
            <a:avLst/>
          </a:prstGeom>
        </p:spPr>
        <p:txBody>
          <a:bodyPr vert="horz" lIns="0" tIns="45720" rIns="91440" bIns="45720" rtlCol="0" anchor="ctr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8107082" cy="375480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7D267B-40D0-4DD7-AC1D-48683B25403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6834" y="167935"/>
            <a:ext cx="564240" cy="522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FCAB09-91CA-475B-B6CD-D124E33437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90FBC2-4514-4E11-A820-6885E5011C2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84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7" r:id="rId4"/>
    <p:sldLayoutId id="2147483671" r:id="rId5"/>
    <p:sldLayoutId id="2147483672" r:id="rId6"/>
    <p:sldLayoutId id="2147483664" r:id="rId7"/>
    <p:sldLayoutId id="2147483665" r:id="rId8"/>
    <p:sldLayoutId id="2147483666" r:id="rId9"/>
    <p:sldLayoutId id="2147483668" r:id="rId10"/>
    <p:sldLayoutId id="2147483669" r:id="rId11"/>
    <p:sldLayoutId id="2147483670" r:id="rId12"/>
  </p:sldLayoutIdLst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09" indent="-176209" algn="l" defTabSz="914378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37" indent="-222245" algn="l" defTabSz="914378" rtl="0" eaLnBrk="1" latinLnBrk="0" hangingPunct="1">
        <a:lnSpc>
          <a:spcPct val="100000"/>
        </a:lnSpc>
        <a:spcBef>
          <a:spcPts val="500"/>
        </a:spcBef>
        <a:buFontTx/>
        <a:buBlip>
          <a:blip r:embed="rId16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06" indent="-169859" algn="l" defTabSz="80643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566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754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/Relationships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9.png" Type="http://schemas.openxmlformats.org/officeDocument/2006/relationships/image"/><Relationship Id="rId3" Type="http://schemas.openxmlformats.org/officeDocument/2006/relationships/tags" Target="../tags/tag4.xml"/></Relationships>

</file>

<file path=ppt/slides/_rels/slide11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1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11.png" Type="http://schemas.openxmlformats.org/officeDocument/2006/relationships/image"/><Relationship Id="rId3" Type="http://schemas.openxmlformats.org/officeDocument/2006/relationships/tags" Target="../tags/tag6.xml"/></Relationships>

</file>

<file path=ppt/slides/_rels/slide1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10.png" Type="http://schemas.openxmlformats.org/officeDocument/2006/relationships/image"/><Relationship Id="rId3" Type="http://schemas.openxmlformats.org/officeDocument/2006/relationships/tags" Target="../tags/tag5.xml"/></Relationships>
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3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5.png" Type="http://schemas.openxmlformats.org/officeDocument/2006/relationships/image"/><Relationship Id="rId3" Target="../media/image6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8.png" Type="http://schemas.openxmlformats.org/officeDocument/2006/relationships/image"/><Relationship Id="rId3" Type="http://schemas.openxmlformats.org/officeDocument/2006/relationships/tags" Target="../tags/tag2.xml"/></Relationships>

</file>

<file path=ppt/slides/_rels/slide8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7.png" Type="http://schemas.openxmlformats.org/officeDocument/2006/relationships/image"/><Relationship Id="rId3" Type="http://schemas.openxmlformats.org/officeDocument/2006/relationships/tags" Target="../tags/tag1.xml"/></Relationships>

</file>

<file path=ppt/slides/_rels/slide9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8.png" Type="http://schemas.openxmlformats.org/officeDocument/2006/relationships/image"/><Relationship Id="rId3" Type="http://schemas.openxmlformats.org/officeDocument/2006/relationships/tags" Target="../tags/tag3.xml"/></Relationships>

</file>

<file path=ppt/slides/slide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Thermal Fatigue of a Surface Mount Resistor</a:t>
            </a:r>
          </a:p>
        </p:txBody>
      </p:sp>
      <p:sp xmlns:r="http://schemas.openxmlformats.org/officeDocument/2006/relationships"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 lvl="0" indent="0" marL="0">
              <a:spcAft>
                <a:spcPct val="15000"/>
              </a:spcAft>
            </a:pPr>
            <a:r>
              <a:rPr lang="en-US"/>
              <a:t>COMSOL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6" name="AutoShape 6"/>
          <p:cNvSpPr/>
          <p:nvPr/>
        </p:nvSpPr>
        <p:spPr>
          <a:xfrm>
            <a:off x="2308444" y="4784034"/>
            <a:ext cx="533488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Shear hysteresis evaluated in a critical point just below the resistor</a:t>
            </a:r>
          </a:p>
        </p:txBody>
      </p:sp>
      <p:pic>
        <p:nvPicPr>
          <p:cNvPr id="5" name="Picture 5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308444" y="1332000"/>
            <a:ext cx="4602712" cy="345203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Results</a:t>
            </a:r>
            <a:endParaRPr lang="en-US"/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75285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300" b="false" i="false" u="none">
                <a:solidFill>
                  <a:srgbClr val="393A39"/>
                </a:solidFill>
                <a:latin typeface="Lato"/>
              </a:rPr>
              <a:t>It is clear from the two last figures that the first cycle is not representative for fatigue analysis, since its response differs significantly from the one experienced in the following cycles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300" b="false" i="false" u="none">
                <a:solidFill>
                  <a:srgbClr val="393A39"/>
                </a:solidFill>
                <a:latin typeface="Lato"/>
              </a:rPr>
              <a:t>Even after six cycles, the stress-strain loop has not stabilized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300" b="false" i="false" u="none">
                <a:solidFill>
                  <a:srgbClr val="393A39"/>
                </a:solidFill>
                <a:latin typeface="Lato"/>
              </a:rPr>
              <a:t>The temperature cycling can by extended with additional cycles to evaluate whether the state stabilizes further or not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300" b="false" i="false" u="none">
                <a:solidFill>
                  <a:srgbClr val="393A39"/>
                </a:solidFill>
                <a:latin typeface="Lato"/>
              </a:rPr>
              <a:t>Under some conditions, it may happen that the hysteresis loop is moving in stress-strain space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300" b="false" i="false" u="none">
                <a:solidFill>
                  <a:srgbClr val="393A39"/>
                </a:solidFill>
                <a:latin typeface="Lato"/>
              </a:rPr>
              <a:t>In this example additional cycles are not simulated since the difference in the creep strain and the dissipated energy between cycle five and six is small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300" b="false" i="false" u="none">
                <a:solidFill>
                  <a:srgbClr val="393A39"/>
                </a:solidFill>
                <a:latin typeface="Lato"/>
              </a:rPr>
              <a:t>Assuming that the consecutive cycles follow the trend and deform less as, well as dissipate less energy, the fatigue analysis based on the results of the sixth cycle gives a conservative fatigue prediction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300" b="false" i="false" u="none">
                <a:solidFill>
                  <a:srgbClr val="393A39"/>
                </a:solidFill>
                <a:latin typeface="Lato"/>
              </a:rPr>
              <a:t>The fatigue life based on the Coffin-Manson model is shown in the first graph, and the fatigue life based on the Morrow model is shown in the second graph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6" name="AutoShape 6"/>
          <p:cNvSpPr/>
          <p:nvPr/>
        </p:nvSpPr>
        <p:spPr>
          <a:xfrm>
            <a:off x="2308444" y="4784034"/>
            <a:ext cx="533488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Fatigue life based on the dissipated energy</a:t>
            </a:r>
          </a:p>
        </p:txBody>
      </p:sp>
      <p:pic>
        <p:nvPicPr>
          <p:cNvPr id="5" name="Picture 5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308444" y="1332000"/>
            <a:ext cx="4602712" cy="345203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6" name="AutoShape 6"/>
          <p:cNvSpPr/>
          <p:nvPr/>
        </p:nvSpPr>
        <p:spPr>
          <a:xfrm>
            <a:off x="2308444" y="4784034"/>
            <a:ext cx="533488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Fatigue life based on the creep strain</a:t>
            </a:r>
          </a:p>
        </p:txBody>
      </p:sp>
      <p:pic>
        <p:nvPicPr>
          <p:cNvPr id="5" name="Picture 5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308444" y="1332000"/>
            <a:ext cx="4602712" cy="345203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Introduction</a:t>
            </a:r>
            <a:endParaRPr lang="en-US"/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75285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A surface mount resistor is subjected to thermal cycling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The difference in the thermal expansion between the materials introduces thermal stresses in the structure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The solder, connecting the resistor to the printed circuit board, is seen as the weakest link in the assembly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Because the operating temperature is high when compared to the melting point of the solder, creep deformation occurs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In order to assure the structural integrity of the component a fatigue analysis is performed where the life prediction from two different fatigue models is compared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xsi="http://www.w3.org/2001/XMLSchema-instance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A resistor is fastened on a printed circuit board (PCB) with SnAgCu solder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The solder is connected to the printed circuit board through two copper pads and to the resistor through a NiCr conductor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In reality there are additional thin films around the resistor but they are disregarded in current analysis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A sketch of the surface mount assembly is shown in the figure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The resistor is made out of alumina and has dimensions 3.2 mm x 0.55 mm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 xsi:nil="true"/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3406081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Schematic description of the surface mount resistor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1436604"/>
            <a:ext cx="4800600" cy="196947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 xmlns:xsi="http://www.w3.org/2001/XMLSchema-instance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3406081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Schematic description of the surface mount resistor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1436604"/>
            <a:ext cx="4800600" cy="1969477"/>
          </a:xfrm>
          <a:prstGeom prst="rect">
            <a:avLst/>
          </a:prstGeom>
        </p:spPr>
      </p:pic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It is covered on both edges with a 0.025 mm layer of NiCr conductor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The thin layer continues 0.325 mm along the lower and the upper side of the resistor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The printed circuit board is large in comparison with the resistor and is here modeled 0.8 mm thick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It has two copper pads on the top side that are 0.025 mm thick and 1.05 mm wide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The thickness of the solder fillet between the copper pads and the NiCr conductor is 0.05 mm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 xsi:nil="true"/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3406081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Schematic description of the surface mount resistor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1436604"/>
            <a:ext cx="4800600" cy="1969477"/>
          </a:xfrm>
          <a:prstGeom prst="rect">
            <a:avLst/>
          </a:prstGeom>
        </p:spPr>
      </p:pic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The remaining shape of the solder joint varies greatly between each examined solder joint and is here modeled with two representative roundings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Solid Mechanics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1874000"/>
            <a:ext cx="1308100" cy="2159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6" name="AutoShape 6"/>
          <p:cNvSpPr/>
          <p:nvPr/>
        </p:nvSpPr>
        <p:spPr>
          <a:xfrm>
            <a:off x="2308444" y="4784034"/>
            <a:ext cx="533488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Creep strain development in a critical point below the resistor</a:t>
            </a:r>
          </a:p>
        </p:txBody>
      </p:sp>
      <p:pic>
        <p:nvPicPr>
          <p:cNvPr id="5" name="Picture 5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308444" y="1332000"/>
            <a:ext cx="4602712" cy="345203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6" name="AutoShape 6"/>
          <p:cNvSpPr/>
          <p:nvPr/>
        </p:nvSpPr>
        <p:spPr>
          <a:xfrm>
            <a:off x="2308444" y="4784034"/>
            <a:ext cx="533488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Creep strains in the solder joint</a:t>
            </a:r>
          </a:p>
        </p:txBody>
      </p:sp>
      <p:pic>
        <p:nvPicPr>
          <p:cNvPr id="5" name="Picture 5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308444" y="1332000"/>
            <a:ext cx="4602712" cy="345203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4" name="AutoShape 4"/>
          <p:cNvSpPr/>
          <p:nvPr/>
        </p:nvSpPr>
        <p:spPr>
          <a:xfrm flipH="false" flipV="false" rot="0">
            <a:off x="457200" y="1332000"/>
            <a:ext cx="2843320" cy="375285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600" u="none">
                <a:solidFill>
                  <a:srgbClr val="393A39"/>
                </a:solidFill>
                <a:latin typeface="Lato"/>
              </a:rPr>
              <a:t>The position of this point can be debated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600" u="none">
                <a:solidFill>
                  <a:srgbClr val="393A39"/>
                </a:solidFill>
                <a:latin typeface="Lato"/>
              </a:rPr>
              <a:t>It is however located in the area where the largest strains occurs and is therefore seen as the critical point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600" u="none">
                <a:solidFill>
                  <a:srgbClr val="393A39"/>
                </a:solidFill>
                <a:latin typeface="Lato"/>
              </a:rPr>
              <a:t>In the figure the equivalent creep strain and the shear creep strain component are shown</a:t>
            </a:r>
          </a:p>
        </p:txBody>
      </p:sp>
      <p:sp>
        <p:nvSpPr>
          <p:cNvPr id="6" name="AutoShape 6"/>
          <p:cNvSpPr/>
          <p:nvPr/>
        </p:nvSpPr>
        <p:spPr>
          <a:xfrm>
            <a:off x="3793604" y="4784034"/>
            <a:ext cx="533488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Creep strain development in a critical point below the resistor</a:t>
            </a:r>
          </a:p>
        </p:txBody>
      </p:sp>
      <p:pic>
        <p:nvPicPr>
          <p:cNvPr id="5" name="Picture 5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793604" y="1332000"/>
            <a:ext cx="4602712" cy="3452034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2&lt;/Entity&gt;&lt;Tag&gt;pg2&lt;/Tag&gt;&lt;Node&gt;Results &amp;gt; Equivalent Creep Strain (solid)&lt;/Node&gt;&lt;LinkType&gt;Image&lt;/LinkType&gt;&lt;ModelLink directoryType=&quot;none&quot;&gt;H:\hub\root\build\main\daily\test\tapplications\Fatigue_Module\Energy_Based\surface_mount_resistor.mph&lt;/ModelLink&gt;&lt;LocalPath&gt;surface_mount_resistor.mph&lt;/LocalPath&gt;&lt;SDim&gt;2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2&quot;/&gt;&lt;Property name=&quot;options2d&quot; type=&quot;group&quot; value=&quot;on&quot;/&gt;&lt;Property name=&quot;title2d&quot; type=&quot;bool&quot; value=&quot;on&quot;/&gt;&lt;Property name=&quot;legend2d&quot; type=&quot;bool&quot; value=&quot;on&quot;/&gt;&lt;Property name=&quot;axes2d&quot; type=&quot;bool&quot; value=&quot;on&quot;/&gt;&lt;Property name=&quot;logo2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color&quot;/&gt;&lt;Property name=&quot;customcolor&quot; type=&quot;realarray&quot; value=&quot;1, 1, 1&quot;/&gt;&lt;Property name=&quot;customcolor_vector_method&quot; type=&quot;string&quot; value=&quot;step&quot;/&gt;&lt;Property name=&quot;customcolor_vector_start&quot; type=&quot;string&quot; value=&quot;&quot;/&gt;&lt;Property name=&quot;customcolor_vector_stop&quot; type=&quot;string&quot; value=&quot;&quot;/&gt;&lt;Property name=&quot;customcolor_vector_step&quot; type=&quot;string&quot; value=&quot;&quot;/&gt;&lt;Property name=&quot;customcolor_vector_numvalues&quot; type=&quot;string&quot; value=&quot;&quot;/&gt;&lt;Property name=&quot;customcolor_vector_function&quot; type=&quot;string&quot; value=&quot;none&quot;/&gt;&lt;Property name=&quot;customcolor_vector_interval&quot; type=&quot;string&quot; value=&quot;octave&quot;/&gt;&lt;Property name=&quot;customcolor_vector_freqperdec&quot; type=&quot;string&quot; value=&quot;&quot;/&gt;&lt;Property name=&quot;lockview&quot; type=&quot;string&quot; value=&quot;on&quot;/&gt;&lt;Property name=&quot;linkedinfo&quot; type=&quot;string&quot; value=&quot;&quot;/&gt;&lt;/PropSet&gt;&lt;PropSet id=&quot;view&quot;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rendermesh&quot; type=&quot;bool&quot; value=&quot;on&quot;/&gt;&lt;Property name=&quot;showunits&quot; type=&quot;bool&quot; value=&quot;on&quot;/&gt;&lt;Property name=&quot;plotgroupunits&quot; type=&quot;stringarray&quot; value=&quot;, &quot;/&gt;&lt;Property name=&quot;locked&quot; type=&quot;bool&quot; value=&quot;off&quot;/&gt;&lt;Property name=&quot;istemporary&quot; type=&quot;bool&quot; value=&quot;off&quot;/&gt;&lt;Property name=&quot;showselection&quot; type=&quot;bool&quot; value=&quot;on&quot;/&gt;&lt;Property name=&quot;showmaterial&quot; type=&quot;bool&quot; value=&quot;off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offscreenoverride&quot; type=&quot;bool&quot; value=&quot;off&quot;/&gt;&lt;/PropSet&gt;&lt;PropSet id=&quot;camera&quot;/&gt;&lt;PropSet id=&quot;axis&quot;&gt;&lt;Property name=&quot;xmin&quot; type=&quot;real&quot; value=&quot;-0.11907044053077698&quot;/&gt;&lt;Property name=&quot;xmax&quot; type=&quot;real&quot; value=&quot;3.135929584503174&quot;/&gt;&lt;Property name=&quot;ymin&quot; type=&quot;real&quot; value=&quot;-0.4439656734466553&quot;/&gt;&lt;Property name=&quot;ymax&quot; type=&quot;real&quot; value=&quot;2.0087456703186035&quot;/&gt;&lt;Property name=&quot;xminhidden&quot; type=&quot;real&quot; value=&quot;-0.11907044053077698&quot;/&gt;&lt;Property name=&quot;xmaxhidden&quot; type=&quot;real&quot; value=&quot;3.135929584503174&quot;/&gt;&lt;Property name=&quot;yminhidden&quot; type=&quot;real&quot; value=&quot;-0.4439656734466553&quot;/&gt;&lt;Property name=&quot;ymaxhidden&quot; type=&quot;real&quot; value=&quot;2.0087456703186035&quot;/&gt;&lt;Property name=&quot;forcenoviewscaling&quot; type=&quot;bool&quot; value=&quot;off&quot;/&gt;&lt;Property name=&quot;viewscaletype&quot; type=&quot;group&quot; value=&quot;none&quot;/&gt;&lt;Property name=&quot;autocontext&quot; type=&quot;group&quot; value=&quot;autofit&quot;/&gt;&lt;Property name=&quot;xweight&quot; type=&quot;real&quot; value=&quot;1&quot;/&gt;&lt;Property name=&quot;yweight&quot; type=&quot;real&quot; value=&quot;1&quot;/&gt;&lt;Property name=&quot;xscale&quot; type=&quot;real&quot; value=&quot;1&quot;/&gt;&lt;Property name=&quot;yscale&quot; type=&quot;real&quot; value=&quot;1&quot;/&gt;&lt;Property name=&quot;abstractviewsetting&quot; type=&quot;group&quot; value=&quot;on&quot;/&gt;&lt;Property name=&quot;abstractviewlratio&quot; type=&quot;real&quot; value=&quot;-0.08793675154447556&quot;/&gt;&lt;Property name=&quot;abstractviewrratio&quot; type=&quot;real&quot; value=&quot;0.026535065844655037&quot;/&gt;&lt;Property name=&quot;abstractviewbratio&quot; type=&quot;real&quot; value=&quot;-0.24653731286525726&quot;/&gt;&lt;Property name=&quot;abstractviewtratio&quot; type=&quot;real&quot; value=&quot;0.2963928282260895&quot;/&gt;&lt;Property name=&quot;abstractviewxscale&quot; type=&quot;real&quot; value=&quot;0.005483909044414759&quot;/&gt;&lt;Property name=&quot;abstractviewyscale&quot; type=&quot;real&quot; value=&quot;0.005483908113092184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canvassizedip&quot; type=&quot;realarray&quot; value=&quot;710, 487&quot;/&gt;&lt;Property name=&quot;renderareasizedip&quot; type=&quot;realarray&quot; value=&quot;568, 428&quot;/&gt;&lt;/PropSet&gt;&lt;PropSet id=&quot;clip&quot;/&gt;&lt;PropSet id=&quot;table&quot;/&gt;&lt;UpdateTimeStamp&gt;Sep 27, 2023, 10:40:36 PM&lt;/UpdateTimeStamp&gt;&lt;/Root&gt;"/>
</p:tagLst>
</file>

<file path=ppt/tags/tag2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3&lt;/Entity&gt;&lt;Tag&gt;pg3&lt;/Tag&gt;&lt;Node&gt;Results &amp;gt; Creep Strain&lt;/Node&gt;&lt;LinkType&gt;Image&lt;/LinkType&gt;&lt;ModelLink directoryType=&quot;none&quot;&gt;H:\hub\root\build\main\daily\test\tapplications\Fatigue_Module\Energy_Based\surface_mount_resistor.mph&lt;/ModelLink&gt;&lt;LocalPath&gt;surface_mount_resistor.mph&lt;/LocalPath&gt;&lt;SDim&gt;1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n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1&quot;/&gt;&lt;Property name=&quot;options1d&quot; type=&quot;group&quot; value=&quot;on&quot;/&gt;&lt;Property name=&quot;title1d&quot; type=&quot;bool&quot; value=&quot;on&quot;/&gt;&lt;Property name=&quot;legend1d&quot; type=&quot;bool&quot; value=&quot;on&quot;/&gt;&lt;Property name=&quot;axes1d&quot; type=&quot;bool&quot; value=&quot;on&quot;/&gt;&lt;Property name=&quot;showgrid&quot; type=&quot;bool&quot; value=&quot;on&quot;/&gt;&lt;Property name=&quot;logo1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color&quot;/&gt;&lt;Property name=&quot;customcolor&quot; type=&quot;realarray&quot; value=&quot;1, 1, 1&quot;/&gt;&lt;Property name=&quot;customcolor_vector_method&quot; type=&quot;string&quot; value=&quot;step&quot;/&gt;&lt;Property name=&quot;customcolor_vector_start&quot; type=&quot;string&quot; value=&quot;&quot;/&gt;&lt;Property name=&quot;customcolor_vector_stop&quot; type=&quot;string&quot; value=&quot;&quot;/&gt;&lt;Property name=&quot;customcolor_vector_step&quot; type=&quot;string&quot; value=&quot;&quot;/&gt;&lt;Property name=&quot;customcolor_vector_numvalues&quot; type=&quot;string&quot; value=&quot;&quot;/&gt;&lt;Property name=&quot;customcolor_vector_function&quot; type=&quot;string&quot; value=&quot;none&quot;/&gt;&lt;Property name=&quot;customcolor_vector_interval&quot; type=&quot;string&quot; value=&quot;octave&quot;/&gt;&lt;Property name=&quot;customcolor_vector_freqperdec&quot; type=&quot;string&quot; value=&quot;&quot;/&gt;&lt;Property name=&quot;lockview&quot; type=&quot;string&quot; value=&quot;on&quot;/&gt;&lt;Property name=&quot;linkedinfo&quot; type=&quot;string&quot; value=&quot;&quot;/&gt;&lt;/PropSet&gt;&lt;PropSet id=&quot;view&quot;&gt;&lt;Property name=&quot;axislimits&quot; type=&quot;group&quot; value=&quot;off&quot;/&gt;&lt;Property name=&quot;xmin&quot; type=&quot;real&quot; value=&quot;-45.76109600649695&quot;/&gt;&lt;Property name=&quot;xmax&quot; type=&quot;real&quot; value=&quot;3645.761096006497&quot;/&gt;&lt;Property name=&quot;ymin&quot; type=&quot;real&quot; value=&quot;-0.0012530172617620185&quot;/&gt;&lt;Property name=&quot;ymax&quot; type=&quot;real&quot; value=&quot;0.043909553515996506&quot;/&gt;&lt;Property name=&quot;showsecaxislimit&quot; type=&quot;group&quot; value=&quot;off&quot;/&gt;&lt;Property name=&quot;yminsec&quot; type=&quot;real&quot; value=&quot;-1&quot;/&gt;&lt;Property name=&quot;ymaxsec&quot; type=&quot;real&quot; value=&quot;1&quot;/&gt;&lt;Property name=&quot;preserveaspect&quot; type=&quot;bool&quot; value=&quot;off&quot;/&gt;&lt;Property name=&quot;xlog&quot; type=&quot;bool&quot; value=&quot;off&quot;/&gt;&lt;Property name=&quot;ylog&quot; type=&quot;bool&quot; value=&quot;off&quot;/&gt;&lt;Property name=&quot;showsecylog&quot; type=&quot;group&quot; value=&quot;off&quot;/&gt;&lt;Property name=&quot;ylogsec&quot; type=&quot;bool&quot; value=&quot;off&quot;/&gt;&lt;Property name=&quot;showgrid&quot; type=&quot;group&quot; value=&quot;on&quot;/&gt;&lt;Property name=&quot;showmanualgrid&quot; type=&quot;group&quot; value=&quot;on&quot;/&gt;&lt;Property name=&quot;manualgrid&quot; type=&quot;group&quot; value=&quot;off&quot;/&gt;&lt;Property name=&quot;showxspacing&quot; type=&quot;group&quot; value=&quot;on&quot;/&gt;&lt;Property name=&quot;xspacing&quot; type=&quot;real&quot; value=&quot;1&quot;/&gt;&lt;Property name=&quot;showyspacing&quot; type=&quot;group&quot; value=&quot;on&quot;/&gt;&lt;Property name=&quot;yspacing&quot; type=&quot;real&quot; value=&quot;1&quot;/&gt;&lt;Property name=&quot;showsecyspacing&quot; type=&quot;group&quot; value=&quot;off&quot;/&gt;&lt;Property name=&quot;ysec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showsecyextra&quot; type=&quot;group&quot; value=&quot;off&quot;/&gt;&lt;Property name=&quot;ysecextra&quot; type=&quot;realarray&quot; value=&quot;&quot;/&gt;&lt;Property name=&quot;ysecextra_vector_method&quot; type=&quot;string&quot; value=&quot;step&quot;/&gt;&lt;Property name=&quot;ysecextra_vector_start&quot; type=&quot;string&quot; value=&quot;&quot;/&gt;&lt;Property name=&quot;ysecextra_vector_stop&quot; type=&quot;string&quot; value=&quot;&quot;/&gt;&lt;Property name=&quot;ysecextra_vector_step&quot; type=&quot;string&quot; value=&quot;&quot;/&gt;&lt;Property name=&quot;ysecextra_vector_numvalues&quot; type=&quot;string&quot; value=&quot;&quot;/&gt;&lt;Property name=&quot;ysecextra_vector_function&quot; type=&quot;string&quot; value=&quot;none&quot;/&gt;&lt;Property name=&quot;ysecextra_vector_interval&quot; type=&quot;string&quot; value=&quot;octave&quot;/&gt;&lt;Property name=&quot;ysecextra_vector_freqperdec&quot; type=&quot;string&quot; value=&quot;&quot;/&gt;&lt;/PropSet&gt;&lt;PropSet id=&quot;camera&quot;/&gt;&lt;PropSet id=&quot;axis&quot;/&gt;&lt;PropSet id=&quot;clip&quot;/&gt;&lt;PropSet id=&quot;table&quot;/&gt;&lt;UpdateTimeStamp&gt;Sep 27, 2023, 10:40:39 PM&lt;/UpdateTimeStamp&gt;&lt;/Root&gt;"/>
</p:tagLst>
</file>

<file path=ppt/tags/tag3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3&lt;/Entity&gt;&lt;Tag&gt;pg3&lt;/Tag&gt;&lt;Node&gt;Results &amp;gt; Creep Strain&lt;/Node&gt;&lt;LinkType&gt;Image&lt;/LinkType&gt;&lt;ModelLink directoryType=&quot;none&quot;&gt;H:\hub\root\build\main\daily\test\tapplications\Fatigue_Module\Energy_Based\surface_mount_resistor.mph&lt;/ModelLink&gt;&lt;LocalPath&gt;surface_mount_resistor.mph&lt;/LocalPath&gt;&lt;SDim&gt;1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n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1&quot;/&gt;&lt;Property name=&quot;options1d&quot; type=&quot;group&quot; value=&quot;on&quot;/&gt;&lt;Property name=&quot;title1d&quot; type=&quot;bool&quot; value=&quot;on&quot;/&gt;&lt;Property name=&quot;legend1d&quot; type=&quot;bool&quot; value=&quot;on&quot;/&gt;&lt;Property name=&quot;axes1d&quot; type=&quot;bool&quot; value=&quot;on&quot;/&gt;&lt;Property name=&quot;showgrid&quot; type=&quot;bool&quot; value=&quot;on&quot;/&gt;&lt;Property name=&quot;logo1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color&quot;/&gt;&lt;Property name=&quot;customcolor&quot; type=&quot;realarray&quot; value=&quot;1, 1, 1&quot;/&gt;&lt;Property name=&quot;customcolor_vector_method&quot; type=&quot;string&quot; value=&quot;step&quot;/&gt;&lt;Property name=&quot;customcolor_vector_start&quot; type=&quot;string&quot; value=&quot;&quot;/&gt;&lt;Property name=&quot;customcolor_vector_stop&quot; type=&quot;string&quot; value=&quot;&quot;/&gt;&lt;Property name=&quot;customcolor_vector_step&quot; type=&quot;string&quot; value=&quot;&quot;/&gt;&lt;Property name=&quot;customcolor_vector_numvalues&quot; type=&quot;string&quot; value=&quot;&quot;/&gt;&lt;Property name=&quot;customcolor_vector_function&quot; type=&quot;string&quot; value=&quot;none&quot;/&gt;&lt;Property name=&quot;customcolor_vector_interval&quot; type=&quot;string&quot; value=&quot;octave&quot;/&gt;&lt;Property name=&quot;customcolor_vector_freqperdec&quot; type=&quot;string&quot; value=&quot;&quot;/&gt;&lt;Property name=&quot;lockview&quot; type=&quot;string&quot; value=&quot;on&quot;/&gt;&lt;Property name=&quot;linkedinfo&quot; type=&quot;string&quot; value=&quot;&quot;/&gt;&lt;/PropSet&gt;&lt;PropSet id=&quot;view&quot;&gt;&lt;Property name=&quot;axislimits&quot; type=&quot;group&quot; value=&quot;off&quot;/&gt;&lt;Property name=&quot;xmin&quot; type=&quot;real&quot; value=&quot;-45.76109600649695&quot;/&gt;&lt;Property name=&quot;xmax&quot; type=&quot;real&quot; value=&quot;3645.761096006497&quot;/&gt;&lt;Property name=&quot;ymin&quot; type=&quot;real&quot; value=&quot;-0.0012530172617620185&quot;/&gt;&lt;Property name=&quot;ymax&quot; type=&quot;real&quot; value=&quot;0.043909553515996506&quot;/&gt;&lt;Property name=&quot;showsecaxislimit&quot; type=&quot;group&quot; value=&quot;off&quot;/&gt;&lt;Property name=&quot;yminsec&quot; type=&quot;real&quot; value=&quot;-1&quot;/&gt;&lt;Property name=&quot;ymaxsec&quot; type=&quot;real&quot; value=&quot;1&quot;/&gt;&lt;Property name=&quot;preserveaspect&quot; type=&quot;bool&quot; value=&quot;off&quot;/&gt;&lt;Property name=&quot;xlog&quot; type=&quot;bool&quot; value=&quot;off&quot;/&gt;&lt;Property name=&quot;ylog&quot; type=&quot;bool&quot; value=&quot;off&quot;/&gt;&lt;Property name=&quot;showsecylog&quot; type=&quot;group&quot; value=&quot;off&quot;/&gt;&lt;Property name=&quot;ylogsec&quot; type=&quot;bool&quot; value=&quot;off&quot;/&gt;&lt;Property name=&quot;showgrid&quot; type=&quot;group&quot; value=&quot;on&quot;/&gt;&lt;Property name=&quot;showmanualgrid&quot; type=&quot;group&quot; value=&quot;on&quot;/&gt;&lt;Property name=&quot;manualgrid&quot; type=&quot;group&quot; value=&quot;off&quot;/&gt;&lt;Property name=&quot;showxspacing&quot; type=&quot;group&quot; value=&quot;on&quot;/&gt;&lt;Property name=&quot;xspacing&quot; type=&quot;real&quot; value=&quot;1&quot;/&gt;&lt;Property name=&quot;showyspacing&quot; type=&quot;group&quot; value=&quot;on&quot;/&gt;&lt;Property name=&quot;yspacing&quot; type=&quot;real&quot; value=&quot;1&quot;/&gt;&lt;Property name=&quot;showsecyspacing&quot; type=&quot;group&quot; value=&quot;off&quot;/&gt;&lt;Property name=&quot;ysec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showsecyextra&quot; type=&quot;group&quot; value=&quot;off&quot;/&gt;&lt;Property name=&quot;ysecextra&quot; type=&quot;realarray&quot; value=&quot;&quot;/&gt;&lt;Property name=&quot;ysecextra_vector_method&quot; type=&quot;string&quot; value=&quot;step&quot;/&gt;&lt;Property name=&quot;ysecextra_vector_start&quot; type=&quot;string&quot; value=&quot;&quot;/&gt;&lt;Property name=&quot;ysecextra_vector_stop&quot; type=&quot;string&quot; value=&quot;&quot;/&gt;&lt;Property name=&quot;ysecextra_vector_step&quot; type=&quot;string&quot; value=&quot;&quot;/&gt;&lt;Property name=&quot;ysecextra_vector_numvalues&quot; type=&quot;string&quot; value=&quot;&quot;/&gt;&lt;Property name=&quot;ysecextra_vector_function&quot; type=&quot;string&quot; value=&quot;none&quot;/&gt;&lt;Property name=&quot;ysecextra_vector_interval&quot; type=&quot;string&quot; value=&quot;octave&quot;/&gt;&lt;Property name=&quot;ysecextra_vector_freqperdec&quot; type=&quot;string&quot; value=&quot;&quot;/&gt;&lt;/PropSet&gt;&lt;PropSet id=&quot;camera&quot;/&gt;&lt;PropSet id=&quot;axis&quot;/&gt;&lt;PropSet id=&quot;clip&quot;/&gt;&lt;PropSet id=&quot;table&quot;/&gt;&lt;UpdateTimeStamp&gt;Sep 27, 2023, 10:40:39 PM&lt;/UpdateTimeStamp&gt;&lt;/Root&gt;"/>
</p:tagLst>
</file>

<file path=ppt/tags/tag4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4&lt;/Entity&gt;&lt;Tag&gt;pg4&lt;/Tag&gt;&lt;Node&gt;Results &amp;gt; Shear Hysteresis&lt;/Node&gt;&lt;LinkType&gt;Image&lt;/LinkType&gt;&lt;ModelLink directoryType=&quot;none&quot;&gt;H:\hub\root\build\main\daily\test\tapplications\Fatigue_Module\Energy_Based\surface_mount_resistor.mph&lt;/ModelLink&gt;&lt;LocalPath&gt;surface_mount_resistor.mph&lt;/LocalPath&gt;&lt;SDim&gt;1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n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1&quot;/&gt;&lt;Property name=&quot;options1d&quot; type=&quot;group&quot; value=&quot;on&quot;/&gt;&lt;Property name=&quot;title1d&quot; type=&quot;bool&quot; value=&quot;on&quot;/&gt;&lt;Property name=&quot;legend1d&quot; type=&quot;bool&quot; value=&quot;on&quot;/&gt;&lt;Property name=&quot;axes1d&quot; type=&quot;bool&quot; value=&quot;on&quot;/&gt;&lt;Property name=&quot;showgrid&quot; type=&quot;bool&quot; value=&quot;on&quot;/&gt;&lt;Property name=&quot;logo1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color&quot;/&gt;&lt;Property name=&quot;customcolor&quot; type=&quot;realarray&quot; value=&quot;1, 1, 1&quot;/&gt;&lt;Property name=&quot;customcolor_vector_method&quot; type=&quot;string&quot; value=&quot;step&quot;/&gt;&lt;Property name=&quot;customcolor_vector_start&quot; type=&quot;string&quot; value=&quot;&quot;/&gt;&lt;Property name=&quot;customcolor_vector_stop&quot; type=&quot;string&quot; value=&quot;&quot;/&gt;&lt;Property name=&quot;customcolor_vector_step&quot; type=&quot;string&quot; value=&quot;&quot;/&gt;&lt;Property name=&quot;customcolor_vector_numvalues&quot; type=&quot;string&quot; value=&quot;&quot;/&gt;&lt;Property name=&quot;customcolor_vector_function&quot; type=&quot;string&quot; value=&quot;none&quot;/&gt;&lt;Property name=&quot;customcolor_vector_interval&quot; type=&quot;string&quot; value=&quot;octave&quot;/&gt;&lt;Property name=&quot;customcolor_vector_freqperdec&quot; type=&quot;string&quot; value=&quot;&quot;/&gt;&lt;Property name=&quot;lockview&quot; type=&quot;string&quot; value=&quot;on&quot;/&gt;&lt;Property name=&quot;linkedinfo&quot; type=&quot;string&quot; value=&quot;&quot;/&gt;&lt;/PropSet&gt;&lt;PropSet id=&quot;view&quot;&gt;&lt;Property name=&quot;axislimits&quot; type=&quot;group&quot; value=&quot;off&quot;/&gt;&lt;Property name=&quot;xmin&quot; type=&quot;real&quot; value=&quot;-2.1469068429020246E-4&quot;/&gt;&lt;Property name=&quot;xmax&quot; type=&quot;real&quot; value=&quot;0.016744531557858974&quot;/&gt;&lt;Property name=&quot;ymin&quot; type=&quot;real&quot; value=&quot;-16.55040601479843&quot;/&gt;&lt;Property name=&quot;ymax&quot; type=&quot;real&quot; value=&quot;15.005133121245226&quot;/&gt;&lt;Property name=&quot;showsecaxislimit&quot; type=&quot;group&quot; value=&quot;off&quot;/&gt;&lt;Property name=&quot;yminsec&quot; type=&quot;real&quot; value=&quot;-1&quot;/&gt;&lt;Property name=&quot;ymaxsec&quot; type=&quot;real&quot; value=&quot;1&quot;/&gt;&lt;Property name=&quot;preserveaspect&quot; type=&quot;bool&quot; value=&quot;off&quot;/&gt;&lt;Property name=&quot;xlog&quot; type=&quot;bool&quot; value=&quot;off&quot;/&gt;&lt;Property name=&quot;ylog&quot; type=&quot;bool&quot; value=&quot;off&quot;/&gt;&lt;Property name=&quot;showsecylog&quot; type=&quot;group&quot; value=&quot;off&quot;/&gt;&lt;Property name=&quot;ylogsec&quot; type=&quot;bool&quot; value=&quot;off&quot;/&gt;&lt;Property name=&quot;showgrid&quot; type=&quot;group&quot; value=&quot;on&quot;/&gt;&lt;Property name=&quot;showmanualgrid&quot; type=&quot;group&quot; value=&quot;on&quot;/&gt;&lt;Property name=&quot;manualgrid&quot; type=&quot;group&quot; value=&quot;off&quot;/&gt;&lt;Property name=&quot;showxspacing&quot; type=&quot;group&quot; value=&quot;on&quot;/&gt;&lt;Property name=&quot;xspacing&quot; type=&quot;real&quot; value=&quot;1&quot;/&gt;&lt;Property name=&quot;showyspacing&quot; type=&quot;group&quot; value=&quot;on&quot;/&gt;&lt;Property name=&quot;yspacing&quot; type=&quot;real&quot; value=&quot;1&quot;/&gt;&lt;Property name=&quot;showsecyspacing&quot; type=&quot;group&quot; value=&quot;off&quot;/&gt;&lt;Property name=&quot;ysec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showsecyextra&quot; type=&quot;group&quot; value=&quot;off&quot;/&gt;&lt;Property name=&quot;ysecextra&quot; type=&quot;realarray&quot; value=&quot;&quot;/&gt;&lt;Property name=&quot;ysecextra_vector_method&quot; type=&quot;string&quot; value=&quot;step&quot;/&gt;&lt;Property name=&quot;ysecextra_vector_start&quot; type=&quot;string&quot; value=&quot;&quot;/&gt;&lt;Property name=&quot;ysecextra_vector_stop&quot; type=&quot;string&quot; value=&quot;&quot;/&gt;&lt;Property name=&quot;ysecextra_vector_step&quot; type=&quot;string&quot; value=&quot;&quot;/&gt;&lt;Property name=&quot;ysecextra_vector_numvalues&quot; type=&quot;string&quot; value=&quot;&quot;/&gt;&lt;Property name=&quot;ysecextra_vector_function&quot; type=&quot;string&quot; value=&quot;none&quot;/&gt;&lt;Property name=&quot;ysecextra_vector_interval&quot; type=&quot;string&quot; value=&quot;octave&quot;/&gt;&lt;Property name=&quot;ysecextra_vector_freqperdec&quot; type=&quot;string&quot; value=&quot;&quot;/&gt;&lt;/PropSet&gt;&lt;PropSet id=&quot;camera&quot;/&gt;&lt;PropSet id=&quot;axis&quot;/&gt;&lt;PropSet id=&quot;clip&quot;/&gt;&lt;PropSet id=&quot;table&quot;/&gt;&lt;UpdateTimeStamp&gt;Sep 27, 2023, 10:41:05 PM&lt;/UpdateTimeStamp&gt;&lt;/Root&gt;"/>
</p:tagLst>
</file>

<file path=ppt/tags/tag5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5&lt;/Entity&gt;&lt;Tag&gt;pg5&lt;/Tag&gt;&lt;Node&gt;Results &amp;gt; Cycles to Failure, Coffin-Manson&lt;/Node&gt;&lt;LinkType&gt;Image&lt;/LinkType&gt;&lt;ModelLink directoryType=&quot;none&quot;&gt;H:\hub\root\build\main\daily\test\tapplications\Fatigue_Module\Energy_Based\surface_mount_resistor.mph&lt;/ModelLink&gt;&lt;LocalPath&gt;surface_mount_resistor.mph&lt;/LocalPath&gt;&lt;SDim&gt;2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2&quot;/&gt;&lt;Property name=&quot;options2d&quot; type=&quot;group&quot; value=&quot;on&quot;/&gt;&lt;Property name=&quot;title2d&quot; type=&quot;bool&quot; value=&quot;on&quot;/&gt;&lt;Property name=&quot;legend2d&quot; type=&quot;bool&quot; value=&quot;on&quot;/&gt;&lt;Property name=&quot;axes2d&quot; type=&quot;bool&quot; value=&quot;on&quot;/&gt;&lt;Property name=&quot;logo2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lockview&quot; type=&quot;string&quot; value=&quot;on&quot;/&gt;&lt;Property name=&quot;linkedinfo&quot; type=&quot;string&quot; value=&quot;&quot;/&gt;&lt;/PropSet&gt;&lt;PropSet id=&quot;view&quot;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rendermesh&quot; type=&quot;bool&quot; value=&quot;on&quot;/&gt;&lt;Property name=&quot;showunits&quot; type=&quot;bool&quot; value=&quot;on&quot;/&gt;&lt;Property name=&quot;plotgroupunits&quot; type=&quot;stringarray&quot; value=&quot;, &quot;/&gt;&lt;Property name=&quot;locked&quot; type=&quot;bool&quot; value=&quot;off&quot;/&gt;&lt;Property name=&quot;istemporary&quot; type=&quot;bool&quot; value=&quot;off&quot;/&gt;&lt;Property name=&quot;showselection&quot; type=&quot;bool&quot; value=&quot;on&quot;/&gt;&lt;Property name=&quot;showmaterial&quot; type=&quot;bool&quot; value=&quot;off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offscreenoverride&quot; type=&quot;bool&quot; value=&quot;off&quot;/&gt;&lt;/PropSet&gt;&lt;PropSet id=&quot;camera&quot;/&gt;&lt;PropSet id=&quot;axis&quot;&gt;&lt;Property name=&quot;xmin&quot; type=&quot;real&quot; value=&quot;-0.11907044053077698&quot;/&gt;&lt;Property name=&quot;xmax&quot; type=&quot;real&quot; value=&quot;3.135929584503174&quot;/&gt;&lt;Property name=&quot;ymin&quot; type=&quot;real&quot; value=&quot;-0.4439656734466553&quot;/&gt;&lt;Property name=&quot;ymax&quot; type=&quot;real&quot; value=&quot;2.0087456703186035&quot;/&gt;&lt;Property name=&quot;xminhidden&quot; type=&quot;real&quot; value=&quot;-0.11907044053077698&quot;/&gt;&lt;Property name=&quot;xmaxhidden&quot; type=&quot;real&quot; value=&quot;3.135929584503174&quot;/&gt;&lt;Property name=&quot;yminhidden&quot; type=&quot;real&quot; value=&quot;-0.4439656734466553&quot;/&gt;&lt;Property name=&quot;ymaxhidden&quot; type=&quot;real&quot; value=&quot;2.0087456703186035&quot;/&gt;&lt;Property name=&quot;forcenoviewscaling&quot; type=&quot;bool&quot; value=&quot;off&quot;/&gt;&lt;Property name=&quot;viewscaletype&quot; type=&quot;group&quot; value=&quot;none&quot;/&gt;&lt;Property name=&quot;autocontext&quot; type=&quot;group&quot; value=&quot;autofit&quot;/&gt;&lt;Property name=&quot;xweight&quot; type=&quot;real&quot; value=&quot;1&quot;/&gt;&lt;Property name=&quot;yweight&quot; type=&quot;real&quot; value=&quot;1&quot;/&gt;&lt;Property name=&quot;xscale&quot; type=&quot;real&quot; value=&quot;1&quot;/&gt;&lt;Property name=&quot;yscale&quot; type=&quot;real&quot; value=&quot;1&quot;/&gt;&lt;Property name=&quot;abstractviewsetting&quot; type=&quot;group&quot; value=&quot;on&quot;/&gt;&lt;Property name=&quot;abstractviewlratio&quot; type=&quot;real&quot; value=&quot;-0.08793675154447556&quot;/&gt;&lt;Property name=&quot;abstractviewrratio&quot; type=&quot;real&quot; value=&quot;0.026535065844655037&quot;/&gt;&lt;Property name=&quot;abstractviewbratio&quot; type=&quot;real&quot; value=&quot;-0.24653731286525726&quot;/&gt;&lt;Property name=&quot;abstractviewtratio&quot; type=&quot;real&quot; value=&quot;0.2963928282260895&quot;/&gt;&lt;Property name=&quot;abstractviewxscale&quot; type=&quot;real&quot; value=&quot;0.005483909044414759&quot;/&gt;&lt;Property name=&quot;abstractviewyscale&quot; type=&quot;real&quot; value=&quot;0.005483908113092184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canvassizedip&quot; type=&quot;realarray&quot; value=&quot;710, 487&quot;/&gt;&lt;Property name=&quot;renderareasizedip&quot; type=&quot;realarray&quot; value=&quot;568, 428&quot;/&gt;&lt;/PropSet&gt;&lt;PropSet id=&quot;clip&quot;/&gt;&lt;PropSet id=&quot;table&quot;/&gt;&lt;UpdateTimeStamp&gt;Sep 27, 2023, 10:41:13 PM&lt;/UpdateTimeStamp&gt;&lt;/Root&gt;"/>
</p:tagLst>
</file>

<file path=ppt/tags/tag6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6&lt;/Entity&gt;&lt;Tag&gt;pg6&lt;/Tag&gt;&lt;Node&gt;Results &amp;gt; Cycles to Failure, Morrow&lt;/Node&gt;&lt;LinkType&gt;Image&lt;/LinkType&gt;&lt;ModelLink directoryType=&quot;none&quot;&gt;H:\hub\root\build\main\daily\test\tapplications\Fatigue_Module\Energy_Based\surface_mount_resistor.mph&lt;/ModelLink&gt;&lt;LocalPath&gt;surface_mount_resistor.mph&lt;/LocalPath&gt;&lt;SDim&gt;2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2&quot;/&gt;&lt;Property name=&quot;options2d&quot; type=&quot;group&quot; value=&quot;on&quot;/&gt;&lt;Property name=&quot;title2d&quot; type=&quot;bool&quot; value=&quot;on&quot;/&gt;&lt;Property name=&quot;legend2d&quot; type=&quot;bool&quot; value=&quot;on&quot;/&gt;&lt;Property name=&quot;axes2d&quot; type=&quot;bool&quot; value=&quot;on&quot;/&gt;&lt;Property name=&quot;logo2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color&quot;/&gt;&lt;Property name=&quot;customcolor&quot; type=&quot;realarray&quot; value=&quot;1, 1, 1&quot;/&gt;&lt;Property name=&quot;customcolor_vector_method&quot; type=&quot;string&quot; value=&quot;step&quot;/&gt;&lt;Property name=&quot;customcolor_vector_start&quot; type=&quot;string&quot; value=&quot;&quot;/&gt;&lt;Property name=&quot;customcolor_vector_stop&quot; type=&quot;string&quot; value=&quot;&quot;/&gt;&lt;Property name=&quot;customcolor_vector_step&quot; type=&quot;string&quot; value=&quot;&quot;/&gt;&lt;Property name=&quot;customcolor_vector_numvalues&quot; type=&quot;string&quot; value=&quot;&quot;/&gt;&lt;Property name=&quot;customcolor_vector_function&quot; type=&quot;string&quot; value=&quot;none&quot;/&gt;&lt;Property name=&quot;customcolor_vector_interval&quot; type=&quot;string&quot; value=&quot;octave&quot;/&gt;&lt;Property name=&quot;customcolor_vector_freqperdec&quot; type=&quot;string&quot; value=&quot;&quot;/&gt;&lt;Property name=&quot;lockview&quot; type=&quot;string&quot; value=&quot;on&quot;/&gt;&lt;Property name=&quot;linkedinfo&quot; type=&quot;string&quot; value=&quot;&quot;/&gt;&lt;/PropSet&gt;&lt;PropSet id=&quot;view&quot;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rendermesh&quot; type=&quot;bool&quot; value=&quot;on&quot;/&gt;&lt;Property name=&quot;showunits&quot; type=&quot;bool&quot; value=&quot;on&quot;/&gt;&lt;Property name=&quot;plotgroupunits&quot; type=&quot;stringarray&quot; value=&quot;, &quot;/&gt;&lt;Property name=&quot;locked&quot; type=&quot;bool&quot; value=&quot;off&quot;/&gt;&lt;Property name=&quot;istemporary&quot; type=&quot;bool&quot; value=&quot;off&quot;/&gt;&lt;Property name=&quot;showselection&quot; type=&quot;bool&quot; value=&quot;on&quot;/&gt;&lt;Property name=&quot;showmaterial&quot; type=&quot;bool&quot; value=&quot;off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offscreenoverride&quot; type=&quot;bool&quot; value=&quot;off&quot;/&gt;&lt;/PropSet&gt;&lt;PropSet id=&quot;camera&quot;/&gt;&lt;PropSet id=&quot;axis&quot;&gt;&lt;Property name=&quot;xmin&quot; type=&quot;real&quot; value=&quot;-0.11907044053077698&quot;/&gt;&lt;Property name=&quot;xmax&quot; type=&quot;real&quot; value=&quot;3.135929584503174&quot;/&gt;&lt;Property name=&quot;ymin&quot; type=&quot;real&quot; value=&quot;-0.4439656734466553&quot;/&gt;&lt;Property name=&quot;ymax&quot; type=&quot;real&quot; value=&quot;2.0087456703186035&quot;/&gt;&lt;Property name=&quot;xminhidden&quot; type=&quot;real&quot; value=&quot;-0.11907044053077698&quot;/&gt;&lt;Property name=&quot;xmaxhidden&quot; type=&quot;real&quot; value=&quot;3.135929584503174&quot;/&gt;&lt;Property name=&quot;yminhidden&quot; type=&quot;real&quot; value=&quot;-0.4439656734466553&quot;/&gt;&lt;Property name=&quot;ymaxhidden&quot; type=&quot;real&quot; value=&quot;2.0087456703186035&quot;/&gt;&lt;Property name=&quot;forcenoviewscaling&quot; type=&quot;bool&quot; value=&quot;off&quot;/&gt;&lt;Property name=&quot;viewscaletype&quot; type=&quot;group&quot; value=&quot;none&quot;/&gt;&lt;Property name=&quot;autocontext&quot; type=&quot;group&quot; value=&quot;autofit&quot;/&gt;&lt;Property name=&quot;xweight&quot; type=&quot;real&quot; value=&quot;1&quot;/&gt;&lt;Property name=&quot;yweight&quot; type=&quot;real&quot; value=&quot;1&quot;/&gt;&lt;Property name=&quot;xscale&quot; type=&quot;real&quot; value=&quot;1&quot;/&gt;&lt;Property name=&quot;yscale&quot; type=&quot;real&quot; value=&quot;1&quot;/&gt;&lt;Property name=&quot;abstractviewsetting&quot; type=&quot;group&quot; value=&quot;on&quot;/&gt;&lt;Property name=&quot;abstractviewlratio&quot; type=&quot;real&quot; value=&quot;-0.08793675154447556&quot;/&gt;&lt;Property name=&quot;abstractviewrratio&quot; type=&quot;real&quot; value=&quot;0.026535065844655037&quot;/&gt;&lt;Property name=&quot;abstractviewbratio&quot; type=&quot;real&quot; value=&quot;-0.24653731286525726&quot;/&gt;&lt;Property name=&quot;abstractviewtratio&quot; type=&quot;real&quot; value=&quot;0.2963928282260895&quot;/&gt;&lt;Property name=&quot;abstractviewxscale&quot; type=&quot;real&quot; value=&quot;0.005483909044414759&quot;/&gt;&lt;Property name=&quot;abstractviewyscale&quot; type=&quot;real&quot; value=&quot;0.005483908113092184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canvassizedip&quot; type=&quot;realarray&quot; value=&quot;710, 487&quot;/&gt;&lt;Property name=&quot;renderareasizedip&quot; type=&quot;realarray&quot; value=&quot;568, 428&quot;/&gt;&lt;/PropSet&gt;&lt;PropSet id=&quot;clip&quot;/&gt;&lt;PropSet id=&quot;table&quot;/&gt;&lt;UpdateTimeStamp&gt;Sep 27, 2023, 10:41:16 PM&lt;/UpdateTimeStamp&gt;&lt;/Root&gt;"/>
</p:tagLst>
</file>

<file path=ppt/theme/theme1.xml><?xml version="1.0" encoding="utf-8"?>
<a:theme xmlns:a="http://schemas.openxmlformats.org/drawingml/2006/main" name="comsol">
  <a:themeElements>
    <a:clrScheme name="COMSOL 1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B43074F0-4B04-455D-A174-9AE4F28B5B0E}" vid="{3FF8A466-F0F8-46B5-8CD7-6E797DFE1A7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Lato</vt:lpstr>
      <vt:lpstr>Lato Light</vt:lpstr>
      <vt:lpstr>Wingdings</vt:lpstr>
      <vt:lpstr>comsol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2023-09-27T20:41:20Z</dcterms:created>
  <dc:creator>COMSOL</dc:creator>
  <cp:lastModifiedBy>COMSOL</cp:lastModifiedBy>
  <dcterms:modified xsi:type="dcterms:W3CDTF">2023-09-27T20:41:20Z</dcterms:modified>
  <cp:revision>1</cp:revision>
  <dc:title>Thermal Fatigue of a Surface Mount Resistor</dc:title>
</cp:coreProperties>
</file>