
<file path=[Content_Types].xml><?xml version="1.0" encoding="utf-8"?>
<Types xmlns="http://schemas.openxmlformats.org/package/2006/content-types">
  <Default ContentType="image/x-emf" Extension="emf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1" r:id="rId15"/>
    <p:sldId id="262" r:id="rId16"/>
    <p:sldId id="263" r:id="rId1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5" Target="slides/slide6.xml" Type="http://schemas.openxmlformats.org/officeDocument/2006/relationships/slide"/><Relationship Id="rId16" Target="slides/slide5.xml" Type="http://schemas.openxmlformats.org/officeDocument/2006/relationships/slide"/><Relationship Id="rId17" Target="slides/slide7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gif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Hepatic Tumor Ablation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Background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One method for removing cancerous tumors from healthy tissue is to heat the malignant tissue to a critical temperature that kills the cancer cells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heating can be accomplished by inserting a four-armed electric probe through which an electric current runs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Electric and bioheat physics are coupled to account for the Joule heating in the tissue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medical procedure removes the tumorous tissue by heating it above 45°C to 50°C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The probe is inserted inside liver tissue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A blood vessel is represented near the probe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The four electrode arms are deployed in an area covering the tumor. The tumor itself is not represented, but is located near the center of the cylindrical liver tissue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DC current is considered through the probe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3974345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Model geometry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868339"/>
            <a:ext cx="4800600" cy="31060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trocar is thermally insulated except near the electrodes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At the electrode boundaries the potential equals 22 V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external and the blood vessel boundaries are set at the body temperature of 37°C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 ground condition is applied on the outer boundaries of the liver tissue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3974345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Model boundary conditions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868339"/>
            <a:ext cx="4800600" cy="31060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After 10 minutes, the temperature reaches a maximum of 97°C at the tip of the electrodes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temperature in the liver tissue is high near the probe due to Joule heating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Since the liver tissue has a relatively low thermal conductivity, the temperature remains low in the rest of the tissue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Temperature field in the domain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electric potential is high in the tissue near the electrodes and fades rapidly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Joule heating in the tissue will therefore be concentrated around the electrodes and the trocar tip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Electric potential field in the liver tissue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After 10 minutes, the high temperatures close to the probe killed the nearby cells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farthest cells, which were subjected to temperatures below 40°C, suffered little damage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Evolution of damaged tissue over time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Electric Potential (ec)&lt;/Node&gt;&lt;LinkType&gt;Image&lt;/LinkType&gt;&lt;ModelLink directoryType=&quot;none&quot;&gt;H:\hub\root\build\main\daily\test\tapplications\Heat_Transfer_Module\Medical_Technology\tumor_ablation.mph&lt;/ModelLink&gt;&lt;LocalPath&gt;tumor_ablation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ff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ff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n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285058975219727&quot;/&gt;&lt;Property name=&quot;zoomanglefull&quot; type=&quot;real&quot; value=&quot;13.471663475036621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681.1405029296875, -605.6201782226562, 402.6651306152344&quot;/&gt;&lt;Property name=&quot;target&quot; type=&quot;realarray&quot; value=&quot;-4.8828125E-4, 7.9345703125E-4, 60.0003662109375&quot;/&gt;&lt;Property name=&quot;up&quot; type=&quot;realarray&quot; value=&quot;-0.2664594054222107, 0.22992104291915894, 0.9360207915306091&quot;/&gt;&lt;Property name=&quot;rotationpoint&quot; type=&quot;realarray&quot; value=&quot;0, 0, 60&quot;/&gt;&lt;Property name=&quot;viewoffset&quot; type=&quot;realarray&quot; value=&quot;-0.011827005073428154, -0.01345748454332351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1:20:27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Temperature, Multislice (ht)&lt;/Node&gt;&lt;LinkType&gt;Image&lt;/LinkType&gt;&lt;ModelLink directoryType=&quot;none&quot;&gt;H:\hub\root\build\main\daily\test\tapplications\Heat_Transfer_Module\Medical_Technology\tumor_ablation.mph&lt;/ModelLink&gt;&lt;LocalPath&gt;tumor_ablation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ff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ff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n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5.285058975219727&quot;/&gt;&lt;Property name=&quot;zoomanglefull&quot; type=&quot;real&quot; value=&quot;13.471663475036621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681.1405029296875, -605.6201782226562, 402.6651306152344&quot;/&gt;&lt;Property name=&quot;target&quot; type=&quot;realarray&quot; value=&quot;-4.8828125E-4, 7.9345703125E-4, 60.0003662109375&quot;/&gt;&lt;Property name=&quot;up&quot; type=&quot;realarray&quot; value=&quot;-0.2664594054222107, 0.22992104291915894, 0.9360207915306091&quot;/&gt;&lt;Property name=&quot;rotationpoint&quot; type=&quot;realarray&quot; value=&quot;0, 0, 60&quot;/&gt;&lt;Property name=&quot;viewoffset&quot; type=&quot;realarray&quot; value=&quot;-0.011827005073428154, -0.01345748454332351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1:20:38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2023-09-27T21:24:29Z</dcterms:created>
  <dc:creator>COMSOL</dc:creator>
  <cp:lastModifiedBy>COMSOL</cp:lastModifiedBy>
  <dcterms:modified xsi:type="dcterms:W3CDTF">2023-09-27T21:24:29Z</dcterms:modified>
  <cp:revision>1</cp:revision>
  <dc:title>Hepatic Tumor Ablation</dc:title>
</cp:coreProperties>
</file>