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Virtual Operations on a Wheel Rim Geometry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  <a:endParaRPr lang="en-US"/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[[Placeholder presentation used for setting up the test suite.]]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Mesh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2023-09-27T21:49:24Z</dcterms:created>
  <dc:creator>COMSOL</dc:creator>
  <cp:lastModifiedBy>COMSOL</cp:lastModifiedBy>
  <dcterms:modified xsi:type="dcterms:W3CDTF">2023-09-27T21:49:24Z</dcterms:modified>
  <cp:revision>1</cp:revision>
  <dc:title>Virtual Operations on a Wheel Rim Geometry</dc:title>
</cp:coreProperties>
</file>