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8" r:id="rId12"/>
    <p:sldId id="260" r:id="rId14"/>
    <p:sldId id="262" r:id="rId16"/>
    <p:sldId id="264" r:id="rId18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2" Target="slides/slide3.xml" Type="http://schemas.openxmlformats.org/officeDocument/2006/relationships/slide"/><Relationship Id="rId14" Target="slides/slide4.xml" Type="http://schemas.openxmlformats.org/officeDocument/2006/relationships/slide"/><Relationship Id="rId16" Target="slides/slide5.xml" Type="http://schemas.openxmlformats.org/officeDocument/2006/relationships/slide"/><Relationship Id="rId18" Target="slides/slide6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4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4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ype="http://schemas.openxmlformats.org/officeDocument/2006/relationships/tags" Target="../tags/tag2.xml"/></Relationships>

</file>

<file path=ppt/slides/_rels/slide5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ype="http://schemas.openxmlformats.org/officeDocument/2006/relationships/tags" Target="../tags/tag3.xml"/></Relationships>

</file>

<file path=ppt/slides/_rels/slide6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ype="http://schemas.openxmlformats.org/officeDocument/2006/relationships/tags" Target="../tags/tag4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Thin Layer Interfaces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Background and Motivation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3752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A layers is considered thin when its thickness is small compared to other dimensions of the structures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Difficult to produce a solid mesh of acceptable quality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true" i="false" lang="en-US" sz="1300" u="none">
                <a:solidFill>
                  <a:srgbClr val="393A39"/>
                </a:solidFill>
                <a:latin typeface="Lato"/>
              </a:rPr>
              <a:t>Thin Layer feature</a:t>
            </a: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 can be used to avoid meshing 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Alternative approximations are available: solid, membrane and spring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Continuity of the displacement and stress fields depends on the layer approximation and material properties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593060" y="1332000"/>
            <a:ext cx="5003800" cy="3752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Solid approximation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1219498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Continuity of displacement is not enforced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Continuity of stress is not enforced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Solid approximation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2741998"/>
            <a:ext cx="2705100" cy="355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Membrane approximation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211326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Continuity of displacement is enforced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Continuity of stress is not enforced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Converges to a perfect interface for low values of the interface shear modulus.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Transition from membrane approximation to perfect interface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3635760"/>
            <a:ext cx="2705100" cy="165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Spring approximation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1475085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Continuity of displacement is not enforced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Converges to a perfect interface for high values of spring stiffness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Transition from spring approximation to perfect interface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2997585"/>
            <a:ext cx="2298700" cy="4572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7&lt;/Entity&gt;&lt;Tag&gt;pg7&lt;/Tag&gt;&lt;Node&gt;Results &amp;gt; Presentation, Solid Approximation, Deformed&lt;/Node&gt;&lt;LinkType&gt;Image&lt;/LinkType&gt;&lt;ModelLink directoryType=&quot;none&quot;&gt;H:\hub\root\build\main\daily\test\tapplications\Nonlinear_Structural_Materials_Module\Hyperelasticity\thin_layer_interfaces.mph&lt;/ModelLink&gt;&lt;LocalPath&gt;thin_layer_interfaces.mph&lt;/LocalPath&gt;&lt;SDim&gt;2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ff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/&gt;&lt;PropSet id=&quot;axis&quot;&gt;&lt;Property name=&quot;xmin&quot; type=&quot;real&quot; value=&quot;0.9628205299377441&quot;/&gt;&lt;Property name=&quot;xmax&quot; type=&quot;real&quot; value=&quot;4.037179470062256&quot;/&gt;&lt;Property name=&quot;ymin&quot; type=&quot;real&quot; value=&quot;-0.7394863367080688&quot;/&gt;&lt;Property name=&quot;ymax&quot; type=&quot;real&quot; value=&quot;1.7394860982894897&quot;/&gt;&lt;Property name=&quot;xminhidden&quot; type=&quot;real&quot; value=&quot;0.9628205299377441&quot;/&gt;&lt;Property name=&quot;xmaxhidden&quot; type=&quot;real&quot; value=&quot;4.037179470062256&quot;/&gt;&lt;Property name=&quot;yminhidden&quot; type=&quot;real&quot; value=&quot;-0.7394863367080688&quot;/&gt;&lt;Property name=&quot;ymaxhidden&quot; type=&quot;real&quot; value=&quot;1.7394860982894897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0.8085470199584961&quot;/&gt;&lt;Property name=&quot;abstractviewrratio&quot; type=&quot;real&quot; value=&quot;1.8581196069717407&quot;/&gt;&lt;Property name=&quot;abstractviewbratio&quot; type=&quot;real&quot; value=&quot;-0.7394863367080688&quot;/&gt;&lt;Property name=&quot;abstractviewtratio&quot; type=&quot;real&quot; value=&quot;0.7394860982894897&quot;/&gt;&lt;Property name=&quot;abstractviewxscale&quot; type=&quot;real&quot; value=&quot;0.0054126037284731865&quot;/&gt;&lt;Property name=&quot;abstractviewyscale&quot; type=&quot;real&quot; value=&quot;0.0054126037284731865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10, 487&quot;/&gt;&lt;Property name=&quot;renderareasizedip&quot; type=&quot;realarray&quot; value=&quot;568, 458&quot;/&gt;&lt;/PropSet&gt;&lt;PropSet id=&quot;clip&quot;/&gt;&lt;PropSet id=&quot;table&quot;/&gt;&lt;UpdateTimeStamp&gt;Sep 27, 2023, 11:35:50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2&lt;/Entity&gt;&lt;Tag&gt;pg2&lt;/Tag&gt;&lt;Node&gt;Results &amp;gt; Solid Approximation&lt;/Node&gt;&lt;LinkType&gt;Image&lt;/LinkType&gt;&lt;ModelLink directoryType=&quot;none&quot;&gt;H:\hub\root\build\main\daily\test\tapplications\Nonlinear_Structural_Materials_Module\Hyperelasticity\thin_layer_interfaces.mph&lt;/ModelLink&gt;&lt;LocalPath&gt;thin_layer_interfaces.mph&lt;/LocalPath&gt;&lt;SDim&gt;2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/&gt;&lt;PropSet id=&quot;axis&quot;&gt;&lt;Property name=&quot;xmin&quot; type=&quot;real&quot; value=&quot;0.9628205299377441&quot;/&gt;&lt;Property name=&quot;xmax&quot; type=&quot;real&quot; value=&quot;4.037179470062256&quot;/&gt;&lt;Property name=&quot;ymin&quot; type=&quot;real&quot; value=&quot;-0.7394863367080688&quot;/&gt;&lt;Property name=&quot;ymax&quot; type=&quot;real&quot; value=&quot;1.7394860982894897&quot;/&gt;&lt;Property name=&quot;xminhidden&quot; type=&quot;real&quot; value=&quot;0.9628205299377441&quot;/&gt;&lt;Property name=&quot;xmaxhidden&quot; type=&quot;real&quot; value=&quot;4.037179470062256&quot;/&gt;&lt;Property name=&quot;yminhidden&quot; type=&quot;real&quot; value=&quot;-0.7394863367080688&quot;/&gt;&lt;Property name=&quot;ymaxhidden&quot; type=&quot;real&quot; value=&quot;1.7394860982894897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0.8085470199584961&quot;/&gt;&lt;Property name=&quot;abstractviewrratio&quot; type=&quot;real&quot; value=&quot;1.8581196069717407&quot;/&gt;&lt;Property name=&quot;abstractviewbratio&quot; type=&quot;real&quot; value=&quot;-0.7394863367080688&quot;/&gt;&lt;Property name=&quot;abstractviewtratio&quot; type=&quot;real&quot; value=&quot;0.7394860982894897&quot;/&gt;&lt;Property name=&quot;abstractviewxscale&quot; type=&quot;real&quot; value=&quot;0.0054126037284731865&quot;/&gt;&lt;Property name=&quot;abstractviewyscale&quot; type=&quot;real&quot; value=&quot;0.0054126037284731865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10, 487&quot;/&gt;&lt;Property name=&quot;renderareasizedip&quot; type=&quot;realarray&quot; value=&quot;568, 458&quot;/&gt;&lt;/PropSet&gt;&lt;PropSet id=&quot;clip&quot;/&gt;&lt;PropSet id=&quot;table&quot;/&gt;&lt;UpdateTimeStamp&gt;Sep 27, 2023, 11:35:55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3&lt;/Entity&gt;&lt;Tag&gt;pg3&lt;/Tag&gt;&lt;Node&gt;Results &amp;gt; Membrane Approximation&lt;/Node&gt;&lt;LinkType&gt;Image&lt;/LinkType&gt;&lt;ModelLink directoryType=&quot;none&quot;&gt;H:\hub\root\build\main\daily\test\tapplications\Nonlinear_Structural_Materials_Module\Hyperelasticity\thin_layer_interfaces.mph&lt;/ModelLink&gt;&lt;LocalPath&gt;thin_layer_interfaces.mph&lt;/LocalPath&gt;&lt;SDim&gt;2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/&gt;&lt;PropSet id=&quot;axis&quot;&gt;&lt;Property name=&quot;xmin&quot; type=&quot;real&quot; value=&quot;0.9628205299377441&quot;/&gt;&lt;Property name=&quot;xmax&quot; type=&quot;real&quot; value=&quot;4.037179470062256&quot;/&gt;&lt;Property name=&quot;ymin&quot; type=&quot;real&quot; value=&quot;-0.7394863367080688&quot;/&gt;&lt;Property name=&quot;ymax&quot; type=&quot;real&quot; value=&quot;1.7394860982894897&quot;/&gt;&lt;Property name=&quot;xminhidden&quot; type=&quot;real&quot; value=&quot;0.9628205299377441&quot;/&gt;&lt;Property name=&quot;xmaxhidden&quot; type=&quot;real&quot; value=&quot;4.037179470062256&quot;/&gt;&lt;Property name=&quot;yminhidden&quot; type=&quot;real&quot; value=&quot;-0.7394863367080688&quot;/&gt;&lt;Property name=&quot;ymaxhidden&quot; type=&quot;real&quot; value=&quot;1.7394860982894897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0.8085470199584961&quot;/&gt;&lt;Property name=&quot;abstractviewrratio&quot; type=&quot;real&quot; value=&quot;1.8581196069717407&quot;/&gt;&lt;Property name=&quot;abstractviewbratio&quot; type=&quot;real&quot; value=&quot;-0.7394863367080688&quot;/&gt;&lt;Property name=&quot;abstractviewtratio&quot; type=&quot;real&quot; value=&quot;0.7394860982894897&quot;/&gt;&lt;Property name=&quot;abstractviewxscale&quot; type=&quot;real&quot; value=&quot;0.0054126037284731865&quot;/&gt;&lt;Property name=&quot;abstractviewyscale&quot; type=&quot;real&quot; value=&quot;0.0054126037284731865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10, 487&quot;/&gt;&lt;Property name=&quot;renderareasizedip&quot; type=&quot;realarray&quot; value=&quot;568, 458&quot;/&gt;&lt;/PropSet&gt;&lt;PropSet id=&quot;clip&quot;/&gt;&lt;PropSet id=&quot;table&quot;/&gt;&lt;UpdateTimeStamp&gt;Sep 27, 2023, 11:36:02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5&lt;/Entity&gt;&lt;Tag&gt;pg5&lt;/Tag&gt;&lt;Node&gt;Results &amp;gt; Spring Approximation&lt;/Node&gt;&lt;LinkType&gt;Image&lt;/LinkType&gt;&lt;ModelLink directoryType=&quot;none&quot;&gt;H:\hub\root\build\main\daily\test\tapplications\Nonlinear_Structural_Materials_Module\Hyperelasticity\thin_layer_interfaces.mph&lt;/ModelLink&gt;&lt;LocalPath&gt;thin_layer_interfaces.mph&lt;/LocalPath&gt;&lt;SDim&gt;2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/&gt;&lt;PropSet id=&quot;axis&quot;&gt;&lt;Property name=&quot;xmin&quot; type=&quot;real&quot; value=&quot;0.9628205299377441&quot;/&gt;&lt;Property name=&quot;xmax&quot; type=&quot;real&quot; value=&quot;4.037179470062256&quot;/&gt;&lt;Property name=&quot;ymin&quot; type=&quot;real&quot; value=&quot;-0.7394863367080688&quot;/&gt;&lt;Property name=&quot;ymax&quot; type=&quot;real&quot; value=&quot;1.7394860982894897&quot;/&gt;&lt;Property name=&quot;xminhidden&quot; type=&quot;real&quot; value=&quot;0.9628205299377441&quot;/&gt;&lt;Property name=&quot;xmaxhidden&quot; type=&quot;real&quot; value=&quot;4.037179470062256&quot;/&gt;&lt;Property name=&quot;yminhidden&quot; type=&quot;real&quot; value=&quot;-0.7394863367080688&quot;/&gt;&lt;Property name=&quot;ymaxhidden&quot; type=&quot;real&quot; value=&quot;1.7394860982894897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0.8085470199584961&quot;/&gt;&lt;Property name=&quot;abstractviewrratio&quot; type=&quot;real&quot; value=&quot;1.8581196069717407&quot;/&gt;&lt;Property name=&quot;abstractviewbratio&quot; type=&quot;real&quot; value=&quot;-0.7394863367080688&quot;/&gt;&lt;Property name=&quot;abstractviewtratio&quot; type=&quot;real&quot; value=&quot;0.7394860982894897&quot;/&gt;&lt;Property name=&quot;abstractviewxscale&quot; type=&quot;real&quot; value=&quot;0.0054126037284731865&quot;/&gt;&lt;Property name=&quot;abstractviewyscale&quot; type=&quot;real&quot; value=&quot;0.0054126037284731865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10, 487&quot;/&gt;&lt;Property name=&quot;renderareasizedip&quot; type=&quot;realarray&quot; value=&quot;568, 458&quot;/&gt;&lt;/PropSet&gt;&lt;PropSet id=&quot;clip&quot;/&gt;&lt;PropSet id=&quot;table&quot;/&gt;&lt;UpdateTimeStamp&gt;Sep 27, 2023, 11:36:09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2023-09-27T21:36:18Z</dcterms:created>
  <dc:creator>COMSOL</dc:creator>
  <cp:lastModifiedBy>COMSOL</cp:lastModifiedBy>
  <dcterms:modified xsi:type="dcterms:W3CDTF">2023-09-27T21:36:18Z</dcterms:modified>
  <cp:revision>1</cp:revision>
  <dc:title>Thin Layer Interfaces</dc:title>
</cp:coreProperties>
</file>