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9" r:id="rId13"/>
    <p:sldId id="260" r:id="rId14"/>
    <p:sldId id="261" r:id="rId15"/>
    <p:sldId id="262" r:id="rId16"/>
    <p:sldId id="263" r:id="rId17"/>
    <p:sldId id="265" r:id="rId19"/>
    <p:sldId id="266" r:id="rId20"/>
    <p:sldId id="267" r:id="rId21"/>
    <p:sldId id="268" r:id="rId22"/>
    <p:sldId id="269" r:id="rId23"/>
    <p:sldId id="270" r:id="rId24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3" Target="slides/slide4.xml" Type="http://schemas.openxmlformats.org/officeDocument/2006/relationships/slide"/><Relationship Id="rId14" Target="slides/slide3.xml" Type="http://schemas.openxmlformats.org/officeDocument/2006/relationships/slide"/><Relationship Id="rId15" Target="slides/slide5.xml" Type="http://schemas.openxmlformats.org/officeDocument/2006/relationships/slide"/><Relationship Id="rId16" Target="slides/slide6.xml" Type="http://schemas.openxmlformats.org/officeDocument/2006/relationships/slide"/><Relationship Id="rId17" Target="slides/slide7.xml" Type="http://schemas.openxmlformats.org/officeDocument/2006/relationships/slide"/><Relationship Id="rId19" Target="slides/slide9.xml" Type="http://schemas.openxmlformats.org/officeDocument/2006/relationships/slide"/><Relationship Id="rId20" Target="slides/slide8.xml" Type="http://schemas.openxmlformats.org/officeDocument/2006/relationships/slide"/><Relationship Id="rId21" Target="slides/slide10.xml" Type="http://schemas.openxmlformats.org/officeDocument/2006/relationships/slide"/><Relationship Id="rId22" Target="slides/slide11.xml" Type="http://schemas.openxmlformats.org/officeDocument/2006/relationships/slide"/><Relationship Id="rId23" Target="slides/slide12.xml" Type="http://schemas.openxmlformats.org/officeDocument/2006/relationships/slide"/><Relationship Id="rId24" Target="slides/slide13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6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5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10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7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11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8.png" Type="http://schemas.openxmlformats.org/officeDocument/2006/relationships/image"/><Relationship Id="rId3" Type="http://schemas.openxmlformats.org/officeDocument/2006/relationships/tags" Target="../tags/tag4.xml"/></Relationships>

</file>

<file path=ppt/slides/_rels/slide1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9.png" Type="http://schemas.openxmlformats.org/officeDocument/2006/relationships/image"/><Relationship Id="rId3" Type="http://schemas.openxmlformats.org/officeDocument/2006/relationships/tags" Target="../tags/tag5.xml"/></Relationships>

</file>

<file path=ppt/slides/_rels/slide1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20.png" Type="http://schemas.openxmlformats.org/officeDocument/2006/relationships/image"/><Relationship Id="rId3" Type="http://schemas.openxmlformats.org/officeDocument/2006/relationships/tags" Target="../tags/tag6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Coupled Analysis of Flow and Stress in a Pipe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this tutorial model, the flow in a pipe with a bend is computed using the Pipe Flow interface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computed fluid load is used as input to a stress analysis in the Pipe Mechanics interface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Gravity loads from the pipe and fluid are also taken into account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Pipe Flow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819400" cy="254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509000"/>
            <a:ext cx="2413000" cy="520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A circular pipe with outer diameter do = 10 cm consists of two straight 8 m long sections that are connected by a smooth 90 degree circular bend with a radius r</a:t>
            </a:r>
            <a:r>
              <a:rPr lang="en-US" sz="1400" b="false" i="false" u="none" baseline="-25000">
                <a:solidFill>
                  <a:srgbClr val="393A39"/>
                </a:solidFill>
                <a:latin typeface="Lato"/>
              </a:rPr>
              <a:t>b</a:t>
            </a: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 = 2 m; see the figure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Pipe Mechanics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736600" cy="4699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724900"/>
            <a:ext cx="812800" cy="5334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0" y="3639300"/>
            <a:ext cx="1397000" cy="50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Pipe Mechanics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747000"/>
            <a:ext cx="787400" cy="508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636000"/>
            <a:ext cx="939800" cy="5080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0" y="3525000"/>
            <a:ext cx="1308100" cy="533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Pipe Mechanics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747000"/>
            <a:ext cx="762000" cy="203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stress distribution in the pipe walls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Due to the pressure drop in the fluid, the value is higher at the inlet than at the outlet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pipe displacement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von Mises stress distribution along the deformed pipe.The deformation is scaled by approximately a factor of 150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pressure distribution inside the pipe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flow has a uniform velocity around 23.8 m/s along the whole pipe, which corresponds to the Reynolds number Re = 2.2·10</a:t>
            </a:r>
            <a:r>
              <a:rPr b="false" baseline="30000" i="false" lang="en-US" sz="1400" u="none">
                <a:solidFill>
                  <a:srgbClr val="393A39"/>
                </a:solidFill>
                <a:latin typeface="Lato"/>
              </a:rPr>
              <a:t>6</a:t>
            </a: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 that indicates that the flow regime is highly turbulent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Pressure distribution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pipe displacement components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importance of the vertical supports is clearly visible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Pipe displacement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bending moments along the pipe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Bending moment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shear forces along the pipe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Shear force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different contributions to the total stress state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As is common in piping systems, the hoop stress caused by the internal pressure is dominant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Stress contributions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&lt;/Entity&gt;&lt;Tag&gt;pg1&lt;/Tag&gt;&lt;Node&gt;Results &amp;gt; Pressure (pfl)&lt;/Node&gt;&lt;LinkType&gt;Image&lt;/LinkType&gt;&lt;ModelLink directoryType=&quot;none&quot;&gt;H:\hub\root\build\main\daily\test\tapplications\Pipe_Flow_Module\Pipe_Mechanics\pipe_flow_stress.mph&lt;/ModelLink&gt;&lt;LocalPath&gt;pipe_flow_stress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1.276103019714355&quot;/&gt;&lt;Property name=&quot;zoomanglefull&quot; type=&quot;real&quot; value=&quot;14.85252094268798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34.75843811035156, -48.559879302978516, 39.819358825683594&quot;/&gt;&lt;Property name=&quot;target&quot; type=&quot;realarray&quot; value=&quot;5.2413177490234375, 4.773128509521484, -0.18040084838867188&quot;/&gt;&lt;Property name=&quot;up&quot; type=&quot;realarray&quot; value=&quot;0.3086974322795868, 0.4115965962409973, 0.8574929237365723&quot;/&gt;&lt;Property name=&quot;rotationpoint&quot; type=&quot;realarray&quot; value=&quot;5.24131965637207, 4.773133277893066, -0.18039901554584503&quot;/&gt;&lt;Property name=&quot;viewoffset&quot; type=&quot;realarray&quot; value=&quot;-0.08026772737503052, -0.00620792991839334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0:33:42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3&lt;/Entity&gt;&lt;Tag&gt;pg3&lt;/Tag&gt;&lt;Node&gt;Results &amp;gt; Stress (pipem)&lt;/Node&gt;&lt;LinkType&gt;Image&lt;/LinkType&gt;&lt;ModelLink directoryType=&quot;none&quot;&gt;H:\hub\root\build\main\daily\test\tapplications\Pipe_Flow_Module\Pipe_Mechanics\pipe_flow_stress.mph&lt;/ModelLink&gt;&lt;LocalPath&gt;pipe_flow_stress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1.276103019714355&quot;/&gt;&lt;Property name=&quot;zoomanglefull&quot; type=&quot;real&quot; value=&quot;14.85252094268798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34.75843811035156, -48.559879302978516, 39.819358825683594&quot;/&gt;&lt;Property name=&quot;target&quot; type=&quot;realarray&quot; value=&quot;5.2413177490234375, 4.773128509521484, -0.18040084838867188&quot;/&gt;&lt;Property name=&quot;up&quot; type=&quot;realarray&quot; value=&quot;0.3086974322795868, 0.4115965962409973, 0.8574929237365723&quot;/&gt;&lt;Property name=&quot;rotationpoint&quot; type=&quot;realarray&quot; value=&quot;5.24131965637207, 4.773133277893066, -0.18039901554584503&quot;/&gt;&lt;Property name=&quot;viewoffset&quot; type=&quot;realarray&quot; value=&quot;-0.08026772737503052, -0.00620792991839334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0:33:48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4&lt;/Entity&gt;&lt;Tag&gt;pg4&lt;/Tag&gt;&lt;Node&gt;Results &amp;gt; Displacement&lt;/Node&gt;&lt;LinkType&gt;Image&lt;/LinkType&gt;&lt;ModelLink directoryType=&quot;none&quot;&gt;H:\hub\root\build\main\daily\test\tapplications\Pipe_Flow_Module\Pipe_Mechanics\pipe_flow_stress.mph&lt;/ModelLink&gt;&lt;LocalPath&gt;pipe_flow_stress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43148812128722286&quot;/&gt;&lt;Property name=&quot;xmax&quot; type=&quot;real&quot; value=&quot;19.573080257362975&quot;/&gt;&lt;Property name=&quot;ymin&quot; type=&quot;real&quot; value=&quot;-0.9028493805238489&quot;/&gt;&lt;Property name=&quot;ymax&quot; type=&quot;real&quot; value=&quot;0.033689638596912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10:33:54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5&lt;/Entity&gt;&lt;Tag&gt;pg5&lt;/Tag&gt;&lt;Node&gt;Results &amp;gt; Bending Moment&lt;/Node&gt;&lt;LinkType&gt;Image&lt;/LinkType&gt;&lt;ModelLink directoryType=&quot;none&quot;&gt;H:\hub\root\build\main\daily\test\tapplications\Pipe_Flow_Module\Pipe_Mechanics\pipe_flow_stress.mph&lt;/ModelLink&gt;&lt;LocalPath&gt;pipe_flow_stress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42977897857017405&quot;/&gt;&lt;Property name=&quot;xmax&quot; type=&quot;real&quot; value=&quot;19.571358694263306&quot;/&gt;&lt;Property name=&quot;ymin&quot; type=&quot;real&quot; value=&quot;-90.93948779093925&quot;/&gt;&lt;Property name=&quot;ymax&quot; type=&quot;real&quot; value=&quot;172.47505562760944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10:33:58 PM&lt;/UpdateTimeStamp&gt;&lt;/Root&gt;"/>
</p:tagLst>
</file>

<file path=ppt/tags/tag5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6&lt;/Entity&gt;&lt;Tag&gt;pg6&lt;/Tag&gt;&lt;Node&gt;Results &amp;gt; Shear Force&lt;/Node&gt;&lt;LinkType&gt;Image&lt;/LinkType&gt;&lt;ModelLink directoryType=&quot;none&quot;&gt;H:\hub\root\build\main\daily\test\tapplications\Pipe_Flow_Module\Pipe_Mechanics\pipe_flow_stress.mph&lt;/ModelLink&gt;&lt;LocalPath&gt;pipe_flow_stress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42977897857017405&quot;/&gt;&lt;Property name=&quot;xmax&quot; type=&quot;real&quot; value=&quot;19.571358694263306&quot;/&gt;&lt;Property name=&quot;ymin&quot; type=&quot;real&quot; value=&quot;-207.97097200485618&quot;/&gt;&lt;Property name=&quot;ymax&quot; type=&quot;real&quot; value=&quot;207.97097200684658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10:34:01 PM&lt;/UpdateTimeStamp&gt;&lt;/Root&gt;"/>
</p:tagLst>
</file>

<file path=ppt/tags/tag6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7&lt;/Entity&gt;&lt;Tag&gt;pg7&lt;/Tag&gt;&lt;Node&gt;Results &amp;gt; Stress contributions&lt;/Node&gt;&lt;LinkType&gt;Image&lt;/LinkType&gt;&lt;ModelLink directoryType=&quot;none&quot;&gt;H:\hub\root\build\main\daily\test\tapplications\Pipe_Flow_Module\Pipe_Mechanics\pipe_flow_stress.mph&lt;/ModelLink&gt;&lt;LocalPath&gt;pipe_flow_stress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4297792574405408&quot;/&gt;&lt;Property name=&quot;xmax&quot; type=&quot;real&quot; value=&quot;19.57137139351629&quot;/&gt;&lt;Property name=&quot;ymin&quot; type=&quot;real&quot; value=&quot;-8.71728749512549&quot;/&gt;&lt;Property name=&quot;ymax&quot; type=&quot;real&quot; value=&quot;71.86898256814375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10:34:04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2023-09-27T20:34:13Z</dcterms:created>
  <dc:creator>COMSOL</dc:creator>
  <cp:lastModifiedBy>COMSOL</cp:lastModifiedBy>
  <dcterms:modified xsi:type="dcterms:W3CDTF">2023-09-27T20:34:13Z</dcterms:modified>
  <cp:revision>1</cp:revision>
  <dc:title>Coupled Analysis of Flow and Stress in a Pipe</dc:title>
</cp:coreProperties>
</file>