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18" Target="slides/slide8.xml" Type="http://schemas.openxmlformats.org/officeDocument/2006/relationships/slide"/><Relationship Id="rId19" Target="slides/slide9.xml" Type="http://schemas.openxmlformats.org/officeDocument/2006/relationships/slide"/><Relationship Id="rId20" Target="slides/slide10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Microwave Oven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is a model of the heating process in a microwave oven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distributed heat source is computed in a stationary, frequency-domain electromagnetic analysis followed by a transient heat transfer simulation showing how the heat redistributes in the food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symmetry cut is applied vertically through the oven, waveguide, potato, and plate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both the full and reduced size geometry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The microwave oven is a metallic box connected to a 2.45 GHz microwave source via a rectangular waveguide operating in the TE10 mode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Near the bottom of the oven there is a cylindrical glass plate with a spherical potato placed on top of it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The microwave operates at 1 kW, but when we use symmetry to reduce the model size by one half, we only input 500 W in simulation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Electromagnetic Waves, Frequency Domain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Heat Transfer in Solids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667000" cy="2667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21700"/>
            <a:ext cx="8890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figure shows the distributed microwave heat source as a slice plot through the center of the potato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rather complicated oscillating pattern, which has a strong peak in the center, shows that the potato acts as a resonant cavity for the microwave field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power absorbed in the potato is evaluated and amounts to about 60% of the input microwave power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Most of the remaining power is reflected back through the port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Dissipated microwave power distribution (W/m3).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temperature in the center of the potato as a function of time for the first 5 seconds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Temperature in the center of the potato during the first 5 seconds of heating.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Due to the low thermal conductivity of the potato, the heat distributes rather slowly, and the temperature profile after 5 seconds has a strong peak in the center (see the figure)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When heating the potato further, the temperature in the center eventually reaches 100°C and the water contents start boiling, drying out the center and transporting heat as steam to outer layers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Deformed electric field and Temperature distribution after 5 seconds of heating.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This also affects the electromagnetic properties of the potato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simple microwave absorption and heat conduction model used here does not capture these nonlinear effects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However, the model can serve as a starting point for a more advanced analysis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Deformed electric field and Temperature distribution after 5 seconds of heating.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2023-09-27T20:39:45Z</dcterms:created>
  <dc:creator>COMSOL</dc:creator>
  <cp:lastModifiedBy>COMSOL</cp:lastModifiedBy>
  <dcterms:modified xsi:type="dcterms:W3CDTF">2023-09-27T20:39:45Z</dcterms:modified>
  <cp:revision>1</cp:revision>
  <dc:title>Microwave Oven</dc:title>
</cp:coreProperties>
</file>