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3" r:id="rId3"/>
    <p:sldId id="464" r:id="rId4"/>
    <p:sldId id="468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11/2/2023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61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hyperlink" Target="comsol.com/model/89381" TargetMode="External"/><Relationship Id="rId4" Type="http://schemas.openxmlformats.org/officeDocument/2006/relationships/hyperlink" Target="https://www.comsol.com/model/8853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8853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1.png"/><Relationship Id="rId4" Type="http://schemas.openxmlformats.org/officeDocument/2006/relationships/hyperlink" Target="comsol.com/model/893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Shape and Topology Optimization of an Extruded Beam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982FC-DBB9-4D7B-8C4B-0DE872439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392DD-8172-4E35-A73D-C49D9F32A81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5D43D6-B2E9-4DE4-99F7-11C155421A5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B9C482-CF8F-4132-913C-8C1FF6D298C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B5978-2D66-4FC0-A8B2-AB14343678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2800" y="332223"/>
            <a:ext cx="6575403" cy="36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b="0" dirty="0"/>
              <a:t>Shape and Topology Optimization of an Extruded Beam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Topology Optimization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objective is to minimize the compliance subject to a 50 % volume constraint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general extrusion operator is used to couple the boundary </a:t>
            </a:r>
            <a:r>
              <a:rPr lang="en-US" sz="1600" b="1" dirty="0">
                <a:solidFill>
                  <a:schemeClr val="tx1"/>
                </a:solidFill>
              </a:rPr>
              <a:t>Density Model </a:t>
            </a:r>
            <a:r>
              <a:rPr lang="en-US" sz="1600" dirty="0">
                <a:solidFill>
                  <a:schemeClr val="tx1"/>
                </a:solidFill>
              </a:rPr>
              <a:t>to the domains.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An </a:t>
            </a:r>
            <a:r>
              <a:rPr lang="en-US" sz="1600" b="1" dirty="0">
                <a:solidFill>
                  <a:schemeClr val="tx1"/>
                </a:solidFill>
              </a:rPr>
              <a:t>Prescribed Void Boundary</a:t>
            </a:r>
            <a:r>
              <a:rPr lang="en-US" sz="1600" dirty="0">
                <a:solidFill>
                  <a:schemeClr val="tx1"/>
                </a:solidFill>
              </a:rPr>
              <a:t> feature is used to avoid internal cavities.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resulting design is transferred to a new component for further analysis via a </a:t>
            </a:r>
            <a:r>
              <a:rPr lang="en-US" sz="1600" b="1" dirty="0">
                <a:solidFill>
                  <a:schemeClr val="tx1"/>
                </a:solidFill>
              </a:rPr>
              <a:t>Filter</a:t>
            </a:r>
            <a:r>
              <a:rPr lang="en-US" sz="1600" dirty="0">
                <a:solidFill>
                  <a:schemeClr val="tx1"/>
                </a:solidFill>
              </a:rPr>
              <a:t> dataset.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EE5805-5E5C-47DC-AEE1-559337DAF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365" y="1920652"/>
            <a:ext cx="5852915" cy="3292264"/>
          </a:xfrm>
          <a:prstGeom prst="rect">
            <a:avLst/>
          </a:prstGeom>
        </p:spPr>
      </p:pic>
      <p:sp>
        <p:nvSpPr>
          <p:cNvPr id="11" name="Rectangle 10">
            <a:hlinkClick r:id="rId4"/>
            <a:extLst>
              <a:ext uri="{FF2B5EF4-FFF2-40B4-BE49-F238E27FC236}">
                <a16:creationId xmlns:a16="http://schemas.microsoft.com/office/drawing/2014/main" id="{CAB1ECD4-79E4-4256-A27C-CFF8FB23AB89}"/>
              </a:ext>
            </a:extLst>
          </p:cNvPr>
          <p:cNvSpPr/>
          <p:nvPr/>
        </p:nvSpPr>
        <p:spPr>
          <a:xfrm>
            <a:off x="8133606" y="6192982"/>
            <a:ext cx="38698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5" action="ppaction://hlinkfile"/>
              </a:rPr>
              <a:t>Shape and Topology Optimization of an Extruded Beam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85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b="0" dirty="0"/>
              <a:t>Shape and Topology Optimization of an Extruded Beam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hlinkClick r:id="rId3"/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133606" y="6192982"/>
            <a:ext cx="38698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 action="ppaction://hlinkfile"/>
              </a:rPr>
              <a:t>Shape and Topology Optimization of an Extruded Beam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Shape Optimization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Equation based modelling is used to regularize the shape deformation similarly to the functionality of the </a:t>
            </a:r>
            <a:r>
              <a:rPr lang="en-US" sz="1600" b="1" dirty="0">
                <a:solidFill>
                  <a:schemeClr val="tx1"/>
                </a:solidFill>
              </a:rPr>
              <a:t>Free Shape Boundary</a:t>
            </a:r>
            <a:r>
              <a:rPr lang="en-US" sz="1600" dirty="0">
                <a:solidFill>
                  <a:schemeClr val="tx1"/>
                </a:solidFill>
              </a:rPr>
              <a:t> feature.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</a:t>
            </a:r>
            <a:r>
              <a:rPr lang="en-US" sz="1600" b="1" dirty="0">
                <a:solidFill>
                  <a:schemeClr val="tx1"/>
                </a:solidFill>
              </a:rPr>
              <a:t>General </a:t>
            </a:r>
            <a:r>
              <a:rPr lang="en-US" sz="1600" b="1" dirty="0" err="1">
                <a:solidFill>
                  <a:schemeClr val="tx1"/>
                </a:solidFill>
              </a:rPr>
              <a:t>eEtrusion</a:t>
            </a:r>
            <a:r>
              <a:rPr lang="en-US" sz="1600" dirty="0">
                <a:solidFill>
                  <a:schemeClr val="tx1"/>
                </a:solidFill>
              </a:rPr>
              <a:t> operator is used transfer the edge displacements to the moving boundaries.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same objective and constraint is used, but the shape optimization causes the design to go a bit beyond the original design domain.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C8D078-B993-487D-BDF7-3C296DD04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2209801"/>
            <a:ext cx="5181600" cy="29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91615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12485</TotalTime>
  <Words>167</Words>
  <Application>Microsoft Office PowerPoint</Application>
  <PresentationFormat>Widescreen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Shape and Topology Optimization of an Extruded Beam</vt:lpstr>
      <vt:lpstr>Shape and Topology Optimization of an Extruded Beam</vt:lpstr>
      <vt:lpstr>Shape and Topology Optimization of an Extruded Beam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165</cp:revision>
  <dcterms:created xsi:type="dcterms:W3CDTF">2018-09-05T09:19:01Z</dcterms:created>
  <dcterms:modified xsi:type="dcterms:W3CDTF">2023-11-02T11:41:32Z</dcterms:modified>
</cp:coreProperties>
</file>