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74" r:id="rId1"/>
    <p:sldMasterId id="2147483686" r:id="rId2"/>
  </p:sldMasterIdLst>
  <p:notesMasterIdLst>
    <p:notesMasterId r:id="rId9"/>
  </p:notesMasterIdLst>
  <p:handoutMasterIdLst>
    <p:handoutMasterId r:id="rId10"/>
  </p:handoutMasterIdLst>
  <p:sldIdLst>
    <p:sldId id="257" r:id="rId3"/>
    <p:sldId id="264" r:id="rId4"/>
    <p:sldId id="265" r:id="rId5"/>
    <p:sldId id="266" r:id="rId6"/>
    <p:sldId id="267" r:id="rId7"/>
    <p:sldId id="263" r:id="rId8"/>
  </p:sldIdLst>
  <p:sldSz cx="9144000" cy="5143500" type="screen16x9"/>
  <p:notesSz cx="6858000" cy="9144000"/>
  <p:embeddedFontLst>
    <p:embeddedFont>
      <p:font typeface="Cambria Math" panose="02040503050406030204" pitchFamily="18" charset="0"/>
      <p:regular r:id="rId11"/>
    </p:embeddedFont>
    <p:embeddedFont>
      <p:font typeface="Lato" panose="020F0502020204030203" pitchFamily="34" charset="0"/>
      <p:regular r:id="rId12"/>
      <p:bold r:id="rId13"/>
      <p:italic r:id="rId14"/>
      <p:boldItalic r:id="rId15"/>
    </p:embeddedFont>
    <p:embeddedFont>
      <p:font typeface="Lato Black" panose="020F0A02020204030203" pitchFamily="34" charset="0"/>
      <p:bold r:id="rId16"/>
      <p:boldItalic r:id="rId17"/>
    </p:embeddedFont>
    <p:embeddedFont>
      <p:font typeface="Lato Light" panose="020F0302020204030203" pitchFamily="34" charset="0"/>
      <p:regular r:id="rId18"/>
      <p:italic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569" autoAdjust="0"/>
    <p:restoredTop sz="92810" autoAdjust="0"/>
  </p:normalViewPr>
  <p:slideViewPr>
    <p:cSldViewPr>
      <p:cViewPr varScale="1">
        <p:scale>
          <a:sx n="213" d="100"/>
          <a:sy n="213" d="100"/>
        </p:scale>
        <p:origin x="192" y="20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font" Target="fonts/font6.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1.fntdata"/><Relationship Id="rId5" Type="http://schemas.openxmlformats.org/officeDocument/2006/relationships/slide" Target="slides/slide3.xml"/><Relationship Id="rId15" Type="http://schemas.openxmlformats.org/officeDocument/2006/relationships/font" Target="fonts/font5.fntdata"/><Relationship Id="rId23" Type="http://schemas.openxmlformats.org/officeDocument/2006/relationships/tableStyles" Target="tableStyles.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11/14/2023</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11/14/2023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3.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54" indent="0">
              <a:buNone/>
              <a:defRPr sz="2000">
                <a:solidFill>
                  <a:schemeClr val="tx1">
                    <a:tint val="75000"/>
                  </a:schemeClr>
                </a:solidFill>
              </a:defRPr>
            </a:lvl2pPr>
            <a:lvl3pPr marL="914310" indent="0">
              <a:buNone/>
              <a:defRPr sz="1800">
                <a:solidFill>
                  <a:schemeClr val="tx1">
                    <a:tint val="75000"/>
                  </a:schemeClr>
                </a:solidFill>
              </a:defRPr>
            </a:lvl3pPr>
            <a:lvl4pPr marL="1371464" indent="0">
              <a:buNone/>
              <a:defRPr sz="1600">
                <a:solidFill>
                  <a:schemeClr val="tx1">
                    <a:tint val="75000"/>
                  </a:schemeClr>
                </a:solidFill>
              </a:defRPr>
            </a:lvl4pPr>
            <a:lvl5pPr marL="1828619" indent="0">
              <a:buNone/>
              <a:defRPr sz="1600">
                <a:solidFill>
                  <a:schemeClr val="tx1">
                    <a:tint val="75000"/>
                  </a:schemeClr>
                </a:solidFill>
              </a:defRPr>
            </a:lvl5pPr>
            <a:lvl6pPr marL="2285772"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lang="en-US"/>
              <a:t>Edit Master text styles</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p:nvPr>
        </p:nvSpPr>
        <p:spPr>
          <a:xfrm>
            <a:off x="623888" y="3714750"/>
            <a:ext cx="1837944" cy="453190"/>
          </a:xfrm>
          <a:prstGeom prst="rect">
            <a:avLst/>
          </a:prstGeom>
        </p:spPr>
        <p:txBody>
          <a:bodyPr>
            <a:normAutofit/>
          </a:bodyPr>
          <a:lstStyle>
            <a:lvl1pPr marL="0" indent="0">
              <a:spcBef>
                <a:spcPts val="100"/>
              </a:spcBef>
              <a:buNone/>
              <a:defRPr sz="1200">
                <a:solidFill>
                  <a:srgbClr val="393A39"/>
                </a:solidFill>
                <a:latin typeface="Lato" panose="020F0502020204030203" pitchFamily="34" charset="0"/>
              </a:defRPr>
            </a:lvl1pPr>
            <a:lvl2pPr marL="457154" indent="0">
              <a:buNone/>
              <a:defRPr sz="2000">
                <a:solidFill>
                  <a:schemeClr val="tx1">
                    <a:tint val="75000"/>
                  </a:schemeClr>
                </a:solidFill>
              </a:defRPr>
            </a:lvl2pPr>
            <a:lvl3pPr marL="914310" indent="0">
              <a:buNone/>
              <a:defRPr sz="1800">
                <a:solidFill>
                  <a:schemeClr val="tx1">
                    <a:tint val="75000"/>
                  </a:schemeClr>
                </a:solidFill>
              </a:defRPr>
            </a:lvl3pPr>
            <a:lvl4pPr marL="1371464" indent="0">
              <a:buNone/>
              <a:defRPr sz="1600">
                <a:solidFill>
                  <a:schemeClr val="tx1">
                    <a:tint val="75000"/>
                  </a:schemeClr>
                </a:solidFill>
              </a:defRPr>
            </a:lvl4pPr>
            <a:lvl5pPr marL="1828619" indent="0">
              <a:buNone/>
              <a:defRPr sz="1600">
                <a:solidFill>
                  <a:schemeClr val="tx1">
                    <a:tint val="75000"/>
                  </a:schemeClr>
                </a:solidFill>
              </a:defRPr>
            </a:lvl5pPr>
            <a:lvl6pPr marL="2285772"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lang="en-US"/>
              <a:t>Edit Master text styles</a:t>
            </a:r>
          </a:p>
          <a:p>
            <a:pPr lvl="1"/>
            <a:r>
              <a:rPr lang="en-US"/>
              <a:t>Second level</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p:nvPr>
        </p:nvSpPr>
        <p:spPr>
          <a:xfrm>
            <a:off x="2729294" y="3452731"/>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54" indent="0">
              <a:buNone/>
              <a:defRPr sz="2000">
                <a:solidFill>
                  <a:schemeClr val="tx1">
                    <a:tint val="75000"/>
                  </a:schemeClr>
                </a:solidFill>
              </a:defRPr>
            </a:lvl2pPr>
            <a:lvl3pPr marL="914310" indent="0">
              <a:buNone/>
              <a:defRPr sz="1800">
                <a:solidFill>
                  <a:schemeClr val="tx1">
                    <a:tint val="75000"/>
                  </a:schemeClr>
                </a:solidFill>
              </a:defRPr>
            </a:lvl3pPr>
            <a:lvl4pPr marL="1371464" indent="0">
              <a:buNone/>
              <a:defRPr sz="1600">
                <a:solidFill>
                  <a:schemeClr val="tx1">
                    <a:tint val="75000"/>
                  </a:schemeClr>
                </a:solidFill>
              </a:defRPr>
            </a:lvl4pPr>
            <a:lvl5pPr marL="1828619" indent="0">
              <a:buNone/>
              <a:defRPr sz="1600">
                <a:solidFill>
                  <a:schemeClr val="tx1">
                    <a:tint val="75000"/>
                  </a:schemeClr>
                </a:solidFill>
              </a:defRPr>
            </a:lvl5pPr>
            <a:lvl6pPr marL="2285772"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lang="en-US"/>
              <a:t>Edit Master text styles</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p:nvPr>
        </p:nvSpPr>
        <p:spPr>
          <a:xfrm>
            <a:off x="2729294" y="3725781"/>
            <a:ext cx="1837944" cy="453190"/>
          </a:xfrm>
          <a:prstGeom prst="rect">
            <a:avLst/>
          </a:prstGeom>
        </p:spPr>
        <p:txBody>
          <a:bodyPr>
            <a:normAutofit/>
          </a:bodyPr>
          <a:lstStyle>
            <a:lvl1pPr marL="0" indent="0">
              <a:spcBef>
                <a:spcPts val="100"/>
              </a:spcBef>
              <a:buNone/>
              <a:defRPr sz="1200">
                <a:solidFill>
                  <a:srgbClr val="393A39"/>
                </a:solidFill>
                <a:latin typeface="Lato" panose="020F0502020204030203" pitchFamily="34" charset="0"/>
              </a:defRPr>
            </a:lvl1pPr>
            <a:lvl2pPr marL="457154" indent="0">
              <a:buNone/>
              <a:defRPr sz="2000">
                <a:solidFill>
                  <a:schemeClr val="tx1">
                    <a:tint val="75000"/>
                  </a:schemeClr>
                </a:solidFill>
              </a:defRPr>
            </a:lvl2pPr>
            <a:lvl3pPr marL="914310" indent="0">
              <a:buNone/>
              <a:defRPr sz="1800">
                <a:solidFill>
                  <a:schemeClr val="tx1">
                    <a:tint val="75000"/>
                  </a:schemeClr>
                </a:solidFill>
              </a:defRPr>
            </a:lvl3pPr>
            <a:lvl4pPr marL="1371464" indent="0">
              <a:buNone/>
              <a:defRPr sz="1600">
                <a:solidFill>
                  <a:schemeClr val="tx1">
                    <a:tint val="75000"/>
                  </a:schemeClr>
                </a:solidFill>
              </a:defRPr>
            </a:lvl4pPr>
            <a:lvl5pPr marL="1828619" indent="0">
              <a:buNone/>
              <a:defRPr sz="1600">
                <a:solidFill>
                  <a:schemeClr val="tx1">
                    <a:tint val="75000"/>
                  </a:schemeClr>
                </a:solidFill>
              </a:defRPr>
            </a:lvl5pPr>
            <a:lvl6pPr marL="2285772"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lang="en-US"/>
              <a:t>Edit Master text styles</a:t>
            </a:r>
          </a:p>
          <a:p>
            <a:pPr lvl="1"/>
            <a:r>
              <a:rPr lang="en-US"/>
              <a:t>Second level</a:t>
            </a:r>
          </a:p>
        </p:txBody>
      </p:sp>
    </p:spTree>
    <p:extLst>
      <p:ext uri="{BB962C8B-B14F-4D97-AF65-F5344CB8AC3E}">
        <p14:creationId xmlns:p14="http://schemas.microsoft.com/office/powerpoint/2010/main" val="2517614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42" y="342900"/>
            <a:ext cx="2949575" cy="12001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42"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464" indent="0">
              <a:buNone/>
              <a:defRPr sz="1200">
                <a:latin typeface="Lato" panose="020F0502020204030203" pitchFamily="34" charset="0"/>
              </a:defRPr>
            </a:lvl4pPr>
            <a:lvl5pPr marL="1828619"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CAAD8436-4EE8-4EA2-A897-267E8B4549AB}"/>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9355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Title and Picture with Cap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440311EA-9E63-4528-974B-6C1FEE909EEE}"/>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655BF478-19CE-4065-AE20-926472B697A7}"/>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4862208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5523313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0425138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422819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15828968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578058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044442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17121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603311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p:nvPr>
        </p:nvSpPr>
        <p:spPr>
          <a:xfrm>
            <a:off x="1928816"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54" indent="0">
              <a:buNone/>
              <a:defRPr sz="2000">
                <a:solidFill>
                  <a:schemeClr val="tx1">
                    <a:tint val="75000"/>
                  </a:schemeClr>
                </a:solidFill>
              </a:defRPr>
            </a:lvl2pPr>
            <a:lvl3pPr marL="914310" indent="0">
              <a:buNone/>
              <a:defRPr sz="1800">
                <a:solidFill>
                  <a:schemeClr val="tx1">
                    <a:tint val="75000"/>
                  </a:schemeClr>
                </a:solidFill>
              </a:defRPr>
            </a:lvl3pPr>
            <a:lvl4pPr marL="1371464" indent="0">
              <a:buNone/>
              <a:defRPr sz="1600">
                <a:solidFill>
                  <a:schemeClr val="tx1">
                    <a:tint val="75000"/>
                  </a:schemeClr>
                </a:solidFill>
              </a:defRPr>
            </a:lvl4pPr>
            <a:lvl5pPr marL="1828619" indent="0">
              <a:buNone/>
              <a:defRPr sz="1600">
                <a:solidFill>
                  <a:schemeClr val="tx1">
                    <a:tint val="75000"/>
                  </a:schemeClr>
                </a:solidFill>
              </a:defRPr>
            </a:lvl5pPr>
            <a:lvl6pPr marL="2285772"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lang="en-US"/>
              <a:t>Edit Master text styles</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p:nvPr>
        </p:nvSpPr>
        <p:spPr>
          <a:xfrm>
            <a:off x="1928816" y="3709617"/>
            <a:ext cx="1836821" cy="453190"/>
          </a:xfrm>
          <a:prstGeom prst="rect">
            <a:avLst/>
          </a:prstGeom>
        </p:spPr>
        <p:txBody>
          <a:bodyPr>
            <a:normAutofit/>
          </a:bodyPr>
          <a:lstStyle>
            <a:lvl1pPr marL="0" indent="0">
              <a:spcBef>
                <a:spcPts val="100"/>
              </a:spcBef>
              <a:buNone/>
              <a:defRPr sz="1200">
                <a:solidFill>
                  <a:srgbClr val="393A39"/>
                </a:solidFill>
                <a:latin typeface="Lato" panose="020F0502020204030203" pitchFamily="34" charset="0"/>
              </a:defRPr>
            </a:lvl1pPr>
            <a:lvl2pPr marL="457154" indent="0">
              <a:buNone/>
              <a:defRPr sz="2000">
                <a:solidFill>
                  <a:schemeClr val="tx1">
                    <a:tint val="75000"/>
                  </a:schemeClr>
                </a:solidFill>
              </a:defRPr>
            </a:lvl2pPr>
            <a:lvl3pPr marL="914310" indent="0">
              <a:buNone/>
              <a:defRPr sz="1800">
                <a:solidFill>
                  <a:schemeClr val="tx1">
                    <a:tint val="75000"/>
                  </a:schemeClr>
                </a:solidFill>
              </a:defRPr>
            </a:lvl3pPr>
            <a:lvl4pPr marL="1371464" indent="0">
              <a:buNone/>
              <a:defRPr sz="1600">
                <a:solidFill>
                  <a:schemeClr val="tx1">
                    <a:tint val="75000"/>
                  </a:schemeClr>
                </a:solidFill>
              </a:defRPr>
            </a:lvl4pPr>
            <a:lvl5pPr marL="1828619" indent="0">
              <a:buNone/>
              <a:defRPr sz="1600">
                <a:solidFill>
                  <a:schemeClr val="tx1">
                    <a:tint val="75000"/>
                  </a:schemeClr>
                </a:solidFill>
              </a:defRPr>
            </a:lvl5pPr>
            <a:lvl6pPr marL="2285772"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lang="en-US"/>
              <a:t>Edit Master text styles</a:t>
            </a:r>
          </a:p>
          <a:p>
            <a:pPr lvl="1"/>
            <a:r>
              <a:rPr lang="en-US"/>
              <a:t>Second level</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p:nvPr>
        </p:nvSpPr>
        <p:spPr>
          <a:xfrm>
            <a:off x="5055882"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54" indent="0">
              <a:buNone/>
              <a:defRPr sz="2000">
                <a:solidFill>
                  <a:schemeClr val="tx1">
                    <a:tint val="75000"/>
                  </a:schemeClr>
                </a:solidFill>
              </a:defRPr>
            </a:lvl2pPr>
            <a:lvl3pPr marL="914310" indent="0">
              <a:buNone/>
              <a:defRPr sz="1800">
                <a:solidFill>
                  <a:schemeClr val="tx1">
                    <a:tint val="75000"/>
                  </a:schemeClr>
                </a:solidFill>
              </a:defRPr>
            </a:lvl3pPr>
            <a:lvl4pPr marL="1371464" indent="0">
              <a:buNone/>
              <a:defRPr sz="1600">
                <a:solidFill>
                  <a:schemeClr val="tx1">
                    <a:tint val="75000"/>
                  </a:schemeClr>
                </a:solidFill>
              </a:defRPr>
            </a:lvl4pPr>
            <a:lvl5pPr marL="1828619" indent="0">
              <a:buNone/>
              <a:defRPr sz="1600">
                <a:solidFill>
                  <a:schemeClr val="tx1">
                    <a:tint val="75000"/>
                  </a:schemeClr>
                </a:solidFill>
              </a:defRPr>
            </a:lvl5pPr>
            <a:lvl6pPr marL="2285772"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lang="en-US"/>
              <a:t>Edit Master text styles</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p:nvPr>
        </p:nvSpPr>
        <p:spPr>
          <a:xfrm>
            <a:off x="5055882" y="3709617"/>
            <a:ext cx="1836821" cy="453190"/>
          </a:xfrm>
          <a:prstGeom prst="rect">
            <a:avLst/>
          </a:prstGeom>
        </p:spPr>
        <p:txBody>
          <a:bodyPr>
            <a:normAutofit/>
          </a:bodyPr>
          <a:lstStyle>
            <a:lvl1pPr marL="0" indent="0">
              <a:spcBef>
                <a:spcPts val="100"/>
              </a:spcBef>
              <a:buNone/>
              <a:defRPr sz="1200">
                <a:solidFill>
                  <a:srgbClr val="393A39"/>
                </a:solidFill>
                <a:latin typeface="Lato" panose="020F0502020204030203" pitchFamily="34" charset="0"/>
              </a:defRPr>
            </a:lvl1pPr>
            <a:lvl2pPr marL="457154" indent="0">
              <a:buNone/>
              <a:defRPr sz="2000">
                <a:solidFill>
                  <a:schemeClr val="tx1">
                    <a:tint val="75000"/>
                  </a:schemeClr>
                </a:solidFill>
              </a:defRPr>
            </a:lvl2pPr>
            <a:lvl3pPr marL="914310" indent="0">
              <a:buNone/>
              <a:defRPr sz="1800">
                <a:solidFill>
                  <a:schemeClr val="tx1">
                    <a:tint val="75000"/>
                  </a:schemeClr>
                </a:solidFill>
              </a:defRPr>
            </a:lvl3pPr>
            <a:lvl4pPr marL="1371464" indent="0">
              <a:buNone/>
              <a:defRPr sz="1600">
                <a:solidFill>
                  <a:schemeClr val="tx1">
                    <a:tint val="75000"/>
                  </a:schemeClr>
                </a:solidFill>
              </a:defRPr>
            </a:lvl4pPr>
            <a:lvl5pPr marL="1828619" indent="0">
              <a:buNone/>
              <a:defRPr sz="1600">
                <a:solidFill>
                  <a:schemeClr val="tx1">
                    <a:tint val="75000"/>
                  </a:schemeClr>
                </a:solidFill>
              </a:defRPr>
            </a:lvl5pPr>
            <a:lvl6pPr marL="2285772"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lang="en-US"/>
              <a:t>Edit Master text styles</a:t>
            </a:r>
          </a:p>
          <a:p>
            <a:pPr lvl="1"/>
            <a:r>
              <a:rPr lang="en-US"/>
              <a:t>Second level</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1685722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44133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827341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7512833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982696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74247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748584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7997930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282562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7607046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442010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9"/>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54" indent="0" algn="ctr">
              <a:buNone/>
              <a:defRPr sz="2000"/>
            </a:lvl2pPr>
            <a:lvl3pPr marL="914310" indent="0" algn="ctr">
              <a:buNone/>
              <a:defRPr sz="1800"/>
            </a:lvl3pPr>
            <a:lvl4pPr marL="1371464" indent="0" algn="ctr">
              <a:buNone/>
              <a:defRPr sz="1600"/>
            </a:lvl4pPr>
            <a:lvl5pPr marL="1828619" indent="0" algn="ctr">
              <a:buNone/>
              <a:defRPr sz="1600"/>
            </a:lvl5pPr>
            <a:lvl6pPr marL="2285772" indent="0" algn="ctr">
              <a:buNone/>
              <a:defRPr sz="1600"/>
            </a:lvl6pPr>
            <a:lvl7pPr marL="2742926" indent="0" algn="ctr">
              <a:buNone/>
              <a:defRPr sz="1600"/>
            </a:lvl7pPr>
            <a:lvl8pPr marL="3200080" indent="0" algn="ctr">
              <a:buNone/>
              <a:defRPr sz="1600"/>
            </a:lvl8pPr>
            <a:lvl9pPr marL="3657235"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8481823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6745247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3336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0465820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9093710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9191862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4092017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8233725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8680528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138979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52729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464" indent="0">
              <a:buNone/>
              <a:defRPr sz="1200">
                <a:latin typeface="Lato" panose="020F0502020204030203" pitchFamily="34" charset="0"/>
              </a:defRPr>
            </a:lvl4pPr>
            <a:lvl5pPr marL="1828619"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070795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0521679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824629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5566954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589680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21913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37192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84387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357716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7226629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90422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4"/>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464" indent="0">
              <a:buNone/>
              <a:defRPr sz="1200">
                <a:latin typeface="Lato" panose="020F0502020204030203" pitchFamily="34" charset="0"/>
              </a:defRPr>
            </a:lvl4pPr>
            <a:lvl5pPr marL="1828619"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4"/>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464" indent="0">
              <a:buNone/>
              <a:defRPr sz="1200">
                <a:latin typeface="Lato" panose="020F0502020204030203" pitchFamily="34" charset="0"/>
              </a:defRPr>
            </a:lvl4pPr>
            <a:lvl5pPr marL="1828619"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0936696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398581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7365065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3181594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8260826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730973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9851215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8915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0978096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806433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949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42" y="1028704"/>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54" indent="0">
              <a:buNone/>
              <a:defRPr sz="2000" b="1"/>
            </a:lvl2pPr>
            <a:lvl3pPr marL="914310" indent="0">
              <a:buNone/>
              <a:defRPr sz="1800" b="1"/>
            </a:lvl3pPr>
            <a:lvl4pPr marL="1371464" indent="0">
              <a:buNone/>
              <a:defRPr sz="1600" b="1"/>
            </a:lvl4pPr>
            <a:lvl5pPr marL="1828619" indent="0">
              <a:buNone/>
              <a:defRPr sz="1600" b="1"/>
            </a:lvl5pPr>
            <a:lvl6pPr marL="2285772" indent="0">
              <a:buNone/>
              <a:defRPr sz="1600" b="1"/>
            </a:lvl6pPr>
            <a:lvl7pPr marL="2742926" indent="0">
              <a:buNone/>
              <a:defRPr sz="1600" b="1"/>
            </a:lvl7pPr>
            <a:lvl8pPr marL="3200080" indent="0">
              <a:buNone/>
              <a:defRPr sz="1600" b="1"/>
            </a:lvl8pPr>
            <a:lvl9pPr marL="3657235"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42" y="1657335"/>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464" indent="0">
              <a:buNone/>
              <a:defRPr sz="1200">
                <a:latin typeface="Lato" panose="020F0502020204030203" pitchFamily="34" charset="0"/>
              </a:defRPr>
            </a:lvl4pPr>
            <a:lvl5pPr marL="1828619"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54" indent="0">
              <a:buNone/>
              <a:defRPr sz="2000" b="1"/>
            </a:lvl2pPr>
            <a:lvl3pPr marL="914310" indent="0">
              <a:buNone/>
              <a:defRPr sz="1800" b="1"/>
            </a:lvl3pPr>
            <a:lvl4pPr marL="1371464" indent="0">
              <a:buNone/>
              <a:defRPr sz="1600" b="1"/>
            </a:lvl4pPr>
            <a:lvl5pPr marL="1828619" indent="0">
              <a:buNone/>
              <a:defRPr sz="1600" b="1"/>
            </a:lvl5pPr>
            <a:lvl6pPr marL="2285772" indent="0">
              <a:buNone/>
              <a:defRPr sz="1600" b="1"/>
            </a:lvl6pPr>
            <a:lvl7pPr marL="2742926" indent="0">
              <a:buNone/>
              <a:defRPr sz="1600" b="1"/>
            </a:lvl7pPr>
            <a:lvl8pPr marL="3200080" indent="0">
              <a:buNone/>
              <a:defRPr sz="1600" b="1"/>
            </a:lvl8pPr>
            <a:lvl9pPr marL="3657235"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52"/>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464" indent="0">
              <a:buNone/>
              <a:defRPr sz="1200">
                <a:latin typeface="Lato" panose="020F0502020204030203" pitchFamily="34" charset="0"/>
              </a:defRPr>
            </a:lvl4pPr>
            <a:lvl5pPr marL="1828619"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27708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3878347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31582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40160051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628844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1351603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069109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3157053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12430295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62291929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169924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464" indent="0">
              <a:buNone/>
              <a:defRPr sz="1200">
                <a:latin typeface="Lato" panose="020F0502020204030203" pitchFamily="34" charset="0"/>
              </a:defRPr>
            </a:lvl4pPr>
            <a:lvl5pPr marL="1828619"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i="1">
                <a:solidFill>
                  <a:srgbClr val="393A39"/>
                </a:solidFill>
              </a:defRPr>
            </a:lvl1pPr>
            <a:lvl2pPr marL="457154" indent="0">
              <a:buNone/>
              <a:defRPr/>
            </a:lvl2pPr>
            <a:lvl3pPr marL="914310" indent="0">
              <a:buNone/>
              <a:defRPr/>
            </a:lvl3pPr>
          </a:lstStyle>
          <a:p>
            <a:pPr lvl="0"/>
            <a:r>
              <a:rPr lang="en-US"/>
              <a:t>Edit Master text styles</a:t>
            </a:r>
          </a:p>
        </p:txBody>
      </p:sp>
    </p:spTree>
    <p:extLst>
      <p:ext uri="{BB962C8B-B14F-4D97-AF65-F5344CB8AC3E}">
        <p14:creationId xmlns:p14="http://schemas.microsoft.com/office/powerpoint/2010/main" val="13919469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73998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78637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54" indent="0">
              <a:buNone/>
              <a:defRPr sz="2000">
                <a:solidFill>
                  <a:schemeClr val="tx1">
                    <a:tint val="75000"/>
                  </a:schemeClr>
                </a:solidFill>
              </a:defRPr>
            </a:lvl2pPr>
            <a:lvl3pPr marL="914310" indent="0">
              <a:buNone/>
              <a:defRPr sz="1800">
                <a:solidFill>
                  <a:schemeClr val="tx1">
                    <a:tint val="75000"/>
                  </a:schemeClr>
                </a:solidFill>
              </a:defRPr>
            </a:lvl3pPr>
            <a:lvl4pPr marL="1371464" indent="0">
              <a:buNone/>
              <a:defRPr sz="1600">
                <a:solidFill>
                  <a:schemeClr val="tx1">
                    <a:tint val="75000"/>
                  </a:schemeClr>
                </a:solidFill>
              </a:defRPr>
            </a:lvl4pPr>
            <a:lvl5pPr marL="1828619" indent="0">
              <a:buNone/>
              <a:defRPr sz="1600">
                <a:solidFill>
                  <a:schemeClr val="tx1">
                    <a:tint val="75000"/>
                  </a:schemeClr>
                </a:solidFill>
              </a:defRPr>
            </a:lvl5pPr>
            <a:lvl6pPr marL="2285772"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lang="en-US"/>
              <a:t>Edit Master text styles</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p:nvPr>
        </p:nvSpPr>
        <p:spPr>
          <a:xfrm>
            <a:off x="623888" y="3714750"/>
            <a:ext cx="1837944" cy="453190"/>
          </a:xfrm>
          <a:prstGeom prst="rect">
            <a:avLst/>
          </a:prstGeom>
        </p:spPr>
        <p:txBody>
          <a:bodyPr>
            <a:normAutofit/>
          </a:bodyPr>
          <a:lstStyle>
            <a:lvl1pPr marL="0" indent="0">
              <a:spcBef>
                <a:spcPts val="100"/>
              </a:spcBef>
              <a:buNone/>
              <a:defRPr sz="1200">
                <a:solidFill>
                  <a:srgbClr val="393A39"/>
                </a:solidFill>
                <a:latin typeface="Lato" panose="020F0502020204030203" pitchFamily="34" charset="0"/>
              </a:defRPr>
            </a:lvl1pPr>
            <a:lvl2pPr marL="457154" indent="0">
              <a:buNone/>
              <a:defRPr sz="2000">
                <a:solidFill>
                  <a:schemeClr val="tx1">
                    <a:tint val="75000"/>
                  </a:schemeClr>
                </a:solidFill>
              </a:defRPr>
            </a:lvl2pPr>
            <a:lvl3pPr marL="914310" indent="0">
              <a:buNone/>
              <a:defRPr sz="1800">
                <a:solidFill>
                  <a:schemeClr val="tx1">
                    <a:tint val="75000"/>
                  </a:schemeClr>
                </a:solidFill>
              </a:defRPr>
            </a:lvl3pPr>
            <a:lvl4pPr marL="1371464" indent="0">
              <a:buNone/>
              <a:defRPr sz="1600">
                <a:solidFill>
                  <a:schemeClr val="tx1">
                    <a:tint val="75000"/>
                  </a:schemeClr>
                </a:solidFill>
              </a:defRPr>
            </a:lvl4pPr>
            <a:lvl5pPr marL="1828619" indent="0">
              <a:buNone/>
              <a:defRPr sz="1600">
                <a:solidFill>
                  <a:schemeClr val="tx1">
                    <a:tint val="75000"/>
                  </a:schemeClr>
                </a:solidFill>
              </a:defRPr>
            </a:lvl5pPr>
            <a:lvl6pPr marL="2285772"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lang="en-US"/>
              <a:t>Edit Master text styles</a:t>
            </a:r>
          </a:p>
          <a:p>
            <a:pPr lvl="1"/>
            <a:r>
              <a:rPr lang="en-US"/>
              <a:t>Second level</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p:nvPr>
        </p:nvSpPr>
        <p:spPr>
          <a:xfrm>
            <a:off x="2729294" y="3452731"/>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54" indent="0">
              <a:buNone/>
              <a:defRPr sz="2000">
                <a:solidFill>
                  <a:schemeClr val="tx1">
                    <a:tint val="75000"/>
                  </a:schemeClr>
                </a:solidFill>
              </a:defRPr>
            </a:lvl2pPr>
            <a:lvl3pPr marL="914310" indent="0">
              <a:buNone/>
              <a:defRPr sz="1800">
                <a:solidFill>
                  <a:schemeClr val="tx1">
                    <a:tint val="75000"/>
                  </a:schemeClr>
                </a:solidFill>
              </a:defRPr>
            </a:lvl3pPr>
            <a:lvl4pPr marL="1371464" indent="0">
              <a:buNone/>
              <a:defRPr sz="1600">
                <a:solidFill>
                  <a:schemeClr val="tx1">
                    <a:tint val="75000"/>
                  </a:schemeClr>
                </a:solidFill>
              </a:defRPr>
            </a:lvl4pPr>
            <a:lvl5pPr marL="1828619" indent="0">
              <a:buNone/>
              <a:defRPr sz="1600">
                <a:solidFill>
                  <a:schemeClr val="tx1">
                    <a:tint val="75000"/>
                  </a:schemeClr>
                </a:solidFill>
              </a:defRPr>
            </a:lvl5pPr>
            <a:lvl6pPr marL="2285772"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lang="en-US"/>
              <a:t>Edit Master text styles</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p:nvPr>
        </p:nvSpPr>
        <p:spPr>
          <a:xfrm>
            <a:off x="2729294" y="3725781"/>
            <a:ext cx="1837944" cy="453190"/>
          </a:xfrm>
          <a:prstGeom prst="rect">
            <a:avLst/>
          </a:prstGeom>
        </p:spPr>
        <p:txBody>
          <a:bodyPr>
            <a:normAutofit/>
          </a:bodyPr>
          <a:lstStyle>
            <a:lvl1pPr marL="0" indent="0">
              <a:spcBef>
                <a:spcPts val="100"/>
              </a:spcBef>
              <a:buNone/>
              <a:defRPr sz="1200">
                <a:solidFill>
                  <a:srgbClr val="393A39"/>
                </a:solidFill>
                <a:latin typeface="Lato" panose="020F0502020204030203" pitchFamily="34" charset="0"/>
              </a:defRPr>
            </a:lvl1pPr>
            <a:lvl2pPr marL="457154" indent="0">
              <a:buNone/>
              <a:defRPr sz="2000">
                <a:solidFill>
                  <a:schemeClr val="tx1">
                    <a:tint val="75000"/>
                  </a:schemeClr>
                </a:solidFill>
              </a:defRPr>
            </a:lvl2pPr>
            <a:lvl3pPr marL="914310" indent="0">
              <a:buNone/>
              <a:defRPr sz="1800">
                <a:solidFill>
                  <a:schemeClr val="tx1">
                    <a:tint val="75000"/>
                  </a:schemeClr>
                </a:solidFill>
              </a:defRPr>
            </a:lvl3pPr>
            <a:lvl4pPr marL="1371464" indent="0">
              <a:buNone/>
              <a:defRPr sz="1600">
                <a:solidFill>
                  <a:schemeClr val="tx1">
                    <a:tint val="75000"/>
                  </a:schemeClr>
                </a:solidFill>
              </a:defRPr>
            </a:lvl4pPr>
            <a:lvl5pPr marL="1828619" indent="0">
              <a:buNone/>
              <a:defRPr sz="1600">
                <a:solidFill>
                  <a:schemeClr val="tx1">
                    <a:tint val="75000"/>
                  </a:schemeClr>
                </a:solidFill>
              </a:defRPr>
            </a:lvl5pPr>
            <a:lvl6pPr marL="2285772"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lang="en-US"/>
              <a:t>Edit Master text styles</a:t>
            </a:r>
          </a:p>
          <a:p>
            <a:pPr lvl="1"/>
            <a:r>
              <a:rPr lang="en-US"/>
              <a:t>Second level</a:t>
            </a:r>
          </a:p>
        </p:txBody>
      </p:sp>
    </p:spTree>
    <p:extLst>
      <p:ext uri="{BB962C8B-B14F-4D97-AF65-F5344CB8AC3E}">
        <p14:creationId xmlns:p14="http://schemas.microsoft.com/office/powerpoint/2010/main" val="298953237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4"/>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464" indent="0">
              <a:buNone/>
              <a:defRPr sz="1200">
                <a:latin typeface="Lato" panose="020F0502020204030203" pitchFamily="34" charset="0"/>
              </a:defRPr>
            </a:lvl4pPr>
            <a:lvl5pPr marL="1828619"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4"/>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464" indent="0">
              <a:buNone/>
              <a:defRPr sz="1200">
                <a:latin typeface="Lato" panose="020F0502020204030203" pitchFamily="34" charset="0"/>
              </a:defRPr>
            </a:lvl4pPr>
            <a:lvl5pPr marL="1828619"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39919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271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464" indent="0">
              <a:buNone/>
              <a:defRPr sz="2000">
                <a:latin typeface="Lato" panose="020F0502020204030203" pitchFamily="34" charset="0"/>
              </a:defRPr>
            </a:lvl4pPr>
            <a:lvl5pPr marL="1828619"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42" y="342900"/>
            <a:ext cx="2949575" cy="12001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42"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464" indent="0">
              <a:buNone/>
              <a:defRPr sz="1200">
                <a:latin typeface="Lato" panose="020F0502020204030203" pitchFamily="34" charset="0"/>
              </a:defRPr>
            </a:lvl4pPr>
            <a:lvl5pPr marL="1828619"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91251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37.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42" Type="http://schemas.openxmlformats.org/officeDocument/2006/relationships/slideLayout" Target="../slideLayouts/slideLayout53.xml"/><Relationship Id="rId47" Type="http://schemas.openxmlformats.org/officeDocument/2006/relationships/slideLayout" Target="../slideLayouts/slideLayout58.xml"/><Relationship Id="rId50" Type="http://schemas.openxmlformats.org/officeDocument/2006/relationships/slideLayout" Target="../slideLayouts/slideLayout61.xml"/><Relationship Id="rId55" Type="http://schemas.openxmlformats.org/officeDocument/2006/relationships/slideLayout" Target="../slideLayouts/slideLayout66.xml"/><Relationship Id="rId63" Type="http://schemas.openxmlformats.org/officeDocument/2006/relationships/theme" Target="../theme/theme2.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9" Type="http://schemas.openxmlformats.org/officeDocument/2006/relationships/slideLayout" Target="../slideLayouts/slideLayout40.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slideLayout" Target="../slideLayouts/slideLayout51.xml"/><Relationship Id="rId45" Type="http://schemas.openxmlformats.org/officeDocument/2006/relationships/slideLayout" Target="../slideLayouts/slideLayout56.xml"/><Relationship Id="rId53" Type="http://schemas.openxmlformats.org/officeDocument/2006/relationships/slideLayout" Target="../slideLayouts/slideLayout64.xml"/><Relationship Id="rId58" Type="http://schemas.openxmlformats.org/officeDocument/2006/relationships/slideLayout" Target="../slideLayouts/slideLayout69.xml"/><Relationship Id="rId66" Type="http://schemas.openxmlformats.org/officeDocument/2006/relationships/image" Target="../media/image5.png"/><Relationship Id="rId5" Type="http://schemas.openxmlformats.org/officeDocument/2006/relationships/slideLayout" Target="../slideLayouts/slideLayout16.xml"/><Relationship Id="rId61" Type="http://schemas.openxmlformats.org/officeDocument/2006/relationships/slideLayout" Target="../slideLayouts/slideLayout72.xml"/><Relationship Id="rId19" Type="http://schemas.openxmlformats.org/officeDocument/2006/relationships/slideLayout" Target="../slideLayouts/slideLayout3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43" Type="http://schemas.openxmlformats.org/officeDocument/2006/relationships/slideLayout" Target="../slideLayouts/slideLayout54.xml"/><Relationship Id="rId48" Type="http://schemas.openxmlformats.org/officeDocument/2006/relationships/slideLayout" Target="../slideLayouts/slideLayout59.xml"/><Relationship Id="rId56" Type="http://schemas.openxmlformats.org/officeDocument/2006/relationships/slideLayout" Target="../slideLayouts/slideLayout67.xml"/><Relationship Id="rId64" Type="http://schemas.openxmlformats.org/officeDocument/2006/relationships/image" Target="../media/image3.emf"/><Relationship Id="rId8" Type="http://schemas.openxmlformats.org/officeDocument/2006/relationships/slideLayout" Target="../slideLayouts/slideLayout19.xml"/><Relationship Id="rId51" Type="http://schemas.openxmlformats.org/officeDocument/2006/relationships/slideLayout" Target="../slideLayouts/slideLayout62.xml"/><Relationship Id="rId3" Type="http://schemas.openxmlformats.org/officeDocument/2006/relationships/slideLayout" Target="../slideLayouts/slideLayout14.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46" Type="http://schemas.openxmlformats.org/officeDocument/2006/relationships/slideLayout" Target="../slideLayouts/slideLayout57.xml"/><Relationship Id="rId59" Type="http://schemas.openxmlformats.org/officeDocument/2006/relationships/slideLayout" Target="../slideLayouts/slideLayout70.xml"/><Relationship Id="rId20" Type="http://schemas.openxmlformats.org/officeDocument/2006/relationships/slideLayout" Target="../slideLayouts/slideLayout31.xml"/><Relationship Id="rId41" Type="http://schemas.openxmlformats.org/officeDocument/2006/relationships/slideLayout" Target="../slideLayouts/slideLayout52.xml"/><Relationship Id="rId54" Type="http://schemas.openxmlformats.org/officeDocument/2006/relationships/slideLayout" Target="../slideLayouts/slideLayout65.xml"/><Relationship Id="rId62" Type="http://schemas.openxmlformats.org/officeDocument/2006/relationships/slideLayout" Target="../slideLayouts/slideLayout7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49" Type="http://schemas.openxmlformats.org/officeDocument/2006/relationships/slideLayout" Target="../slideLayouts/slideLayout60.xml"/><Relationship Id="rId57" Type="http://schemas.openxmlformats.org/officeDocument/2006/relationships/slideLayout" Target="../slideLayouts/slideLayout68.xml"/><Relationship Id="rId10" Type="http://schemas.openxmlformats.org/officeDocument/2006/relationships/slideLayout" Target="../slideLayouts/slideLayout21.xml"/><Relationship Id="rId31" Type="http://schemas.openxmlformats.org/officeDocument/2006/relationships/slideLayout" Target="../slideLayouts/slideLayout42.xml"/><Relationship Id="rId44" Type="http://schemas.openxmlformats.org/officeDocument/2006/relationships/slideLayout" Target="../slideLayouts/slideLayout55.xml"/><Relationship Id="rId52" Type="http://schemas.openxmlformats.org/officeDocument/2006/relationships/slideLayout" Target="../slideLayouts/slideLayout63.xml"/><Relationship Id="rId60" Type="http://schemas.openxmlformats.org/officeDocument/2006/relationships/slideLayout" Target="../slideLayouts/slideLayout71.xml"/><Relationship Id="rId65" Type="http://schemas.openxmlformats.org/officeDocument/2006/relationships/image" Target="../media/image4.emf"/><Relationship Id="rId4" Type="http://schemas.openxmlformats.org/officeDocument/2006/relationships/slideLayout" Target="../slideLayouts/slideLayout15.xml"/><Relationship Id="rId9" Type="http://schemas.openxmlformats.org/officeDocument/2006/relationships/slideLayout" Target="../slideLayouts/slideLayout20.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4"/>
            <a:ext cx="8058150" cy="742951"/>
          </a:xfrm>
          <a:prstGeom prst="rect">
            <a:avLst/>
          </a:prstGeom>
        </p:spPr>
        <p:txBody>
          <a:bodyPr vert="horz" lIns="91432" tIns="45716" rIns="91432" bIns="45716"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32" tIns="45716" rIns="91432" bIns="45716"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71432918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31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76" indent="-228576" algn="l" defTabSz="914310" rtl="0" eaLnBrk="1" latinLnBrk="0" hangingPunct="1">
        <a:lnSpc>
          <a:spcPct val="110000"/>
        </a:lnSpc>
        <a:spcBef>
          <a:spcPts val="1000"/>
        </a:spcBef>
        <a:buFont typeface="Arial" panose="020B0604020202020204" pitchFamily="34" charset="0"/>
        <a:buChar char="•"/>
        <a:defRPr sz="1600" kern="1200">
          <a:solidFill>
            <a:srgbClr val="393A39"/>
          </a:solidFill>
          <a:latin typeface="Lato" panose="020F0502020204030203" pitchFamily="34" charset="0"/>
          <a:ea typeface="+mn-ea"/>
          <a:cs typeface="+mn-cs"/>
        </a:defRPr>
      </a:lvl1pPr>
      <a:lvl2pPr marL="685732" indent="-228576" algn="l" defTabSz="914310" rtl="0" eaLnBrk="1" latinLnBrk="0" hangingPunct="1">
        <a:lnSpc>
          <a:spcPct val="110000"/>
        </a:lnSpc>
        <a:spcBef>
          <a:spcPts val="500"/>
        </a:spcBef>
        <a:buFont typeface="Lato" panose="020F0502020204030203" pitchFamily="34" charset="0"/>
        <a:buChar char="–"/>
        <a:defRPr sz="1400" kern="1200">
          <a:solidFill>
            <a:srgbClr val="393A39"/>
          </a:solidFill>
          <a:latin typeface="Lato" panose="020F0502020204030203" pitchFamily="34" charset="0"/>
          <a:ea typeface="+mn-ea"/>
          <a:cs typeface="+mn-cs"/>
        </a:defRPr>
      </a:lvl2pPr>
      <a:lvl3pPr marL="1142887" indent="-228576" algn="l" defTabSz="91431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464" indent="0" algn="l" defTabSz="91431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619" indent="0" algn="l" defTabSz="91431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348" indent="-228576" algn="l" defTabSz="91431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6" algn="l" defTabSz="91431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6" algn="l" defTabSz="91431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2" indent="-228576" algn="l" defTabSz="91431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0" rtl="0" eaLnBrk="1" latinLnBrk="0" hangingPunct="1">
        <a:defRPr sz="1800" kern="1200">
          <a:solidFill>
            <a:schemeClr val="tx1"/>
          </a:solidFill>
          <a:latin typeface="+mn-lt"/>
          <a:ea typeface="+mn-ea"/>
          <a:cs typeface="+mn-cs"/>
        </a:defRPr>
      </a:lvl1pPr>
      <a:lvl2pPr marL="457154" algn="l" defTabSz="914310" rtl="0" eaLnBrk="1" latinLnBrk="0" hangingPunct="1">
        <a:defRPr sz="1800" kern="1200">
          <a:solidFill>
            <a:schemeClr val="tx1"/>
          </a:solidFill>
          <a:latin typeface="+mn-lt"/>
          <a:ea typeface="+mn-ea"/>
          <a:cs typeface="+mn-cs"/>
        </a:defRPr>
      </a:lvl2pPr>
      <a:lvl3pPr marL="914310" algn="l" defTabSz="914310" rtl="0" eaLnBrk="1" latinLnBrk="0" hangingPunct="1">
        <a:defRPr sz="1800" kern="1200">
          <a:solidFill>
            <a:schemeClr val="tx1"/>
          </a:solidFill>
          <a:latin typeface="+mn-lt"/>
          <a:ea typeface="+mn-ea"/>
          <a:cs typeface="+mn-cs"/>
        </a:defRPr>
      </a:lvl3pPr>
      <a:lvl4pPr marL="1371464" algn="l" defTabSz="914310" rtl="0" eaLnBrk="1" latinLnBrk="0" hangingPunct="1">
        <a:defRPr sz="1800" kern="1200">
          <a:solidFill>
            <a:schemeClr val="tx1"/>
          </a:solidFill>
          <a:latin typeface="+mn-lt"/>
          <a:ea typeface="+mn-ea"/>
          <a:cs typeface="+mn-cs"/>
        </a:defRPr>
      </a:lvl4pPr>
      <a:lvl5pPr marL="1828619" algn="l" defTabSz="914310" rtl="0" eaLnBrk="1" latinLnBrk="0" hangingPunct="1">
        <a:defRPr sz="1800" kern="1200">
          <a:solidFill>
            <a:schemeClr val="tx1"/>
          </a:solidFill>
          <a:latin typeface="+mn-lt"/>
          <a:ea typeface="+mn-ea"/>
          <a:cs typeface="+mn-cs"/>
        </a:defRPr>
      </a:lvl5pPr>
      <a:lvl6pPr marL="2285772" algn="l" defTabSz="914310" rtl="0" eaLnBrk="1" latinLnBrk="0" hangingPunct="1">
        <a:defRPr sz="1800" kern="1200">
          <a:solidFill>
            <a:schemeClr val="tx1"/>
          </a:solidFill>
          <a:latin typeface="+mn-lt"/>
          <a:ea typeface="+mn-ea"/>
          <a:cs typeface="+mn-cs"/>
        </a:defRPr>
      </a:lvl6pPr>
      <a:lvl7pPr marL="2742926" algn="l" defTabSz="914310" rtl="0" eaLnBrk="1" latinLnBrk="0" hangingPunct="1">
        <a:defRPr sz="1800" kern="1200">
          <a:solidFill>
            <a:schemeClr val="tx1"/>
          </a:solidFill>
          <a:latin typeface="+mn-lt"/>
          <a:ea typeface="+mn-ea"/>
          <a:cs typeface="+mn-cs"/>
        </a:defRPr>
      </a:lvl7pPr>
      <a:lvl8pPr marL="3200080" algn="l" defTabSz="914310" rtl="0" eaLnBrk="1" latinLnBrk="0" hangingPunct="1">
        <a:defRPr sz="1800" kern="1200">
          <a:solidFill>
            <a:schemeClr val="tx1"/>
          </a:solidFill>
          <a:latin typeface="+mn-lt"/>
          <a:ea typeface="+mn-ea"/>
          <a:cs typeface="+mn-cs"/>
        </a:defRPr>
      </a:lvl8pPr>
      <a:lvl9pPr marL="3657235" algn="l" defTabSz="91431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15778" y="223913"/>
            <a:ext cx="752320" cy="69658"/>
          </a:xfrm>
          <a:prstGeom prst="rect">
            <a:avLst/>
          </a:prstGeom>
        </p:spPr>
      </p:pic>
    </p:spTree>
    <p:extLst>
      <p:ext uri="{BB962C8B-B14F-4D97-AF65-F5344CB8AC3E}">
        <p14:creationId xmlns:p14="http://schemas.microsoft.com/office/powerpoint/2010/main" val="169741644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711" r:id="rId25"/>
    <p:sldLayoutId id="2147483712" r:id="rId26"/>
    <p:sldLayoutId id="2147483713" r:id="rId27"/>
    <p:sldLayoutId id="2147483714" r:id="rId28"/>
    <p:sldLayoutId id="2147483715" r:id="rId29"/>
    <p:sldLayoutId id="2147483716" r:id="rId30"/>
    <p:sldLayoutId id="2147483717" r:id="rId31"/>
    <p:sldLayoutId id="2147483718" r:id="rId32"/>
    <p:sldLayoutId id="2147483719" r:id="rId33"/>
    <p:sldLayoutId id="2147483720" r:id="rId34"/>
    <p:sldLayoutId id="2147483721" r:id="rId35"/>
    <p:sldLayoutId id="2147483722" r:id="rId36"/>
    <p:sldLayoutId id="2147483723" r:id="rId37"/>
    <p:sldLayoutId id="2147483724" r:id="rId38"/>
    <p:sldLayoutId id="2147483725" r:id="rId39"/>
    <p:sldLayoutId id="2147483726" r:id="rId40"/>
    <p:sldLayoutId id="2147483727" r:id="rId41"/>
    <p:sldLayoutId id="2147483728" r:id="rId42"/>
    <p:sldLayoutId id="2147483729" r:id="rId43"/>
    <p:sldLayoutId id="2147483730" r:id="rId44"/>
    <p:sldLayoutId id="2147483731" r:id="rId45"/>
    <p:sldLayoutId id="2147483732" r:id="rId46"/>
    <p:sldLayoutId id="2147483733" r:id="rId47"/>
    <p:sldLayoutId id="2147483734" r:id="rId48"/>
    <p:sldLayoutId id="2147483735" r:id="rId49"/>
    <p:sldLayoutId id="2147483736" r:id="rId50"/>
    <p:sldLayoutId id="2147483737" r:id="rId51"/>
    <p:sldLayoutId id="2147483738" r:id="rId52"/>
    <p:sldLayoutId id="2147483739" r:id="rId53"/>
    <p:sldLayoutId id="2147483740" r:id="rId54"/>
    <p:sldLayoutId id="2147483741" r:id="rId55"/>
    <p:sldLayoutId id="2147483742" r:id="rId56"/>
    <p:sldLayoutId id="2147483743" r:id="rId57"/>
    <p:sldLayoutId id="2147483744" r:id="rId58"/>
    <p:sldLayoutId id="2147483745" r:id="rId59"/>
    <p:sldLayoutId id="2147483746" r:id="rId60"/>
    <p:sldLayoutId id="2147483747" r:id="rId61"/>
    <p:sldLayoutId id="2147483748" r:id="rId62"/>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6"/>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hyperlink" Target="https://www.comsol.com/model/sound-transmission-loss-through-a-concrete-wall-73371" TargetMode="External"/><Relationship Id="rId2" Type="http://schemas.openxmlformats.org/officeDocument/2006/relationships/image" Target="../media/image16.png"/><Relationship Id="rId1" Type="http://schemas.openxmlformats.org/officeDocument/2006/relationships/slideLayout" Target="../slideLayouts/slideLayout22.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Sound Transmission Loss</a:t>
            </a:r>
            <a:br>
              <a:rPr lang="en-US" dirty="0"/>
            </a:br>
            <a:r>
              <a:rPr lang="en-US" dirty="0"/>
              <a:t>Through a Window</a:t>
            </a:r>
          </a:p>
        </p:txBody>
      </p:sp>
      <p:sp>
        <p:nvSpPr>
          <p:cNvPr id="9" name="Text Placeholder 8">
            <a:extLst>
              <a:ext uri="{FF2B5EF4-FFF2-40B4-BE49-F238E27FC236}">
                <a16:creationId xmlns:a16="http://schemas.microsoft.com/office/drawing/2014/main" id="{40E3A9C6-C74A-5834-2236-C5D48BA81D6C}"/>
              </a:ext>
            </a:extLst>
          </p:cNvPr>
          <p:cNvSpPr>
            <a:spLocks noGrp="1"/>
          </p:cNvSpPr>
          <p:nvPr>
            <p:ph type="body" idx="1"/>
          </p:nvPr>
        </p:nvSpPr>
        <p:spPr/>
        <p:txBody>
          <a:bodyPr>
            <a:normAutofit lnSpcReduction="10000"/>
          </a:bodyPr>
          <a:lstStyle/>
          <a:p>
            <a:endParaRPr lang="en-DK"/>
          </a:p>
        </p:txBody>
      </p:sp>
      <p:sp>
        <p:nvSpPr>
          <p:cNvPr id="10" name="Text Placeholder 9">
            <a:extLst>
              <a:ext uri="{FF2B5EF4-FFF2-40B4-BE49-F238E27FC236}">
                <a16:creationId xmlns:a16="http://schemas.microsoft.com/office/drawing/2014/main" id="{DE7DA109-71C1-BD61-99CA-FC3CBF4A9BAA}"/>
              </a:ext>
            </a:extLst>
          </p:cNvPr>
          <p:cNvSpPr>
            <a:spLocks noGrp="1"/>
          </p:cNvSpPr>
          <p:nvPr>
            <p:ph type="body" idx="10"/>
          </p:nvPr>
        </p:nvSpPr>
        <p:spPr/>
        <p:txBody>
          <a:bodyPr/>
          <a:lstStyle/>
          <a:p>
            <a:endParaRPr lang="en-DK"/>
          </a:p>
        </p:txBody>
      </p:sp>
      <p:sp>
        <p:nvSpPr>
          <p:cNvPr id="15" name="Text Placeholder 14">
            <a:extLst>
              <a:ext uri="{FF2B5EF4-FFF2-40B4-BE49-F238E27FC236}">
                <a16:creationId xmlns:a16="http://schemas.microsoft.com/office/drawing/2014/main" id="{D9381426-47B2-2ACB-BA4A-2183AAE03BC0}"/>
              </a:ext>
            </a:extLst>
          </p:cNvPr>
          <p:cNvSpPr>
            <a:spLocks noGrp="1"/>
          </p:cNvSpPr>
          <p:nvPr>
            <p:ph type="body" idx="11"/>
          </p:nvPr>
        </p:nvSpPr>
        <p:spPr/>
        <p:txBody>
          <a:bodyPr>
            <a:normAutofit lnSpcReduction="10000"/>
          </a:bodyPr>
          <a:lstStyle/>
          <a:p>
            <a:endParaRPr lang="en-DK"/>
          </a:p>
        </p:txBody>
      </p:sp>
      <p:sp>
        <p:nvSpPr>
          <p:cNvPr id="16" name="Text Placeholder 15">
            <a:extLst>
              <a:ext uri="{FF2B5EF4-FFF2-40B4-BE49-F238E27FC236}">
                <a16:creationId xmlns:a16="http://schemas.microsoft.com/office/drawing/2014/main" id="{E4239AF2-A598-BE66-6CF5-DE654AB22469}"/>
              </a:ext>
            </a:extLst>
          </p:cNvPr>
          <p:cNvSpPr>
            <a:spLocks noGrp="1"/>
          </p:cNvSpPr>
          <p:nvPr>
            <p:ph type="body" idx="12"/>
          </p:nvPr>
        </p:nvSpPr>
        <p:spPr/>
        <p:txBody>
          <a:bodyPr/>
          <a:lstStyle/>
          <a:p>
            <a:endParaRPr lang="en-DK"/>
          </a:p>
        </p:txBody>
      </p:sp>
      <p:pic>
        <p:nvPicPr>
          <p:cNvPr id="3" name="Picture 2">
            <a:extLst>
              <a:ext uri="{FF2B5EF4-FFF2-40B4-BE49-F238E27FC236}">
                <a16:creationId xmlns:a16="http://schemas.microsoft.com/office/drawing/2014/main" id="{E7B763CB-6211-2C65-1966-8B2605CDCD6F}"/>
              </a:ext>
            </a:extLst>
          </p:cNvPr>
          <p:cNvPicPr>
            <a:picLocks noChangeAspect="1"/>
          </p:cNvPicPr>
          <p:nvPr/>
        </p:nvPicPr>
        <p:blipFill rotWithShape="1">
          <a:blip r:embed="rId3"/>
          <a:srcRect l="21405" t="-957" r="25625" b="-957"/>
          <a:stretch/>
        </p:blipFill>
        <p:spPr>
          <a:xfrm>
            <a:off x="5580113" y="0"/>
            <a:ext cx="3563888" cy="5143500"/>
          </a:xfrm>
          <a:prstGeom prst="rect">
            <a:avLst/>
          </a:prstGeom>
        </p:spPr>
      </p:pic>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A0BEA-50D2-AC92-0F4E-146C04644702}"/>
              </a:ext>
            </a:extLst>
          </p:cNvPr>
          <p:cNvSpPr>
            <a:spLocks noGrp="1"/>
          </p:cNvSpPr>
          <p:nvPr>
            <p:ph type="title"/>
          </p:nvPr>
        </p:nvSpPr>
        <p:spPr/>
        <p:txBody>
          <a:bodyPr/>
          <a:lstStyle/>
          <a:p>
            <a:r>
              <a:rPr lang="en-US" dirty="0"/>
              <a:t>Model Geometry</a:t>
            </a:r>
            <a:endParaRPr lang="en-DK" dirty="0"/>
          </a:p>
        </p:txBody>
      </p:sp>
      <p:sp>
        <p:nvSpPr>
          <p:cNvPr id="4" name="Content Placeholder 3">
            <a:extLst>
              <a:ext uri="{FF2B5EF4-FFF2-40B4-BE49-F238E27FC236}">
                <a16:creationId xmlns:a16="http://schemas.microsoft.com/office/drawing/2014/main" id="{3410CECE-8D14-61C0-9D98-D0E791A3D70A}"/>
              </a:ext>
            </a:extLst>
          </p:cNvPr>
          <p:cNvSpPr>
            <a:spLocks noGrp="1"/>
          </p:cNvSpPr>
          <p:nvPr>
            <p:ph sz="half" idx="10"/>
          </p:nvPr>
        </p:nvSpPr>
        <p:spPr/>
        <p:txBody>
          <a:bodyPr/>
          <a:lstStyle/>
          <a:p>
            <a:r>
              <a:rPr lang="en-US" dirty="0"/>
              <a:t>Double-glazed window.</a:t>
            </a:r>
          </a:p>
          <a:p>
            <a:r>
              <a:rPr lang="en-US" dirty="0"/>
              <a:t>Materials (glass, uPVC, aluminum, foam) with damping for internal energy dissipation.</a:t>
            </a:r>
          </a:p>
          <a:p>
            <a:r>
              <a:rPr lang="en-US" dirty="0"/>
              <a:t>Geometry sequence for the window section from file: </a:t>
            </a:r>
            <a:r>
              <a:rPr lang="en-US" i="1" dirty="0"/>
              <a:t>sound_transmission_loss_window_geometry_section_62.mph.</a:t>
            </a:r>
            <a:endParaRPr lang="en-US" dirty="0"/>
          </a:p>
          <a:p>
            <a:endParaRPr lang="en-US" dirty="0"/>
          </a:p>
          <a:p>
            <a:endParaRPr lang="en-US" i="1" dirty="0"/>
          </a:p>
        </p:txBody>
      </p:sp>
      <p:sp>
        <p:nvSpPr>
          <p:cNvPr id="7" name="Text Placeholder 6">
            <a:extLst>
              <a:ext uri="{FF2B5EF4-FFF2-40B4-BE49-F238E27FC236}">
                <a16:creationId xmlns:a16="http://schemas.microsoft.com/office/drawing/2014/main" id="{888290D0-A6D9-0685-6898-47F99D309990}"/>
              </a:ext>
            </a:extLst>
          </p:cNvPr>
          <p:cNvSpPr>
            <a:spLocks noGrp="1"/>
          </p:cNvSpPr>
          <p:nvPr>
            <p:ph type="body" sz="quarter" idx="12"/>
          </p:nvPr>
        </p:nvSpPr>
        <p:spPr/>
        <p:txBody>
          <a:bodyPr/>
          <a:lstStyle/>
          <a:p>
            <a:r>
              <a:rPr lang="en-US" dirty="0"/>
              <a:t>Geometry of the window section.</a:t>
            </a:r>
            <a:endParaRPr lang="en-DK" dirty="0"/>
          </a:p>
        </p:txBody>
      </p:sp>
      <p:pic>
        <p:nvPicPr>
          <p:cNvPr id="15" name="Content Placeholder 14">
            <a:extLst>
              <a:ext uri="{FF2B5EF4-FFF2-40B4-BE49-F238E27FC236}">
                <a16:creationId xmlns:a16="http://schemas.microsoft.com/office/drawing/2014/main" id="{24AE69A3-8D4C-1601-DD91-2A8B723EA623}"/>
              </a:ext>
            </a:extLst>
          </p:cNvPr>
          <p:cNvPicPr>
            <a:picLocks noGrp="1" noChangeAspect="1"/>
          </p:cNvPicPr>
          <p:nvPr>
            <p:ph sz="quarter" idx="11"/>
          </p:nvPr>
        </p:nvPicPr>
        <p:blipFill rotWithShape="1">
          <a:blip r:embed="rId2"/>
          <a:srcRect l="10618" r="10621" b="-3334"/>
          <a:stretch/>
        </p:blipFill>
        <p:spPr>
          <a:xfrm>
            <a:off x="4114898" y="209550"/>
            <a:ext cx="4800403" cy="4724400"/>
          </a:xfrm>
          <a:prstGeom prst="rect">
            <a:avLst/>
          </a:prstGeom>
        </p:spPr>
      </p:pic>
    </p:spTree>
    <p:extLst>
      <p:ext uri="{BB962C8B-B14F-4D97-AF65-F5344CB8AC3E}">
        <p14:creationId xmlns:p14="http://schemas.microsoft.com/office/powerpoint/2010/main" val="1676491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F938F1B-3941-63E5-8DF4-78C33DA67E9E}"/>
              </a:ext>
            </a:extLst>
          </p:cNvPr>
          <p:cNvPicPr>
            <a:picLocks noGrp="1" noChangeAspect="1"/>
          </p:cNvPicPr>
          <p:nvPr>
            <p:ph sz="quarter" idx="11"/>
          </p:nvPr>
        </p:nvPicPr>
        <p:blipFill rotWithShape="1">
          <a:blip r:embed="rId2"/>
          <a:srcRect l="14324" t="3195" r="14324" b="3195"/>
          <a:stretch/>
        </p:blipFill>
        <p:spPr>
          <a:xfrm>
            <a:off x="4114812" y="209551"/>
            <a:ext cx="4800576" cy="4724397"/>
          </a:xfrm>
          <a:prstGeom prst="rect">
            <a:avLst/>
          </a:prstGeom>
        </p:spPr>
      </p:pic>
      <p:sp>
        <p:nvSpPr>
          <p:cNvPr id="2" name="Title 1">
            <a:extLst>
              <a:ext uri="{FF2B5EF4-FFF2-40B4-BE49-F238E27FC236}">
                <a16:creationId xmlns:a16="http://schemas.microsoft.com/office/drawing/2014/main" id="{48CAAF9F-3B50-609B-8839-4E2C049BDB38}"/>
              </a:ext>
            </a:extLst>
          </p:cNvPr>
          <p:cNvSpPr>
            <a:spLocks noGrp="1"/>
          </p:cNvSpPr>
          <p:nvPr>
            <p:ph type="title"/>
          </p:nvPr>
        </p:nvSpPr>
        <p:spPr/>
        <p:txBody>
          <a:bodyPr/>
          <a:lstStyle/>
          <a:p>
            <a:r>
              <a:rPr lang="en-US" dirty="0"/>
              <a:t>Model Setup</a:t>
            </a:r>
            <a:endParaRPr lang="en-DK" dirty="0"/>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740B120A-BF43-0DED-97D4-9EC1FC6F1928}"/>
                  </a:ext>
                </a:extLst>
              </p:cNvPr>
              <p:cNvSpPr>
                <a:spLocks noGrp="1"/>
              </p:cNvSpPr>
              <p:nvPr>
                <p:ph sz="half" idx="10"/>
              </p:nvPr>
            </p:nvSpPr>
            <p:spPr/>
            <p:txBody>
              <a:bodyPr>
                <a:normAutofit lnSpcReduction="10000"/>
              </a:bodyPr>
              <a:lstStyle/>
              <a:p>
                <a:r>
                  <a:rPr lang="en-US" dirty="0"/>
                  <a:t>Source room with diffuse field modeled as mechanical load. Window surface assumed as flat in the </a:t>
                </a:r>
                <a14:m>
                  <m:oMath xmlns:m="http://schemas.openxmlformats.org/officeDocument/2006/math">
                    <m:r>
                      <a:rPr lang="en-US" i="1" dirty="0" smtClean="0">
                        <a:latin typeface="Cambria Math" panose="02040503050406030204" pitchFamily="18" charset="0"/>
                      </a:rPr>
                      <m:t>𝑥</m:t>
                    </m:r>
                  </m:oMath>
                </a14:m>
                <a:r>
                  <a:rPr lang="en-US" dirty="0"/>
                  <a:t>-plane.</a:t>
                </a:r>
              </a:p>
              <a:p>
                <a:r>
                  <a:rPr lang="en-US" dirty="0"/>
                  <a:t>Receiver room with anechoic conditions modeled with perfectly matched layers (PMLs).</a:t>
                </a:r>
              </a:p>
              <a:p>
                <a:r>
                  <a:rPr lang="en-US" dirty="0"/>
                  <a:t>Two solutions with different random seeds calculated.</a:t>
                </a:r>
              </a:p>
              <a:p>
                <a:r>
                  <a:rPr lang="en-US" dirty="0"/>
                  <a:t>For more information, see the documentation for the model </a:t>
                </a:r>
                <a:r>
                  <a:rPr lang="en-US" dirty="0">
                    <a:hlinkClick r:id="rId3"/>
                  </a:rPr>
                  <a:t>Sound Transmission Loss Through a Concrete Wall</a:t>
                </a:r>
                <a:r>
                  <a:rPr lang="en-US" dirty="0"/>
                  <a:t>.</a:t>
                </a:r>
                <a:endParaRPr lang="en-DK" dirty="0"/>
              </a:p>
            </p:txBody>
          </p:sp>
        </mc:Choice>
        <mc:Fallback xmlns="">
          <p:sp>
            <p:nvSpPr>
              <p:cNvPr id="4" name="Content Placeholder 3">
                <a:extLst>
                  <a:ext uri="{FF2B5EF4-FFF2-40B4-BE49-F238E27FC236}">
                    <a16:creationId xmlns:a16="http://schemas.microsoft.com/office/drawing/2014/main" id="{740B120A-BF43-0DED-97D4-9EC1FC6F1928}"/>
                  </a:ext>
                </a:extLst>
              </p:cNvPr>
              <p:cNvSpPr>
                <a:spLocks noGrp="1" noRot="1" noChangeAspect="1" noMove="1" noResize="1" noEditPoints="1" noAdjustHandles="1" noChangeArrowheads="1" noChangeShapeType="1" noTextEdit="1"/>
              </p:cNvSpPr>
              <p:nvPr>
                <p:ph sz="half" idx="10"/>
              </p:nvPr>
            </p:nvSpPr>
            <p:spPr>
              <a:blipFill>
                <a:blip r:embed="rId4"/>
                <a:stretch>
                  <a:fillRect l="-3306" t="-1158" r="-1446"/>
                </a:stretch>
              </a:blipFill>
            </p:spPr>
            <p:txBody>
              <a:bodyPr/>
              <a:lstStyle/>
              <a:p>
                <a:r>
                  <a:rPr lang="en-DK">
                    <a:noFill/>
                  </a:rPr>
                  <a:t> </a:t>
                </a:r>
              </a:p>
            </p:txBody>
          </p:sp>
        </mc:Fallback>
      </mc:AlternateContent>
      <p:sp>
        <p:nvSpPr>
          <p:cNvPr id="7" name="Text Placeholder 6">
            <a:extLst>
              <a:ext uri="{FF2B5EF4-FFF2-40B4-BE49-F238E27FC236}">
                <a16:creationId xmlns:a16="http://schemas.microsoft.com/office/drawing/2014/main" id="{0685392D-392F-D26F-BDE5-4E1B3D7FF709}"/>
              </a:ext>
            </a:extLst>
          </p:cNvPr>
          <p:cNvSpPr>
            <a:spLocks noGrp="1"/>
          </p:cNvSpPr>
          <p:nvPr>
            <p:ph type="body" sz="quarter" idx="12"/>
          </p:nvPr>
        </p:nvSpPr>
        <p:spPr/>
        <p:txBody>
          <a:bodyPr/>
          <a:lstStyle/>
          <a:p>
            <a:r>
              <a:rPr lang="en-US" dirty="0"/>
              <a:t>Model geometry with receiver air domain and PML.</a:t>
            </a:r>
            <a:endParaRPr lang="en-DK" dirty="0"/>
          </a:p>
        </p:txBody>
      </p:sp>
    </p:spTree>
    <p:extLst>
      <p:ext uri="{BB962C8B-B14F-4D97-AF65-F5344CB8AC3E}">
        <p14:creationId xmlns:p14="http://schemas.microsoft.com/office/powerpoint/2010/main" val="1538325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93B0F-4B01-8971-2DA4-492AC088A9EA}"/>
              </a:ext>
            </a:extLst>
          </p:cNvPr>
          <p:cNvSpPr>
            <a:spLocks noGrp="1"/>
          </p:cNvSpPr>
          <p:nvPr>
            <p:ph type="title"/>
          </p:nvPr>
        </p:nvSpPr>
        <p:spPr/>
        <p:txBody>
          <a:bodyPr/>
          <a:lstStyle/>
          <a:p>
            <a:r>
              <a:rPr lang="en-US" dirty="0"/>
              <a:t>Results</a:t>
            </a:r>
            <a:endParaRPr lang="en-DK" dirty="0"/>
          </a:p>
        </p:txBody>
      </p:sp>
      <p:pic>
        <p:nvPicPr>
          <p:cNvPr id="12" name="Content Placeholder 11">
            <a:extLst>
              <a:ext uri="{FF2B5EF4-FFF2-40B4-BE49-F238E27FC236}">
                <a16:creationId xmlns:a16="http://schemas.microsoft.com/office/drawing/2014/main" id="{DD45C20A-DFA1-1942-A516-E8CD779A8E5E}"/>
              </a:ext>
            </a:extLst>
          </p:cNvPr>
          <p:cNvPicPr>
            <a:picLocks noGrp="1" noChangeAspect="1"/>
          </p:cNvPicPr>
          <p:nvPr>
            <p:ph sz="quarter" idx="11"/>
          </p:nvPr>
        </p:nvPicPr>
        <p:blipFill>
          <a:blip r:embed="rId2"/>
          <a:stretch>
            <a:fillRect/>
          </a:stretch>
        </p:blipFill>
        <p:spPr>
          <a:xfrm>
            <a:off x="4114800" y="771211"/>
            <a:ext cx="4800600" cy="3601077"/>
          </a:xfrm>
        </p:spPr>
      </p:pic>
      <p:sp>
        <p:nvSpPr>
          <p:cNvPr id="17" name="Content Placeholder 16">
            <a:extLst>
              <a:ext uri="{FF2B5EF4-FFF2-40B4-BE49-F238E27FC236}">
                <a16:creationId xmlns:a16="http://schemas.microsoft.com/office/drawing/2014/main" id="{59341479-6951-7031-5E45-27AC95740AF2}"/>
              </a:ext>
            </a:extLst>
          </p:cNvPr>
          <p:cNvSpPr>
            <a:spLocks noGrp="1"/>
          </p:cNvSpPr>
          <p:nvPr>
            <p:ph sz="half" idx="10"/>
          </p:nvPr>
        </p:nvSpPr>
        <p:spPr/>
        <p:txBody>
          <a:bodyPr/>
          <a:lstStyle/>
          <a:p>
            <a:r>
              <a:rPr lang="en-US" dirty="0"/>
              <a:t>The variability between seeds is larger at low frequencies, where the wavelength is comparable to the size of the window.</a:t>
            </a:r>
          </a:p>
          <a:p>
            <a:r>
              <a:rPr lang="en-US" dirty="0"/>
              <a:t>The STL is reduced at resonance and coincidence frequencies.</a:t>
            </a:r>
          </a:p>
          <a:p>
            <a:r>
              <a:rPr lang="en-US" dirty="0"/>
              <a:t>The window modeled can be rated with a sound transmission class of 25 </a:t>
            </a:r>
            <a:r>
              <a:rPr lang="en-US" dirty="0" err="1"/>
              <a:t>dB.</a:t>
            </a:r>
            <a:endParaRPr lang="en-US" dirty="0"/>
          </a:p>
        </p:txBody>
      </p:sp>
      <p:sp>
        <p:nvSpPr>
          <p:cNvPr id="18" name="Text Placeholder 17">
            <a:extLst>
              <a:ext uri="{FF2B5EF4-FFF2-40B4-BE49-F238E27FC236}">
                <a16:creationId xmlns:a16="http://schemas.microsoft.com/office/drawing/2014/main" id="{A756451E-303C-E06A-CF54-850667556FD6}"/>
              </a:ext>
            </a:extLst>
          </p:cNvPr>
          <p:cNvSpPr>
            <a:spLocks noGrp="1"/>
          </p:cNvSpPr>
          <p:nvPr>
            <p:ph type="body" sz="quarter" idx="12"/>
          </p:nvPr>
        </p:nvSpPr>
        <p:spPr/>
        <p:txBody>
          <a:bodyPr/>
          <a:lstStyle/>
          <a:p>
            <a:endParaRPr lang="en-DK"/>
          </a:p>
        </p:txBody>
      </p:sp>
    </p:spTree>
    <p:extLst>
      <p:ext uri="{BB962C8B-B14F-4D97-AF65-F5344CB8AC3E}">
        <p14:creationId xmlns:p14="http://schemas.microsoft.com/office/powerpoint/2010/main" val="3705853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a:extLst>
              <a:ext uri="{FF2B5EF4-FFF2-40B4-BE49-F238E27FC236}">
                <a16:creationId xmlns:a16="http://schemas.microsoft.com/office/drawing/2014/main" id="{05BFB97A-4EE6-3DC8-2A12-8470358A510F}"/>
              </a:ext>
            </a:extLst>
          </p:cNvPr>
          <p:cNvPicPr>
            <a:picLocks noGrp="1" noChangeAspect="1"/>
          </p:cNvPicPr>
          <p:nvPr>
            <p:ph sz="half" idx="1"/>
          </p:nvPr>
        </p:nvPicPr>
        <p:blipFill>
          <a:blip r:embed="rId2"/>
          <a:stretch>
            <a:fillRect/>
          </a:stretch>
        </p:blipFill>
        <p:spPr>
          <a:xfrm>
            <a:off x="457200" y="1667201"/>
            <a:ext cx="4113213" cy="3085447"/>
          </a:xfrm>
        </p:spPr>
      </p:pic>
      <p:pic>
        <p:nvPicPr>
          <p:cNvPr id="12" name="Content Placeholder 11">
            <a:extLst>
              <a:ext uri="{FF2B5EF4-FFF2-40B4-BE49-F238E27FC236}">
                <a16:creationId xmlns:a16="http://schemas.microsoft.com/office/drawing/2014/main" id="{DD45C20A-DFA1-1942-A516-E8CD779A8E5E}"/>
              </a:ext>
            </a:extLst>
          </p:cNvPr>
          <p:cNvPicPr>
            <a:picLocks noGrp="1" noChangeAspect="1"/>
          </p:cNvPicPr>
          <p:nvPr>
            <p:ph sz="half" idx="2"/>
          </p:nvPr>
        </p:nvPicPr>
        <p:blipFill>
          <a:blip r:embed="rId3"/>
          <a:stretch>
            <a:fillRect/>
          </a:stretch>
        </p:blipFill>
        <p:spPr>
          <a:xfrm>
            <a:off x="4725988" y="1695782"/>
            <a:ext cx="4037012" cy="3028286"/>
          </a:xfrm>
        </p:spPr>
      </p:pic>
      <p:sp>
        <p:nvSpPr>
          <p:cNvPr id="2" name="Title 1">
            <a:extLst>
              <a:ext uri="{FF2B5EF4-FFF2-40B4-BE49-F238E27FC236}">
                <a16:creationId xmlns:a16="http://schemas.microsoft.com/office/drawing/2014/main" id="{A6F93B0F-4B01-8971-2DA4-492AC088A9EA}"/>
              </a:ext>
            </a:extLst>
          </p:cNvPr>
          <p:cNvSpPr>
            <a:spLocks noGrp="1"/>
          </p:cNvSpPr>
          <p:nvPr>
            <p:ph type="title"/>
          </p:nvPr>
        </p:nvSpPr>
        <p:spPr/>
        <p:txBody>
          <a:bodyPr anchor="b"/>
          <a:lstStyle/>
          <a:p>
            <a:r>
              <a:rPr lang="en-US" dirty="0"/>
              <a:t>Results</a:t>
            </a:r>
            <a:endParaRPr lang="en-DK" dirty="0"/>
          </a:p>
        </p:txBody>
      </p:sp>
    </p:spTree>
    <p:extLst>
      <p:ext uri="{BB962C8B-B14F-4D97-AF65-F5344CB8AC3E}">
        <p14:creationId xmlns:p14="http://schemas.microsoft.com/office/powerpoint/2010/main" val="3083266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b"/>
          <a:lstStyle/>
          <a:p>
            <a:r>
              <a:rPr lang="en-US" dirty="0"/>
              <a:t>Results</a:t>
            </a:r>
          </a:p>
        </p:txBody>
      </p:sp>
      <p:pic>
        <p:nvPicPr>
          <p:cNvPr id="16" name="Content Placeholder 15">
            <a:extLst>
              <a:ext uri="{FF2B5EF4-FFF2-40B4-BE49-F238E27FC236}">
                <a16:creationId xmlns:a16="http://schemas.microsoft.com/office/drawing/2014/main" id="{2258FAE7-6A4D-9A8B-BA17-E2ACD82B0BF6}"/>
              </a:ext>
            </a:extLst>
          </p:cNvPr>
          <p:cNvPicPr>
            <a:picLocks noGrp="1" noChangeAspect="1"/>
          </p:cNvPicPr>
          <p:nvPr>
            <p:ph sz="half" idx="1"/>
          </p:nvPr>
        </p:nvPicPr>
        <p:blipFill>
          <a:blip r:embed="rId2"/>
          <a:stretch>
            <a:fillRect/>
          </a:stretch>
        </p:blipFill>
        <p:spPr>
          <a:xfrm>
            <a:off x="457200" y="1667201"/>
            <a:ext cx="4113213" cy="3085447"/>
          </a:xfrm>
        </p:spPr>
      </p:pic>
      <p:pic>
        <p:nvPicPr>
          <p:cNvPr id="18" name="Content Placeholder 17">
            <a:extLst>
              <a:ext uri="{FF2B5EF4-FFF2-40B4-BE49-F238E27FC236}">
                <a16:creationId xmlns:a16="http://schemas.microsoft.com/office/drawing/2014/main" id="{1B579A7C-877D-E17D-1725-355640D8285E}"/>
              </a:ext>
            </a:extLst>
          </p:cNvPr>
          <p:cNvPicPr>
            <a:picLocks noGrp="1" noChangeAspect="1"/>
          </p:cNvPicPr>
          <p:nvPr>
            <p:ph sz="half" idx="2"/>
          </p:nvPr>
        </p:nvPicPr>
        <p:blipFill>
          <a:blip r:embed="rId3"/>
          <a:stretch>
            <a:fillRect/>
          </a:stretch>
        </p:blipFill>
        <p:spPr>
          <a:xfrm>
            <a:off x="4725988" y="1695782"/>
            <a:ext cx="4037012" cy="3028286"/>
          </a:xfrm>
        </p:spPr>
      </p:pic>
    </p:spTree>
    <p:extLst>
      <p:ext uri="{BB962C8B-B14F-4D97-AF65-F5344CB8AC3E}">
        <p14:creationId xmlns:p14="http://schemas.microsoft.com/office/powerpoint/2010/main" val="774065838"/>
      </p:ext>
    </p:extLst>
  </p:cSld>
  <p:clrMapOvr>
    <a:masterClrMapping/>
  </p:clrMapOvr>
</p:sld>
</file>

<file path=ppt/theme/theme1.xml><?xml version="1.0" encoding="utf-8"?>
<a:theme xmlns:a="http://schemas.openxmlformats.org/drawingml/2006/main" name="MallV5.5">
  <a:themeElements>
    <a:clrScheme name="COMSOL">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Lato">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llV5.5" id="{E23453FF-A3CC-4444-BB78-969C35448C1D}" vid="{F306FB6A-B3F0-4275-88B5-0DCC4D1783D9}"/>
    </a:ext>
  </a:extLst>
</a:theme>
</file>

<file path=ppt/theme/theme2.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211E94DA-9C15-4C34-A0B6-9F3E114C87F7}" vid="{982BCE1E-7516-439D-B446-50B03484252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comsol_presentation_16_9</Template>
  <TotalTime>1050</TotalTime>
  <Words>182</Words>
  <Application>Microsoft Office PowerPoint</Application>
  <PresentationFormat>On-screen Show (16:9)</PresentationFormat>
  <Paragraphs>19</Paragraphs>
  <Slides>6</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6</vt:i4>
      </vt:variant>
    </vt:vector>
  </HeadingPairs>
  <TitlesOfParts>
    <vt:vector size="14" baseType="lpstr">
      <vt:lpstr>Wingdings</vt:lpstr>
      <vt:lpstr>Lato Black</vt:lpstr>
      <vt:lpstr>Lato Light</vt:lpstr>
      <vt:lpstr>Cambria Math</vt:lpstr>
      <vt:lpstr>Lato</vt:lpstr>
      <vt:lpstr>Arial</vt:lpstr>
      <vt:lpstr>MallV5.5</vt:lpstr>
      <vt:lpstr>comsol</vt:lpstr>
      <vt:lpstr>Sound Transmission Loss Through a Window</vt:lpstr>
      <vt:lpstr>Model Geometry</vt:lpstr>
      <vt:lpstr>Model Setup</vt:lpstr>
      <vt:lpstr>Results</vt:lpstr>
      <vt:lpstr>Results</vt:lpstr>
      <vt:lpstr>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Sound Transmission Loss Through a Window</dc:title>
  <dc:creator>Andres Garcia</dc:creator>
  <cp:lastModifiedBy>Boris Jean-François Mondet</cp:lastModifiedBy>
  <cp:revision>30</cp:revision>
  <dcterms:created xsi:type="dcterms:W3CDTF">2020-01-28T08:16:08Z</dcterms:created>
  <dcterms:modified xsi:type="dcterms:W3CDTF">2023-11-14T12:24:30Z</dcterms:modified>
</cp:coreProperties>
</file>