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80" r:id="rId2"/>
    <p:sldId id="2692" r:id="rId3"/>
    <p:sldId id="2693" r:id="rId4"/>
    <p:sldId id="2682" r:id="rId5"/>
    <p:sldId id="292" r:id="rId6"/>
    <p:sldId id="2689" r:id="rId7"/>
    <p:sldId id="2677" r:id="rId8"/>
    <p:sldId id="2696" r:id="rId9"/>
    <p:sldId id="269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3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57" autoAdjust="0"/>
  </p:normalViewPr>
  <p:slideViewPr>
    <p:cSldViewPr snapToGrid="0">
      <p:cViewPr varScale="1">
        <p:scale>
          <a:sx n="119" d="100"/>
          <a:sy n="119" d="100"/>
        </p:scale>
        <p:origin x="132" y="2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D951D-21B3-42B8-9883-C634AE5A43D0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899B3-312F-4987-ABAA-06A73B8DC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876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710268"/>
            <a:ext cx="10750549" cy="28532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标题（左对齐）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altLang="zh-CN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70000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填充背景图文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1092200"/>
            <a:ext cx="7084483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标题，底端对齐，请勿使用回车键空行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389448" indent="0">
              <a:buFont typeface="Arial" panose="020B0604020202020204" pitchFamily="34" charset="0"/>
              <a:buNone/>
              <a:defRPr/>
            </a:lvl2pPr>
            <a:lvl3pPr marL="767887" indent="0">
              <a:buNone/>
              <a:defRPr/>
            </a:lvl3pPr>
          </a:lstStyle>
          <a:p>
            <a:pPr lvl="0"/>
            <a:r>
              <a:rPr lang="zh-CN" altLang="en-US" dirty="0"/>
              <a:t>仅使用透明背景的图像。将图像与页面边缘对齐裁剪。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1" y="2159000"/>
            <a:ext cx="7084483" cy="4216400"/>
          </a:xfrm>
          <a:prstGeom prst="rect">
            <a:avLst/>
          </a:prstGeom>
        </p:spPr>
        <p:txBody>
          <a:bodyPr lIns="0"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8522677" y="6172200"/>
            <a:ext cx="3364523" cy="406400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仅在必要时使用图注（使用时将图注移动到图像附近）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044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填充背景图文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2" y="1092200"/>
            <a:ext cx="3932767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1pPr marL="0" indent="0">
              <a:buNone/>
              <a:defRPr/>
            </a:lvl1pPr>
            <a:lvl3pPr>
              <a:defRPr/>
            </a:lvl3pPr>
          </a:lstStyle>
          <a:p>
            <a:pPr lvl="0"/>
            <a:r>
              <a:rPr lang="zh-CN" altLang="en-US" dirty="0"/>
              <a:t>仅使用透明背景的图像。将图像与页面边缘对齐裁剪。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2" y="2159000"/>
            <a:ext cx="3932767" cy="42164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1722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仅在必要时使用图注（使用时将图注移动到图像附近）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96355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2" y="1092200"/>
            <a:ext cx="3932767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1pPr marL="0" indent="0">
              <a:buNone/>
              <a:defRPr/>
            </a:lvl1pPr>
            <a:lvl3pPr>
              <a:defRPr/>
            </a:lvl3pPr>
          </a:lstStyle>
          <a:p>
            <a:pPr lvl="0"/>
            <a:r>
              <a:rPr lang="zh-CN" altLang="en-US" dirty="0"/>
              <a:t>添加图像或图表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2" y="2159000"/>
            <a:ext cx="3932767" cy="42164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视实际需要，此文本框可适当向右拉伸（保持左对齐）</a:t>
            </a:r>
            <a:endParaRPr lang="en-US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1722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仅在必要时使用图注（使用时将图注移动到图像附近）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563275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裁剪的GUI图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-25400"/>
            <a:ext cx="12192000" cy="482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1524001" y="1295402"/>
            <a:ext cx="10265499" cy="5774343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此处仅适用完整的 </a:t>
            </a:r>
            <a:r>
              <a:rPr lang="en-US" altLang="zh-CN" dirty="0"/>
              <a:t>GUI </a:t>
            </a:r>
            <a:r>
              <a:rPr lang="zh-CN" altLang="en-US" dirty="0"/>
              <a:t>图像，图像底部可裁剪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422400" y="153623"/>
            <a:ext cx="7213600" cy="435708"/>
          </a:xfrm>
          <a:prstGeom prst="rect">
            <a:avLst/>
          </a:prstGeom>
        </p:spPr>
        <p:txBody>
          <a:bodyPr lIns="91440" anchor="t">
            <a:normAutofit/>
          </a:bodyPr>
          <a:lstStyle>
            <a:lvl1pPr>
              <a:defRPr sz="1333" b="1" i="0">
                <a:solidFill>
                  <a:schemeClr val="accent2"/>
                </a:solidFill>
                <a:latin typeface="Lato Black" panose="020F0502020204030203" pitchFamily="34" charset="77"/>
              </a:defRPr>
            </a:lvl1pPr>
          </a:lstStyle>
          <a:p>
            <a:r>
              <a:rPr lang="zh-CN" altLang="en-US" dirty="0"/>
              <a:t>减小字号的标题，此处英文全部使用大写字母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933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完整的GUI图像+标题+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4361411" y="582356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此处仅适用完整的 </a:t>
            </a:r>
            <a:r>
              <a:rPr lang="en-US" altLang="zh-CN" dirty="0"/>
              <a:t>GUI </a:t>
            </a:r>
            <a:r>
              <a:rPr lang="zh-CN" altLang="en-US" dirty="0"/>
              <a:t>图像，图像底部和右侧可裁剪</a:t>
            </a:r>
            <a:endParaRPr lang="en-US" altLang="zh-CN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1" y="1600200"/>
            <a:ext cx="3223683" cy="20320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1" y="4038600"/>
            <a:ext cx="3223683" cy="223520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48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7887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正文（尽量保持在</a:t>
            </a:r>
            <a:r>
              <a:rPr lang="en-US" altLang="zh-CN" dirty="0"/>
              <a:t>5</a:t>
            </a:r>
            <a:r>
              <a:rPr lang="zh-CN" altLang="en-US" dirty="0"/>
              <a:t>行以内）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875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完整的GUI图像+标题+2个副标题+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-2" y="3841349"/>
            <a:ext cx="2179628" cy="914401"/>
          </a:xfrm>
          <a:solidFill>
            <a:schemeClr val="tx2"/>
          </a:solidFill>
        </p:spPr>
        <p:txBody>
          <a:bodyPr lIns="274320" tIns="137160" rIns="137160" bIns="4572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13716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1" y="1905000"/>
            <a:ext cx="3223683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2179623" y="3841349"/>
            <a:ext cx="2179628" cy="914401"/>
          </a:xfrm>
          <a:solidFill>
            <a:schemeClr val="tx2"/>
          </a:solidFill>
        </p:spPr>
        <p:txBody>
          <a:bodyPr lIns="137160" tIns="137160" rIns="274320" bIns="4572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2179623" y="4749801"/>
            <a:ext cx="2179628" cy="1727200"/>
          </a:xfrm>
          <a:solidFill>
            <a:schemeClr val="tx2"/>
          </a:solidFill>
        </p:spPr>
        <p:txBody>
          <a:bodyPr lIns="137160" tIns="45720" rIns="274320" bIns="13716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4361411" y="582356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此处仅适用完整的 </a:t>
            </a:r>
            <a:r>
              <a:rPr lang="en-US" altLang="zh-CN" dirty="0"/>
              <a:t>GUI </a:t>
            </a:r>
            <a:r>
              <a:rPr lang="zh-CN" altLang="en-US" dirty="0"/>
              <a:t>图像，图像底部和右侧可裁剪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72391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裁剪的GUI图像+标题+项目列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1219202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此处仅适用裁剪后的 </a:t>
            </a:r>
            <a:r>
              <a:rPr lang="en-US" altLang="zh-CN" dirty="0"/>
              <a:t>GUI </a:t>
            </a:r>
            <a:r>
              <a:rPr lang="zh-CN" altLang="en-US" dirty="0"/>
              <a:t>图像，从底部裁剪。（将图片放置于深蓝色背景上层）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36137596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裁剪的GUI图像+标题+副标题+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471336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此处仅适用裁剪后的 </a:t>
            </a:r>
            <a:r>
              <a:rPr lang="en-US" altLang="zh-CN" dirty="0"/>
              <a:t>GUI </a:t>
            </a:r>
            <a:r>
              <a:rPr lang="zh-CN" altLang="en-US" dirty="0"/>
              <a:t>图像，从底部裁剪。（（将图片放置于深蓝色背景上层 ）</a:t>
            </a:r>
            <a:endParaRPr lang="en-US" altLang="zh-CN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645574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5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5644535" y="3471334"/>
            <a:ext cx="280416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8662943" y="3471334"/>
            <a:ext cx="2804159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2" hasCustomPrompt="1"/>
          </p:nvPr>
        </p:nvSpPr>
        <p:spPr>
          <a:xfrm>
            <a:off x="5644537" y="3946685"/>
            <a:ext cx="2804161" cy="232415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9144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48" marR="0" indent="0" algn="l" defTabSz="1219140" rtl="0" eaLnBrk="1" fontAlgn="auto" latinLnBrk="0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Tx/>
              <a:buFontTx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项目符号保持为同一级别（无子项目符号）</a:t>
            </a:r>
            <a:endParaRPr lang="en-US" dirty="0"/>
          </a:p>
          <a:p>
            <a:pPr marL="685766" marR="0" lvl="1" indent="-296319" algn="l" defTabSz="1219140" rtl="0" eaLnBrk="1" fontAlgn="auto" latinLnBrk="0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defRPr/>
            </a:pPr>
            <a:r>
              <a:rPr lang="zh-CN" altLang="en-US" dirty="0"/>
              <a:t>第二级内容</a:t>
            </a:r>
            <a:endParaRPr lang="en-US" altLang="zh-CN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23" hasCustomPrompt="1"/>
          </p:nvPr>
        </p:nvSpPr>
        <p:spPr>
          <a:xfrm>
            <a:off x="8662945" y="3946685"/>
            <a:ext cx="2804161" cy="232415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91440">
            <a:normAutofit/>
          </a:bodyPr>
          <a:lstStyle>
            <a:lvl1pPr marL="0" marR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marL="235361" marR="0" lvl="0" indent="-235361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zh-CN" altLang="en-US" dirty="0"/>
              <a:t>项目符号保持为同一级别（无子项目符号）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592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+正文+单幅图像+2个带正文的小标题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4368800" y="584201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4366952" y="578044"/>
            <a:ext cx="7926648" cy="5689601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  <a:p>
            <a:pPr lvl="0"/>
            <a:r>
              <a:rPr lang="zh-CN" altLang="en-US" dirty="0"/>
              <a:t>适用纵向比例的图像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1701800"/>
            <a:ext cx="3223683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产品内容幻灯片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1" y="2768600"/>
            <a:ext cx="3223683" cy="36068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dirty="0"/>
          </a:p>
          <a:p>
            <a:pPr lvl="1"/>
            <a:r>
              <a:rPr lang="zh-CN" altLang="en-US" dirty="0"/>
              <a:t>第二级内容</a:t>
            </a:r>
            <a:endParaRPr lang="en-US" dirty="0"/>
          </a:p>
          <a:p>
            <a:pPr lvl="2"/>
            <a:r>
              <a:rPr lang="zh-CN" altLang="en-US" dirty="0"/>
              <a:t>第三级内容</a:t>
            </a:r>
            <a:endParaRPr lang="en-US" dirty="0"/>
          </a:p>
        </p:txBody>
      </p:sp>
      <p:sp>
        <p:nvSpPr>
          <p:cNvPr id="2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2" name="Content Placeholder 3"/>
          <p:cNvSpPr>
            <a:spLocks noGrp="1"/>
          </p:cNvSpPr>
          <p:nvPr>
            <p:ph sz="quarter" idx="13" hasCustomPrompt="1"/>
          </p:nvPr>
        </p:nvSpPr>
        <p:spPr>
          <a:xfrm>
            <a:off x="9022080" y="3530602"/>
            <a:ext cx="2560320" cy="12192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3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9022080" y="2111105"/>
            <a:ext cx="2560320" cy="1419497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24" name="Content Placeholder 3"/>
          <p:cNvSpPr>
            <a:spLocks noGrp="1"/>
          </p:cNvSpPr>
          <p:nvPr>
            <p:ph sz="quarter" idx="16" hasCustomPrompt="1"/>
          </p:nvPr>
        </p:nvSpPr>
        <p:spPr>
          <a:xfrm>
            <a:off x="9022080" y="4749803"/>
            <a:ext cx="2560320" cy="1727197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1571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+正文+单幅图像+2个带正文的小标题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4368800" y="584201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4366952" y="578044"/>
            <a:ext cx="7926648" cy="5689601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  <a:p>
            <a:pPr lvl="0"/>
            <a:r>
              <a:rPr lang="zh-CN" altLang="en-US" dirty="0"/>
              <a:t>适用横向比例的图像</a:t>
            </a:r>
            <a:endParaRPr lang="en-US" altLang="zh-CN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1701800"/>
            <a:ext cx="3223683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产品内容幻灯片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9022080" y="3837952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9022080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328229" y="3837952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6328229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1" y="2768600"/>
            <a:ext cx="3223683" cy="36068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0810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标题（左对齐）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6564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+单幅图像+2个带正文的小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  <a:p>
            <a:pPr lvl="0"/>
            <a:r>
              <a:rPr lang="zh-CN" altLang="en-US" dirty="0"/>
              <a:t>适用横向比例的图像</a:t>
            </a:r>
            <a:endParaRPr lang="en-US" altLang="zh-CN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137160" rIns="9144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3" hasCustomPrompt="1"/>
          </p:nvPr>
        </p:nvSpPr>
        <p:spPr>
          <a:xfrm>
            <a:off x="8534400" y="3530602"/>
            <a:ext cx="2928469" cy="12192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1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8534400" y="2111105"/>
            <a:ext cx="2928469" cy="1419497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22" name="Content Placeholder 3"/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233345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+单幅图像+可选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2" y="1574800"/>
            <a:ext cx="4572001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5782365" y="1397001"/>
            <a:ext cx="5791200" cy="124460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48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7887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正文（</a:t>
            </a:r>
            <a:r>
              <a:rPr lang="en-US" altLang="zh-CN" dirty="0"/>
              <a:t>2-3 </a:t>
            </a:r>
            <a:r>
              <a:rPr lang="zh-CN" altLang="en-US" dirty="0"/>
              <a:t>行文字）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  <a:p>
            <a:pPr lvl="0"/>
            <a:r>
              <a:rPr lang="zh-CN" altLang="en-US" dirty="0"/>
              <a:t>适用横向比例的图像</a:t>
            </a:r>
            <a:endParaRPr lang="en-US" altLang="zh-CN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29364" y="6472201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仅在必要时使用图注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7522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+单幅图像+4个带正文的小标题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096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34544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23" hasCustomPrompt="1"/>
          </p:nvPr>
        </p:nvSpPr>
        <p:spPr>
          <a:xfrm>
            <a:off x="6299200" y="4628737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28" name="Content Placeholder 3"/>
          <p:cNvSpPr>
            <a:spLocks noGrp="1"/>
          </p:cNvSpPr>
          <p:nvPr>
            <p:ph sz="quarter" idx="25" hasCustomPrompt="1"/>
          </p:nvPr>
        </p:nvSpPr>
        <p:spPr>
          <a:xfrm>
            <a:off x="91440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32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0" y="-1693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  <a:p>
            <a:pPr lvl="0"/>
            <a:r>
              <a:rPr lang="zh-CN" altLang="en-US" dirty="0"/>
              <a:t>适用横向比例的图像</a:t>
            </a:r>
            <a:endParaRPr lang="en-US" altLang="zh-CN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0" y="3165080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lIns="548640" rIns="137160" bIns="13716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0382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+单幅图像+4个带正文的小标题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096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34544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23" hasCustomPrompt="1"/>
          </p:nvPr>
        </p:nvSpPr>
        <p:spPr>
          <a:xfrm>
            <a:off x="6299200" y="4628737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28" name="Content Placeholder 3"/>
          <p:cNvSpPr>
            <a:spLocks noGrp="1"/>
          </p:cNvSpPr>
          <p:nvPr>
            <p:ph sz="quarter" idx="25" hasCustomPrompt="1"/>
          </p:nvPr>
        </p:nvSpPr>
        <p:spPr>
          <a:xfrm>
            <a:off x="91440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391430"/>
            <a:ext cx="5384800" cy="395197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32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5384800" y="-1693"/>
            <a:ext cx="68072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marR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dirty="0"/>
              <a:t>适用方形</a:t>
            </a:r>
            <a:r>
              <a:rPr lang="en-US" altLang="zh-CN" dirty="0"/>
              <a:t>/</a:t>
            </a:r>
            <a:r>
              <a:rPr lang="zh-CN" altLang="en-US" dirty="0"/>
              <a:t>竖向比例的图像</a:t>
            </a:r>
            <a:endParaRPr lang="en-US" altLang="zh-CN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0" y="382723"/>
            <a:ext cx="5384800" cy="2741479"/>
          </a:xfrm>
          <a:prstGeom prst="rect">
            <a:avLst/>
          </a:prstGeom>
          <a:noFill/>
        </p:spPr>
        <p:txBody>
          <a:bodyPr lIns="548640" rIns="365760" bIns="4572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1" name="Content Placeholder 3"/>
          <p:cNvSpPr>
            <a:spLocks noGrp="1"/>
          </p:cNvSpPr>
          <p:nvPr>
            <p:ph sz="quarter" idx="27" hasCustomPrompt="1"/>
          </p:nvPr>
        </p:nvSpPr>
        <p:spPr>
          <a:xfrm>
            <a:off x="0" y="3132907"/>
            <a:ext cx="5384800" cy="1210492"/>
          </a:xfrm>
          <a:noFill/>
        </p:spPr>
        <p:txBody>
          <a:bodyPr lIns="548640" tIns="45720" rIns="18288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3395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+单幅图像+最多4-6个带正文的小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/>
          <p:cNvSpPr/>
          <p:nvPr userDrawn="1"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/>
          <p:cNvSpPr>
            <a:spLocks noGrp="1"/>
          </p:cNvSpPr>
          <p:nvPr>
            <p:ph sz="quarter" idx="23" hasCustomPrompt="1"/>
          </p:nvPr>
        </p:nvSpPr>
        <p:spPr>
          <a:xfrm>
            <a:off x="6299200" y="4976941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24" hasCustomPrompt="1"/>
          </p:nvPr>
        </p:nvSpPr>
        <p:spPr>
          <a:xfrm>
            <a:off x="6299200" y="5461001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如果需要的文本框少于 </a:t>
            </a:r>
            <a:r>
              <a:rPr lang="en-US" altLang="zh-CN" dirty="0"/>
              <a:t>6 </a:t>
            </a:r>
            <a:r>
              <a:rPr lang="zh-CN" altLang="en-US" dirty="0"/>
              <a:t>个，请先从底部移除</a:t>
            </a:r>
            <a:endParaRPr lang="en-US" dirty="0"/>
          </a:p>
        </p:txBody>
      </p:sp>
      <p:sp>
        <p:nvSpPr>
          <p:cNvPr id="28" name="Content Placeholder 3"/>
          <p:cNvSpPr>
            <a:spLocks noGrp="1"/>
          </p:cNvSpPr>
          <p:nvPr>
            <p:ph sz="quarter" idx="25" hasCustomPrompt="1"/>
          </p:nvPr>
        </p:nvSpPr>
        <p:spPr>
          <a:xfrm>
            <a:off x="9144000" y="4968234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26" hasCustomPrompt="1"/>
          </p:nvPr>
        </p:nvSpPr>
        <p:spPr>
          <a:xfrm>
            <a:off x="9144000" y="5452294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可调整高度以适应内容，保持顶部和左侧对齐</a:t>
            </a:r>
            <a:endParaRPr lang="en-US" dirty="0"/>
          </a:p>
        </p:txBody>
      </p:sp>
      <p:sp>
        <p:nvSpPr>
          <p:cNvPr id="30" name="Content Placeholder 3"/>
          <p:cNvSpPr>
            <a:spLocks noGrp="1"/>
          </p:cNvSpPr>
          <p:nvPr>
            <p:ph sz="quarter" idx="27" hasCustomPrompt="1"/>
          </p:nvPr>
        </p:nvSpPr>
        <p:spPr>
          <a:xfrm>
            <a:off x="6299200" y="3080408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1" name="Content Placeholder 3"/>
          <p:cNvSpPr>
            <a:spLocks noGrp="1"/>
          </p:cNvSpPr>
          <p:nvPr>
            <p:ph sz="quarter" idx="28" hasCustomPrompt="1"/>
          </p:nvPr>
        </p:nvSpPr>
        <p:spPr>
          <a:xfrm>
            <a:off x="6299200" y="3564468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9144000" y="3071701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3" name="Content Placeholder 3"/>
          <p:cNvSpPr>
            <a:spLocks noGrp="1"/>
          </p:cNvSpPr>
          <p:nvPr>
            <p:ph sz="quarter" idx="30" hasCustomPrompt="1"/>
          </p:nvPr>
        </p:nvSpPr>
        <p:spPr>
          <a:xfrm>
            <a:off x="9144000" y="3555761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34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6299200" y="1224514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35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6299200" y="1708574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33" hasCustomPrompt="1"/>
          </p:nvPr>
        </p:nvSpPr>
        <p:spPr>
          <a:xfrm>
            <a:off x="9144000" y="1215808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7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9144000" y="1699868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40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-6773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marR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dirty="0"/>
              <a:t>适用方形</a:t>
            </a:r>
            <a:r>
              <a:rPr lang="en-US" altLang="zh-CN" dirty="0"/>
              <a:t>/</a:t>
            </a:r>
            <a:r>
              <a:rPr lang="zh-CN" altLang="en-US" dirty="0"/>
              <a:t>竖向比例的图像</a:t>
            </a:r>
            <a:endParaRPr lang="en-US" altLang="zh-CN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7131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+单幅图像+2个带正文的小标题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914400" y="2099494"/>
            <a:ext cx="10769600" cy="47585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914400" y="2099494"/>
            <a:ext cx="10769600" cy="4758508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  <a:p>
            <a:pPr lvl="0"/>
            <a:r>
              <a:rPr lang="zh-CN" altLang="en-US" dirty="0"/>
              <a:t>适用横向比例的图像</a:t>
            </a:r>
            <a:endParaRPr lang="en-US" altLang="zh-CN" dirty="0"/>
          </a:p>
        </p:txBody>
      </p:sp>
      <p:sp>
        <p:nvSpPr>
          <p:cNvPr id="42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09600" y="3844109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609600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54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427151" y="3844109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55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3427151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8737600" y="6273800"/>
            <a:ext cx="2844800" cy="406400"/>
          </a:xfrm>
        </p:spPr>
        <p:txBody>
          <a:bodyPr>
            <a:normAutofit/>
          </a:bodyPr>
          <a:lstStyle>
            <a:lvl1pPr marL="0" indent="0" algn="r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仅在必要时使用图注（使用时将图注移动到图像附近，但保持右侧对齐）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1279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幅图像+标题和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7979510" y="2"/>
            <a:ext cx="4212492" cy="3530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Rectangle 1"/>
          <p:cNvSpPr/>
          <p:nvPr userDrawn="1"/>
        </p:nvSpPr>
        <p:spPr>
          <a:xfrm>
            <a:off x="0" y="2"/>
            <a:ext cx="7823200" cy="3530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0" y="-1"/>
            <a:ext cx="7823200" cy="353060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53" name="Content Placeholder 3"/>
          <p:cNvSpPr>
            <a:spLocks noGrp="1"/>
          </p:cNvSpPr>
          <p:nvPr>
            <p:ph sz="quarter" idx="30" hasCustomPrompt="1"/>
          </p:nvPr>
        </p:nvSpPr>
        <p:spPr>
          <a:xfrm>
            <a:off x="7979509" y="2"/>
            <a:ext cx="4212491" cy="353060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36576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2" y="4673600"/>
            <a:ext cx="10566399" cy="1701801"/>
          </a:xfrm>
          <a:prstGeom prst="rect">
            <a:avLst/>
          </a:prstGeom>
        </p:spPr>
        <p:txBody>
          <a:bodyPr lIns="0" numCol="2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两列包含第二级内容的列表或无项目列表的内容</a:t>
            </a:r>
            <a:endParaRPr lang="en-US" dirty="0"/>
          </a:p>
          <a:p>
            <a:pPr lvl="1"/>
            <a:r>
              <a:rPr lang="zh-CN" altLang="en-US" dirty="0"/>
              <a:t>第二级内容</a:t>
            </a:r>
            <a:endParaRPr lang="en-US" dirty="0"/>
          </a:p>
          <a:p>
            <a:pPr lvl="2"/>
            <a:r>
              <a:rPr lang="zh-CN" altLang="en-US" dirty="0"/>
              <a:t>第三级内容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361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幅图像+小标题和正文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8883" y="1905001"/>
            <a:ext cx="4876800" cy="495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Rectangle 1"/>
          <p:cNvSpPr/>
          <p:nvPr userDrawn="1"/>
        </p:nvSpPr>
        <p:spPr>
          <a:xfrm>
            <a:off x="623329" y="1905001"/>
            <a:ext cx="4876800" cy="495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/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623329" y="1905001"/>
            <a:ext cx="4876800" cy="495300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此处仅可使用透明背景的图像</a:t>
            </a:r>
            <a:endParaRPr lang="en-US" altLang="zh-CN" dirty="0"/>
          </a:p>
        </p:txBody>
      </p:sp>
      <p:sp>
        <p:nvSpPr>
          <p:cNvPr id="53" name="Content Placeholder 3"/>
          <p:cNvSpPr>
            <a:spLocks noGrp="1" noChangeAspect="1"/>
          </p:cNvSpPr>
          <p:nvPr>
            <p:ph sz="quarter" idx="30" hasCustomPrompt="1"/>
          </p:nvPr>
        </p:nvSpPr>
        <p:spPr>
          <a:xfrm>
            <a:off x="6278883" y="1905001"/>
            <a:ext cx="4876800" cy="495300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此处仅可使用透明背景的图像</a:t>
            </a:r>
            <a:endParaRPr lang="en-US" altLang="zh-CN" dirty="0"/>
          </a:p>
        </p:txBody>
      </p:sp>
      <p:sp>
        <p:nvSpPr>
          <p:cNvPr id="42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3352800" y="3733802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3352800" y="46482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54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9008353" y="3733802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55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9008353" y="46482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56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6682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幅图像+小标题和正文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8331200" y="2099494"/>
            <a:ext cx="3860800" cy="47585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Rectangle 1"/>
          <p:cNvSpPr/>
          <p:nvPr userDrawn="1"/>
        </p:nvSpPr>
        <p:spPr>
          <a:xfrm>
            <a:off x="2" y="2099494"/>
            <a:ext cx="7369908" cy="47585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2" y="2099494"/>
            <a:ext cx="7369908" cy="4758508"/>
          </a:xfrm>
          <a:noFill/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此处仅可使用透明背景的图像</a:t>
            </a:r>
            <a:endParaRPr lang="en-US" altLang="zh-CN" dirty="0"/>
          </a:p>
        </p:txBody>
      </p:sp>
      <p:sp>
        <p:nvSpPr>
          <p:cNvPr id="42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5202259" y="3844109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5202259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53" name="Content Placeholder 3"/>
          <p:cNvSpPr>
            <a:spLocks noGrp="1"/>
          </p:cNvSpPr>
          <p:nvPr>
            <p:ph sz="quarter" idx="30" hasCustomPrompt="1"/>
          </p:nvPr>
        </p:nvSpPr>
        <p:spPr>
          <a:xfrm>
            <a:off x="8331200" y="2099494"/>
            <a:ext cx="3860800" cy="4758508"/>
          </a:xfrm>
          <a:noFill/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此处仅可使用透明背景的图像</a:t>
            </a:r>
            <a:endParaRPr lang="en-US" altLang="zh-CN" dirty="0"/>
          </a:p>
        </p:txBody>
      </p:sp>
      <p:sp>
        <p:nvSpPr>
          <p:cNvPr id="54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8019809" y="3844109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55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8019809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0051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幅图像+对应的标题和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4463637"/>
            <a:ext cx="12192000" cy="2394363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3329" y="4930476"/>
            <a:ext cx="5364480" cy="144492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dirty="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623329" y="1905000"/>
            <a:ext cx="5364480" cy="2545861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此处仅可使用透明背景的图像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23329" y="4455122"/>
            <a:ext cx="53644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8" name="Content Placeholder 3"/>
          <p:cNvSpPr>
            <a:spLocks noGrp="1"/>
          </p:cNvSpPr>
          <p:nvPr>
            <p:ph sz="half" idx="30" hasCustomPrompt="1"/>
          </p:nvPr>
        </p:nvSpPr>
        <p:spPr>
          <a:xfrm>
            <a:off x="6297299" y="4930476"/>
            <a:ext cx="5364480" cy="144492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6297299" y="1905000"/>
            <a:ext cx="5364480" cy="2545861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此处仅可使用透明背景的图像</a:t>
            </a:r>
            <a:endParaRPr lang="en-US" altLang="zh-CN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6297299" y="4455122"/>
            <a:ext cx="53644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307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+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7052" y="1710268"/>
            <a:ext cx="10750549" cy="28532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标题（左对齐）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133602" y="4582089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2133602" y="4946156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6303023" y="4582089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altLang="zh-CN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6303023" y="4946156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altLang="zh-CN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6" hasCustomPrompt="1"/>
          </p:nvPr>
        </p:nvSpPr>
        <p:spPr>
          <a:xfrm>
            <a:off x="527051" y="4576741"/>
            <a:ext cx="1487424" cy="148742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4699145" y="4572000"/>
            <a:ext cx="1487424" cy="148742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006538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幅图像+小标题和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4895221" y="403579"/>
            <a:ext cx="3422651" cy="20489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/>
          <p:cNvSpPr/>
          <p:nvPr userDrawn="1"/>
        </p:nvSpPr>
        <p:spPr>
          <a:xfrm>
            <a:off x="4895221" y="2572624"/>
            <a:ext cx="3422651" cy="42853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8452788" y="0"/>
            <a:ext cx="3422651" cy="42853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4895221" y="403580"/>
            <a:ext cx="3422651" cy="2048933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53" name="Content Placeholder 3"/>
          <p:cNvSpPr>
            <a:spLocks noGrp="1"/>
          </p:cNvSpPr>
          <p:nvPr>
            <p:ph sz="quarter" idx="30" hasCustomPrompt="1"/>
          </p:nvPr>
        </p:nvSpPr>
        <p:spPr>
          <a:xfrm>
            <a:off x="8452788" y="0"/>
            <a:ext cx="3422651" cy="4285376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14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4895221" y="2572157"/>
            <a:ext cx="3422651" cy="4285375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5" name="Title 1"/>
          <p:cNvSpPr txBox="1"/>
          <p:nvPr userDrawn="1"/>
        </p:nvSpPr>
        <p:spPr>
          <a:xfrm>
            <a:off x="609601" y="1701800"/>
            <a:ext cx="3223683" cy="1066800"/>
          </a:xfrm>
          <a:prstGeom prst="rect">
            <a:avLst/>
          </a:prstGeom>
        </p:spPr>
        <p:txBody>
          <a:bodyPr vert="horz" lIns="0" tIns="60960" rIns="121920" bIns="6096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1B4D81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zh-CN" altLang="en-US" sz="3200" dirty="0"/>
              <a:t>产品内容幻灯片</a:t>
            </a:r>
            <a:endParaRPr lang="en-US" sz="3200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1" y="2768600"/>
            <a:ext cx="3223683" cy="36068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dirty="0"/>
          </a:p>
          <a:p>
            <a:pPr lvl="1"/>
            <a:r>
              <a:rPr lang="zh-CN" altLang="en-US" dirty="0"/>
              <a:t>第二级内容</a:t>
            </a:r>
            <a:endParaRPr lang="en-US" dirty="0"/>
          </a:p>
          <a:p>
            <a:pPr lvl="2"/>
            <a:r>
              <a:rPr lang="zh-CN" altLang="en-US" dirty="0"/>
              <a:t>第三级内容</a:t>
            </a:r>
            <a:endParaRPr lang="en-US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8452788" y="4445001"/>
            <a:ext cx="3028013" cy="609600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8452788" y="5054603"/>
            <a:ext cx="3028013" cy="1422399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9135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幅图像+小标题和正文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3"/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623331" y="2099494"/>
            <a:ext cx="3135871" cy="4758508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2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1625600" y="4029894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1625600" y="49530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2" name="Content Placeholder 3"/>
          <p:cNvSpPr>
            <a:spLocks noGrp="1" noChangeAspect="1"/>
          </p:cNvSpPr>
          <p:nvPr>
            <p:ph sz="quarter" idx="30" hasCustomPrompt="1"/>
          </p:nvPr>
        </p:nvSpPr>
        <p:spPr>
          <a:xfrm>
            <a:off x="4433331" y="2099494"/>
            <a:ext cx="3135871" cy="4758508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5435600" y="4029894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5435600" y="49530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5" name="Content Placeholder 3"/>
          <p:cNvSpPr>
            <a:spLocks noGrp="1" noChangeAspect="1"/>
          </p:cNvSpPr>
          <p:nvPr>
            <p:ph sz="quarter" idx="33" hasCustomPrompt="1"/>
          </p:nvPr>
        </p:nvSpPr>
        <p:spPr>
          <a:xfrm>
            <a:off x="8243331" y="2099494"/>
            <a:ext cx="3135871" cy="4758508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9245600" y="4029894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9245600" y="49530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3399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幅图像+小标题和正文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3"/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623329" y="2099494"/>
            <a:ext cx="3535680" cy="3971108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2" name="Content Placeholder 3"/>
          <p:cNvSpPr>
            <a:spLocks noGrp="1" noChangeAspect="1"/>
          </p:cNvSpPr>
          <p:nvPr>
            <p:ph sz="quarter" idx="30" hasCustomPrompt="1"/>
          </p:nvPr>
        </p:nvSpPr>
        <p:spPr>
          <a:xfrm>
            <a:off x="4328160" y="2099494"/>
            <a:ext cx="3535680" cy="3971108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5" name="Content Placeholder 3"/>
          <p:cNvSpPr>
            <a:spLocks noGrp="1" noChangeAspect="1"/>
          </p:cNvSpPr>
          <p:nvPr>
            <p:ph sz="quarter" idx="33" hasCustomPrompt="1"/>
          </p:nvPr>
        </p:nvSpPr>
        <p:spPr>
          <a:xfrm>
            <a:off x="8148320" y="2099494"/>
            <a:ext cx="3535680" cy="3971108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5896369" y="4029894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5896369" y="49530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8639569" y="4029894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8639569" y="49530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42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3153169" y="4029894"/>
            <a:ext cx="256032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3153169" y="49530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996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幅图像+对应的标题和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850465"/>
            <a:ext cx="12192000" cy="30075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3329" y="4317301"/>
            <a:ext cx="3535680" cy="198729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dirty="0"/>
          </a:p>
          <a:p>
            <a:pPr lvl="1"/>
            <a:r>
              <a:rPr lang="zh-CN" altLang="en-US" dirty="0"/>
              <a:t>第二级内容</a:t>
            </a:r>
            <a:endParaRPr lang="en-US" dirty="0"/>
          </a:p>
          <a:p>
            <a:pPr lvl="2"/>
            <a:r>
              <a:rPr lang="zh-CN" altLang="en-US" dirty="0"/>
              <a:t>第三级内容</a:t>
            </a:r>
            <a:endParaRPr lang="en-US" dirty="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623329" y="1863167"/>
            <a:ext cx="3535680" cy="1987296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23329" y="3841949"/>
            <a:ext cx="35356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31" name="Content Placeholder 3"/>
          <p:cNvSpPr>
            <a:spLocks noGrp="1"/>
          </p:cNvSpPr>
          <p:nvPr>
            <p:ph sz="half" idx="30" hasCustomPrompt="1"/>
          </p:nvPr>
        </p:nvSpPr>
        <p:spPr>
          <a:xfrm>
            <a:off x="4389120" y="4317301"/>
            <a:ext cx="3535680" cy="198729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4389120" y="1863167"/>
            <a:ext cx="3535680" cy="1987296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37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4389120" y="3841949"/>
            <a:ext cx="35356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38" name="Content Placeholder 3"/>
          <p:cNvSpPr>
            <a:spLocks noGrp="1"/>
          </p:cNvSpPr>
          <p:nvPr>
            <p:ph sz="half" idx="33" hasCustomPrompt="1"/>
          </p:nvPr>
        </p:nvSpPr>
        <p:spPr>
          <a:xfrm>
            <a:off x="8154911" y="4317301"/>
            <a:ext cx="3535680" cy="198729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39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8154911" y="1863167"/>
            <a:ext cx="3535680" cy="1987296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0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8154911" y="3841949"/>
            <a:ext cx="35356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48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幅图像+小标题和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671117" y="1092200"/>
            <a:ext cx="2621280" cy="26212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3386820" y="1092200"/>
            <a:ext cx="2621280" cy="26212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Rectangle 20"/>
          <p:cNvSpPr/>
          <p:nvPr userDrawn="1"/>
        </p:nvSpPr>
        <p:spPr>
          <a:xfrm>
            <a:off x="3398108" y="3858292"/>
            <a:ext cx="2621280" cy="26212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2" name="Rectangle 21"/>
          <p:cNvSpPr/>
          <p:nvPr userDrawn="1"/>
        </p:nvSpPr>
        <p:spPr>
          <a:xfrm>
            <a:off x="6166297" y="3858292"/>
            <a:ext cx="2621280" cy="26212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671116" y="1092200"/>
            <a:ext cx="2621280" cy="2621277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53" name="Content Placeholder 3"/>
          <p:cNvSpPr>
            <a:spLocks noGrp="1"/>
          </p:cNvSpPr>
          <p:nvPr>
            <p:ph sz="quarter" idx="30" hasCustomPrompt="1"/>
          </p:nvPr>
        </p:nvSpPr>
        <p:spPr>
          <a:xfrm>
            <a:off x="3411832" y="3848135"/>
            <a:ext cx="2596269" cy="2631439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14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387806" y="1092202"/>
            <a:ext cx="2620295" cy="2621279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5" name="Title 1"/>
          <p:cNvSpPr txBox="1"/>
          <p:nvPr userDrawn="1"/>
        </p:nvSpPr>
        <p:spPr>
          <a:xfrm>
            <a:off x="6469525" y="1193800"/>
            <a:ext cx="3223683" cy="1066800"/>
          </a:xfrm>
          <a:prstGeom prst="rect">
            <a:avLst/>
          </a:prstGeom>
        </p:spPr>
        <p:txBody>
          <a:bodyPr vert="horz" lIns="0" tIns="60960" rIns="121920" bIns="6096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1B4D81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zh-CN" altLang="en-US" sz="3200" dirty="0"/>
              <a:t>产品内容幻灯片</a:t>
            </a:r>
            <a:endParaRPr lang="en-US" sz="3200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469525" y="2260602"/>
            <a:ext cx="3588875" cy="12576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48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7887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仅限正文，保持内容简短</a:t>
            </a:r>
            <a:endParaRPr lang="en-US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71117" y="3848133"/>
            <a:ext cx="2580083" cy="609600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可选小标题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671117" y="4457735"/>
            <a:ext cx="2580083" cy="1422399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23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6166297" y="3858292"/>
            <a:ext cx="2621280" cy="262128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061680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幅图像+对应的标题和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/>
          <p:cNvSpPr>
            <a:spLocks noGrp="1"/>
          </p:cNvSpPr>
          <p:nvPr>
            <p:ph sz="quarter" idx="22" hasCustomPrompt="1"/>
          </p:nvPr>
        </p:nvSpPr>
        <p:spPr>
          <a:xfrm>
            <a:off x="3441291" y="2514600"/>
            <a:ext cx="2621280" cy="196291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6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609600" y="2514600"/>
            <a:ext cx="2621280" cy="1965960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4477515"/>
            <a:ext cx="12192000" cy="238048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609600" y="4952867"/>
            <a:ext cx="2621280" cy="148755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09600" y="4477514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8" name="Content Placeholder 3"/>
          <p:cNvSpPr>
            <a:spLocks noGrp="1"/>
          </p:cNvSpPr>
          <p:nvPr>
            <p:ph sz="quarter" idx="23" hasCustomPrompt="1"/>
          </p:nvPr>
        </p:nvSpPr>
        <p:spPr>
          <a:xfrm>
            <a:off x="3441291" y="4952867"/>
            <a:ext cx="2621280" cy="148755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49" name="Content Placeholder 3"/>
          <p:cNvSpPr>
            <a:spLocks noGrp="1"/>
          </p:cNvSpPr>
          <p:nvPr>
            <p:ph sz="quarter" idx="24" hasCustomPrompt="1"/>
          </p:nvPr>
        </p:nvSpPr>
        <p:spPr>
          <a:xfrm>
            <a:off x="3441291" y="4477514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50" name="Content Placeholder 3"/>
          <p:cNvSpPr>
            <a:spLocks noGrp="1"/>
          </p:cNvSpPr>
          <p:nvPr>
            <p:ph sz="quarter" idx="25" hasCustomPrompt="1"/>
          </p:nvPr>
        </p:nvSpPr>
        <p:spPr>
          <a:xfrm>
            <a:off x="6289365" y="2514600"/>
            <a:ext cx="2621280" cy="196291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51" name="Content Placeholder 3"/>
          <p:cNvSpPr>
            <a:spLocks noGrp="1"/>
          </p:cNvSpPr>
          <p:nvPr>
            <p:ph sz="quarter" idx="26" hasCustomPrompt="1"/>
          </p:nvPr>
        </p:nvSpPr>
        <p:spPr>
          <a:xfrm>
            <a:off x="6289365" y="4952867"/>
            <a:ext cx="2621280" cy="148755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52" name="Content Placeholder 3"/>
          <p:cNvSpPr>
            <a:spLocks noGrp="1"/>
          </p:cNvSpPr>
          <p:nvPr>
            <p:ph sz="quarter" idx="27" hasCustomPrompt="1"/>
          </p:nvPr>
        </p:nvSpPr>
        <p:spPr>
          <a:xfrm>
            <a:off x="6289365" y="4477514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53" name="Content Placeholder 3"/>
          <p:cNvSpPr>
            <a:spLocks noGrp="1"/>
          </p:cNvSpPr>
          <p:nvPr>
            <p:ph sz="quarter" idx="28" hasCustomPrompt="1"/>
          </p:nvPr>
        </p:nvSpPr>
        <p:spPr>
          <a:xfrm>
            <a:off x="9121056" y="2514600"/>
            <a:ext cx="2621280" cy="196291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54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9121056" y="4952867"/>
            <a:ext cx="2621280" cy="148755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55" name="Content Placeholder 3"/>
          <p:cNvSpPr>
            <a:spLocks noGrp="1"/>
          </p:cNvSpPr>
          <p:nvPr>
            <p:ph sz="quarter" idx="30" hasCustomPrompt="1"/>
          </p:nvPr>
        </p:nvSpPr>
        <p:spPr>
          <a:xfrm>
            <a:off x="9121056" y="4477514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600" y="1106424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8883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幅图像+对应的标题和项目列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455815" y="2090557"/>
            <a:ext cx="2621280" cy="147523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3578564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3329" y="4045402"/>
            <a:ext cx="262128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  <a:p>
            <a:pPr lvl="2"/>
            <a:endParaRPr lang="en-US" dirty="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623329" y="2097072"/>
            <a:ext cx="2618627" cy="1472977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33" name="Content Placeholder 3"/>
          <p:cNvSpPr>
            <a:spLocks noGrp="1"/>
          </p:cNvSpPr>
          <p:nvPr>
            <p:ph sz="half" idx="30" hasCustomPrompt="1"/>
          </p:nvPr>
        </p:nvSpPr>
        <p:spPr>
          <a:xfrm>
            <a:off x="3455815" y="4045402"/>
            <a:ext cx="262128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  <a:p>
            <a:pPr lvl="2"/>
            <a:endParaRPr lang="en-US" dirty="0"/>
          </a:p>
        </p:txBody>
      </p:sp>
      <p:sp>
        <p:nvSpPr>
          <p:cNvPr id="35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44" name="Content Placeholder 3"/>
          <p:cNvSpPr>
            <a:spLocks noGrp="1"/>
          </p:cNvSpPr>
          <p:nvPr>
            <p:ph sz="quarter" idx="33" hasCustomPrompt="1"/>
          </p:nvPr>
        </p:nvSpPr>
        <p:spPr>
          <a:xfrm>
            <a:off x="6282987" y="2090557"/>
            <a:ext cx="2621280" cy="147523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5" name="Content Placeholder 3"/>
          <p:cNvSpPr>
            <a:spLocks noGrp="1"/>
          </p:cNvSpPr>
          <p:nvPr>
            <p:ph sz="half" idx="34" hasCustomPrompt="1"/>
          </p:nvPr>
        </p:nvSpPr>
        <p:spPr>
          <a:xfrm>
            <a:off x="6282987" y="4045402"/>
            <a:ext cx="262128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  <a:p>
            <a:pPr lvl="2"/>
            <a:endParaRPr lang="en-US" dirty="0"/>
          </a:p>
        </p:txBody>
      </p:sp>
      <p:sp>
        <p:nvSpPr>
          <p:cNvPr id="46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47" name="Content Placeholder 3"/>
          <p:cNvSpPr>
            <a:spLocks noGrp="1"/>
          </p:cNvSpPr>
          <p:nvPr>
            <p:ph sz="quarter" idx="36" hasCustomPrompt="1"/>
          </p:nvPr>
        </p:nvSpPr>
        <p:spPr>
          <a:xfrm>
            <a:off x="9104845" y="2090557"/>
            <a:ext cx="2621280" cy="147523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8" name="Content Placeholder 3"/>
          <p:cNvSpPr>
            <a:spLocks noGrp="1"/>
          </p:cNvSpPr>
          <p:nvPr>
            <p:ph sz="half" idx="37" hasCustomPrompt="1"/>
          </p:nvPr>
        </p:nvSpPr>
        <p:spPr>
          <a:xfrm>
            <a:off x="9104845" y="4045402"/>
            <a:ext cx="262128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  <a:p>
            <a:pPr lvl="2"/>
            <a:endParaRPr lang="en-US" dirty="0"/>
          </a:p>
        </p:txBody>
      </p:sp>
      <p:sp>
        <p:nvSpPr>
          <p:cNvPr id="49" name="Content Placeholder 3"/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697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幅图像+对应的标题和项目列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578564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508029" y="4045402"/>
            <a:ext cx="213360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508029" y="1977153"/>
            <a:ext cx="2133600" cy="159715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marR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dirty="0"/>
              <a:t>此处使用透明背景的图像且仅在边缘裁剪</a:t>
            </a:r>
            <a:endParaRPr lang="en-US" altLang="zh-CN" dirty="0"/>
          </a:p>
          <a:p>
            <a:pPr lvl="0"/>
            <a:r>
              <a:rPr lang="en-US" dirty="0"/>
              <a:t>at the edges!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508029" y="3570047"/>
            <a:ext cx="213360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68" name="Content Placeholder 3"/>
          <p:cNvSpPr>
            <a:spLocks noGrp="1"/>
          </p:cNvSpPr>
          <p:nvPr>
            <p:ph sz="half" idx="30" hasCustomPrompt="1"/>
          </p:nvPr>
        </p:nvSpPr>
        <p:spPr>
          <a:xfrm>
            <a:off x="2794029" y="4045402"/>
            <a:ext cx="213360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69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2794032" y="1977153"/>
            <a:ext cx="2133600" cy="159715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70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2794029" y="3570047"/>
            <a:ext cx="213360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71" name="Content Placeholder 3"/>
          <p:cNvSpPr>
            <a:spLocks noGrp="1"/>
          </p:cNvSpPr>
          <p:nvPr>
            <p:ph sz="half" idx="33" hasCustomPrompt="1"/>
          </p:nvPr>
        </p:nvSpPr>
        <p:spPr>
          <a:xfrm>
            <a:off x="5080024" y="4045402"/>
            <a:ext cx="213360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72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5080027" y="1977153"/>
            <a:ext cx="2133600" cy="159715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73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5080024" y="3570047"/>
            <a:ext cx="213360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74" name="Content Placeholder 3"/>
          <p:cNvSpPr>
            <a:spLocks noGrp="1"/>
          </p:cNvSpPr>
          <p:nvPr>
            <p:ph sz="half" idx="36" hasCustomPrompt="1"/>
          </p:nvPr>
        </p:nvSpPr>
        <p:spPr>
          <a:xfrm>
            <a:off x="7366013" y="4045402"/>
            <a:ext cx="213360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75" name="Content Placeholder 3"/>
          <p:cNvSpPr>
            <a:spLocks noGrp="1"/>
          </p:cNvSpPr>
          <p:nvPr>
            <p:ph sz="quarter" idx="37" hasCustomPrompt="1"/>
          </p:nvPr>
        </p:nvSpPr>
        <p:spPr>
          <a:xfrm>
            <a:off x="7366016" y="1977153"/>
            <a:ext cx="2133600" cy="159715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76" name="Content Placeholder 3"/>
          <p:cNvSpPr>
            <a:spLocks noGrp="1"/>
          </p:cNvSpPr>
          <p:nvPr>
            <p:ph sz="quarter" idx="38" hasCustomPrompt="1"/>
          </p:nvPr>
        </p:nvSpPr>
        <p:spPr>
          <a:xfrm>
            <a:off x="7366013" y="3570047"/>
            <a:ext cx="213360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77" name="Content Placeholder 3"/>
          <p:cNvSpPr>
            <a:spLocks noGrp="1"/>
          </p:cNvSpPr>
          <p:nvPr>
            <p:ph sz="half" idx="39" hasCustomPrompt="1"/>
          </p:nvPr>
        </p:nvSpPr>
        <p:spPr>
          <a:xfrm>
            <a:off x="9651997" y="4045402"/>
            <a:ext cx="213360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626"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78" name="Content Placeholder 3"/>
          <p:cNvSpPr>
            <a:spLocks noGrp="1"/>
          </p:cNvSpPr>
          <p:nvPr>
            <p:ph sz="quarter" idx="40" hasCustomPrompt="1"/>
          </p:nvPr>
        </p:nvSpPr>
        <p:spPr>
          <a:xfrm>
            <a:off x="9652000" y="1977153"/>
            <a:ext cx="2133600" cy="159715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79" name="Content Placeholder 3"/>
          <p:cNvSpPr>
            <a:spLocks noGrp="1"/>
          </p:cNvSpPr>
          <p:nvPr>
            <p:ph sz="quarter" idx="41" hasCustomPrompt="1"/>
          </p:nvPr>
        </p:nvSpPr>
        <p:spPr>
          <a:xfrm>
            <a:off x="9651997" y="3570047"/>
            <a:ext cx="213360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80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9144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1990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像+图注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7620000" y="0"/>
            <a:ext cx="4572000" cy="68580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1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3429769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6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609600" y="2006600"/>
            <a:ext cx="2621280" cy="1962912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09600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dirty="0"/>
          </a:p>
        </p:txBody>
      </p:sp>
      <p:sp>
        <p:nvSpPr>
          <p:cNvPr id="23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429769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4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6249939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6249939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9070108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37" hasCustomPrompt="1"/>
          </p:nvPr>
        </p:nvSpPr>
        <p:spPr>
          <a:xfrm>
            <a:off x="9070108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09600" y="4648199"/>
            <a:ext cx="6486016" cy="1657629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68072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1274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像+图注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21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3429769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6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609600" y="2006600"/>
            <a:ext cx="2621280" cy="1962912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09600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3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429769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4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6249939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6249939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9070108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37" hasCustomPrompt="1"/>
          </p:nvPr>
        </p:nvSpPr>
        <p:spPr>
          <a:xfrm>
            <a:off x="9070108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4978400" y="4648199"/>
            <a:ext cx="6486016" cy="1657629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正文优先于项目列表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altLang="zh-CN" dirty="0"/>
          </a:p>
          <a:p>
            <a:pPr lvl="2"/>
            <a:r>
              <a:rPr lang="zh-CN" altLang="en-US" dirty="0"/>
              <a:t>第三级内容</a:t>
            </a:r>
            <a:endParaRPr lang="en-US" altLang="zh-CN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978402" y="787400"/>
            <a:ext cx="6712988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784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章节标题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569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 algn="ctr">
              <a:buNone/>
              <a:defRPr sz="2667"/>
            </a:lvl2pPr>
            <a:lvl3pPr marL="1219140" indent="0" algn="ctr">
              <a:buNone/>
              <a:defRPr sz="2400"/>
            </a:lvl3pPr>
            <a:lvl4pPr marL="1828709" indent="0" algn="ctr">
              <a:buNone/>
              <a:defRPr sz="2133"/>
            </a:lvl4pPr>
            <a:lvl5pPr marL="2438278" indent="0" algn="ctr">
              <a:buNone/>
              <a:defRPr sz="2133"/>
            </a:lvl5pPr>
            <a:lvl6pPr marL="3047848" indent="0" algn="ctr">
              <a:buNone/>
              <a:defRPr sz="2133"/>
            </a:lvl6pPr>
            <a:lvl7pPr marL="3657418" indent="0" algn="ctr">
              <a:buNone/>
              <a:defRPr sz="2133"/>
            </a:lvl7pPr>
            <a:lvl8pPr marL="4266987" indent="0" algn="ctr">
              <a:buNone/>
              <a:defRPr sz="2133"/>
            </a:lvl8pPr>
            <a:lvl9pPr marL="4876557" indent="0" algn="ctr">
              <a:buNone/>
              <a:defRPr sz="2133"/>
            </a:lvl9pPr>
          </a:lstStyle>
          <a:p>
            <a:r>
              <a:rPr lang="zh-CN" altLang="en-US" dirty="0"/>
              <a:t>章节副标题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246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幅图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835400"/>
            <a:ext cx="12192000" cy="30226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2073807" y="1850433"/>
            <a:ext cx="8044389" cy="4524969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此处使用透明背景或软件背景的图像，请勿使用白色背景的图像。裁剪边缘。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073807" y="64516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仅在必要时使用图注</a:t>
            </a:r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8868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像+图注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1117600" y="3124200"/>
            <a:ext cx="11074400" cy="31496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1" name="Content Placeholder 3"/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3446153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6" name="Content Placeholder 3"/>
          <p:cNvSpPr>
            <a:spLocks noGrp="1" noChangeAspect="1"/>
          </p:cNvSpPr>
          <p:nvPr>
            <p:ph sz="quarter" idx="21" hasCustomPrompt="1"/>
          </p:nvPr>
        </p:nvSpPr>
        <p:spPr>
          <a:xfrm>
            <a:off x="625984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25984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dirty="0"/>
          </a:p>
        </p:txBody>
      </p:sp>
      <p:sp>
        <p:nvSpPr>
          <p:cNvPr id="23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446153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4" name="Content Placeholder 3"/>
          <p:cNvSpPr>
            <a:spLocks noGrp="1" noChangeAspect="1"/>
          </p:cNvSpPr>
          <p:nvPr>
            <p:ph sz="quarter" idx="32" hasCustomPrompt="1"/>
          </p:nvPr>
        </p:nvSpPr>
        <p:spPr>
          <a:xfrm>
            <a:off x="6266323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6266323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 noChangeAspect="1"/>
          </p:cNvSpPr>
          <p:nvPr>
            <p:ph sz="quarter" idx="35" hasCustomPrompt="1"/>
          </p:nvPr>
        </p:nvSpPr>
        <p:spPr>
          <a:xfrm>
            <a:off x="9086492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37" hasCustomPrompt="1"/>
          </p:nvPr>
        </p:nvSpPr>
        <p:spPr>
          <a:xfrm>
            <a:off x="9086492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0621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像+图注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3124200"/>
            <a:ext cx="11074400" cy="31496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1" name="Content Placeholder 3"/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3446153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6" name="Content Placeholder 3"/>
          <p:cNvSpPr>
            <a:spLocks noGrp="1" noChangeAspect="1"/>
          </p:cNvSpPr>
          <p:nvPr>
            <p:ph sz="quarter" idx="21" hasCustomPrompt="1"/>
          </p:nvPr>
        </p:nvSpPr>
        <p:spPr>
          <a:xfrm>
            <a:off x="625984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25984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3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446153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4" name="Content Placeholder 3"/>
          <p:cNvSpPr>
            <a:spLocks noGrp="1" noChangeAspect="1"/>
          </p:cNvSpPr>
          <p:nvPr>
            <p:ph sz="quarter" idx="32" hasCustomPrompt="1"/>
          </p:nvPr>
        </p:nvSpPr>
        <p:spPr>
          <a:xfrm>
            <a:off x="6266323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6266323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 noChangeAspect="1"/>
          </p:cNvSpPr>
          <p:nvPr>
            <p:ph sz="quarter" idx="35" hasCustomPrompt="1"/>
          </p:nvPr>
        </p:nvSpPr>
        <p:spPr>
          <a:xfrm>
            <a:off x="9086492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37" hasCustomPrompt="1"/>
          </p:nvPr>
        </p:nvSpPr>
        <p:spPr>
          <a:xfrm>
            <a:off x="9086492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0493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幅图像+短标题和简短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3446153" y="1665888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如果全部图像均不是透明背景，则设置为无背景轮廓</a:t>
            </a:r>
            <a:endParaRPr lang="en-US" dirty="0"/>
          </a:p>
        </p:txBody>
      </p:sp>
      <p:sp>
        <p:nvSpPr>
          <p:cNvPr id="46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625984" y="1665888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20" hasCustomPrompt="1"/>
          </p:nvPr>
        </p:nvSpPr>
        <p:spPr>
          <a:xfrm>
            <a:off x="625984" y="356324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25984" y="3141122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2" name="Content Placeholder 3"/>
          <p:cNvSpPr>
            <a:spLocks noGrp="1"/>
          </p:cNvSpPr>
          <p:nvPr>
            <p:ph sz="quarter" idx="30" hasCustomPrompt="1"/>
          </p:nvPr>
        </p:nvSpPr>
        <p:spPr>
          <a:xfrm>
            <a:off x="3446153" y="356324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altLang="zh-CN" dirty="0"/>
          </a:p>
        </p:txBody>
      </p:sp>
      <p:sp>
        <p:nvSpPr>
          <p:cNvPr id="23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446153" y="3141122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4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6266323" y="1665888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5" name="Content Placeholder 3"/>
          <p:cNvSpPr>
            <a:spLocks noGrp="1"/>
          </p:cNvSpPr>
          <p:nvPr>
            <p:ph sz="quarter" idx="33" hasCustomPrompt="1"/>
          </p:nvPr>
        </p:nvSpPr>
        <p:spPr>
          <a:xfrm>
            <a:off x="6266323" y="356324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altLang="zh-CN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6266323" y="3141122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9086492" y="1665888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28" name="Content Placeholder 3"/>
          <p:cNvSpPr>
            <a:spLocks noGrp="1"/>
          </p:cNvSpPr>
          <p:nvPr>
            <p:ph sz="quarter" idx="36" hasCustomPrompt="1"/>
          </p:nvPr>
        </p:nvSpPr>
        <p:spPr>
          <a:xfrm>
            <a:off x="9086492" y="356324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37" hasCustomPrompt="1"/>
          </p:nvPr>
        </p:nvSpPr>
        <p:spPr>
          <a:xfrm>
            <a:off x="9086492" y="3141122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0" name="Content Placeholder 3"/>
          <p:cNvSpPr>
            <a:spLocks noGrp="1"/>
          </p:cNvSpPr>
          <p:nvPr>
            <p:ph sz="quarter" idx="38" hasCustomPrompt="1"/>
          </p:nvPr>
        </p:nvSpPr>
        <p:spPr>
          <a:xfrm>
            <a:off x="3446153" y="4239755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31" name="Content Placeholder 3"/>
          <p:cNvSpPr>
            <a:spLocks noGrp="1"/>
          </p:cNvSpPr>
          <p:nvPr>
            <p:ph sz="quarter" idx="39" hasCustomPrompt="1"/>
          </p:nvPr>
        </p:nvSpPr>
        <p:spPr>
          <a:xfrm>
            <a:off x="625984" y="4239755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32" name="Content Placeholder 3"/>
          <p:cNvSpPr>
            <a:spLocks noGrp="1"/>
          </p:cNvSpPr>
          <p:nvPr>
            <p:ph sz="quarter" idx="40" hasCustomPrompt="1"/>
          </p:nvPr>
        </p:nvSpPr>
        <p:spPr>
          <a:xfrm>
            <a:off x="625984" y="6137115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altLang="zh-CN" dirty="0"/>
          </a:p>
        </p:txBody>
      </p:sp>
      <p:sp>
        <p:nvSpPr>
          <p:cNvPr id="33" name="Content Placeholder 3"/>
          <p:cNvSpPr>
            <a:spLocks noGrp="1"/>
          </p:cNvSpPr>
          <p:nvPr>
            <p:ph sz="quarter" idx="41" hasCustomPrompt="1"/>
          </p:nvPr>
        </p:nvSpPr>
        <p:spPr>
          <a:xfrm>
            <a:off x="625984" y="571498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4" name="Content Placeholder 3"/>
          <p:cNvSpPr>
            <a:spLocks noGrp="1"/>
          </p:cNvSpPr>
          <p:nvPr>
            <p:ph sz="quarter" idx="42" hasCustomPrompt="1"/>
          </p:nvPr>
        </p:nvSpPr>
        <p:spPr>
          <a:xfrm>
            <a:off x="3446153" y="6137115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altLang="zh-CN" dirty="0"/>
          </a:p>
        </p:txBody>
      </p:sp>
      <p:sp>
        <p:nvSpPr>
          <p:cNvPr id="35" name="Content Placeholder 3"/>
          <p:cNvSpPr>
            <a:spLocks noGrp="1"/>
          </p:cNvSpPr>
          <p:nvPr>
            <p:ph sz="quarter" idx="43" hasCustomPrompt="1"/>
          </p:nvPr>
        </p:nvSpPr>
        <p:spPr>
          <a:xfrm>
            <a:off x="3446153" y="571498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44" hasCustomPrompt="1"/>
          </p:nvPr>
        </p:nvSpPr>
        <p:spPr>
          <a:xfrm>
            <a:off x="6266323" y="4239755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37" name="Content Placeholder 3"/>
          <p:cNvSpPr>
            <a:spLocks noGrp="1"/>
          </p:cNvSpPr>
          <p:nvPr>
            <p:ph sz="quarter" idx="45" hasCustomPrompt="1"/>
          </p:nvPr>
        </p:nvSpPr>
        <p:spPr>
          <a:xfrm>
            <a:off x="6266323" y="6137115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altLang="zh-CN" dirty="0"/>
          </a:p>
        </p:txBody>
      </p:sp>
      <p:sp>
        <p:nvSpPr>
          <p:cNvPr id="38" name="Content Placeholder 3"/>
          <p:cNvSpPr>
            <a:spLocks noGrp="1"/>
          </p:cNvSpPr>
          <p:nvPr>
            <p:ph sz="quarter" idx="46" hasCustomPrompt="1"/>
          </p:nvPr>
        </p:nvSpPr>
        <p:spPr>
          <a:xfrm>
            <a:off x="6266323" y="571498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9" name="Content Placeholder 3"/>
          <p:cNvSpPr>
            <a:spLocks noGrp="1"/>
          </p:cNvSpPr>
          <p:nvPr>
            <p:ph sz="quarter" idx="47" hasCustomPrompt="1"/>
          </p:nvPr>
        </p:nvSpPr>
        <p:spPr>
          <a:xfrm>
            <a:off x="9086492" y="4239755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此处使用透明背景的图像且仅在边缘裁剪</a:t>
            </a:r>
            <a:endParaRPr lang="en-US" altLang="zh-CN" dirty="0"/>
          </a:p>
        </p:txBody>
      </p:sp>
      <p:sp>
        <p:nvSpPr>
          <p:cNvPr id="40" name="Content Placeholder 3"/>
          <p:cNvSpPr>
            <a:spLocks noGrp="1"/>
          </p:cNvSpPr>
          <p:nvPr>
            <p:ph sz="quarter" idx="48" hasCustomPrompt="1"/>
          </p:nvPr>
        </p:nvSpPr>
        <p:spPr>
          <a:xfrm>
            <a:off x="9086492" y="6137115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altLang="zh-CN" dirty="0"/>
          </a:p>
        </p:txBody>
      </p:sp>
      <p:sp>
        <p:nvSpPr>
          <p:cNvPr id="41" name="Content Placeholder 3"/>
          <p:cNvSpPr>
            <a:spLocks noGrp="1"/>
          </p:cNvSpPr>
          <p:nvPr>
            <p:ph sz="quarter" idx="49" hasCustomPrompt="1"/>
          </p:nvPr>
        </p:nvSpPr>
        <p:spPr>
          <a:xfrm>
            <a:off x="9086492" y="571498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609600" y="787401"/>
            <a:ext cx="11074400" cy="62410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507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幅图像+图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3446153" y="1971083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46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625984" y="1971083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25984" y="3446317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dirty="0"/>
          </a:p>
        </p:txBody>
      </p:sp>
      <p:sp>
        <p:nvSpPr>
          <p:cNvPr id="23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3446153" y="3446317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4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6266323" y="1971083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6266323" y="3446317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9086492" y="1971083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37" hasCustomPrompt="1"/>
          </p:nvPr>
        </p:nvSpPr>
        <p:spPr>
          <a:xfrm>
            <a:off x="9086492" y="3446317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30" name="Content Placeholder 3"/>
          <p:cNvSpPr>
            <a:spLocks noGrp="1"/>
          </p:cNvSpPr>
          <p:nvPr>
            <p:ph sz="quarter" idx="38" hasCustomPrompt="1"/>
          </p:nvPr>
        </p:nvSpPr>
        <p:spPr>
          <a:xfrm>
            <a:off x="3446153" y="4173241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31" name="Content Placeholder 3"/>
          <p:cNvSpPr>
            <a:spLocks noGrp="1"/>
          </p:cNvSpPr>
          <p:nvPr>
            <p:ph sz="quarter" idx="39" hasCustomPrompt="1"/>
          </p:nvPr>
        </p:nvSpPr>
        <p:spPr>
          <a:xfrm>
            <a:off x="625984" y="4173241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33" name="Content Placeholder 3"/>
          <p:cNvSpPr>
            <a:spLocks noGrp="1"/>
          </p:cNvSpPr>
          <p:nvPr>
            <p:ph sz="quarter" idx="41" hasCustomPrompt="1"/>
          </p:nvPr>
        </p:nvSpPr>
        <p:spPr>
          <a:xfrm>
            <a:off x="625984" y="5648475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35" name="Content Placeholder 3"/>
          <p:cNvSpPr>
            <a:spLocks noGrp="1"/>
          </p:cNvSpPr>
          <p:nvPr>
            <p:ph sz="quarter" idx="43" hasCustomPrompt="1"/>
          </p:nvPr>
        </p:nvSpPr>
        <p:spPr>
          <a:xfrm>
            <a:off x="3446153" y="5648475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44" hasCustomPrompt="1"/>
          </p:nvPr>
        </p:nvSpPr>
        <p:spPr>
          <a:xfrm>
            <a:off x="6266323" y="4173241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38" name="Content Placeholder 3"/>
          <p:cNvSpPr>
            <a:spLocks noGrp="1"/>
          </p:cNvSpPr>
          <p:nvPr>
            <p:ph sz="quarter" idx="46" hasCustomPrompt="1"/>
          </p:nvPr>
        </p:nvSpPr>
        <p:spPr>
          <a:xfrm>
            <a:off x="6266323" y="5648475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39" name="Content Placeholder 3"/>
          <p:cNvSpPr>
            <a:spLocks noGrp="1"/>
          </p:cNvSpPr>
          <p:nvPr>
            <p:ph sz="quarter" idx="47" hasCustomPrompt="1"/>
          </p:nvPr>
        </p:nvSpPr>
        <p:spPr>
          <a:xfrm>
            <a:off x="9086492" y="4173241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仅使用透明背景的图像</a:t>
            </a:r>
            <a:endParaRPr lang="en-US" altLang="zh-CN" dirty="0"/>
          </a:p>
        </p:txBody>
      </p:sp>
      <p:sp>
        <p:nvSpPr>
          <p:cNvPr id="41" name="Content Placeholder 3"/>
          <p:cNvSpPr>
            <a:spLocks noGrp="1"/>
          </p:cNvSpPr>
          <p:nvPr>
            <p:ph sz="quarter" idx="49" hasCustomPrompt="1"/>
          </p:nvPr>
        </p:nvSpPr>
        <p:spPr>
          <a:xfrm>
            <a:off x="9086492" y="5648475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42" name="Title 1"/>
          <p:cNvSpPr>
            <a:spLocks noGrp="1"/>
          </p:cNvSpPr>
          <p:nvPr>
            <p:ph type="title"/>
          </p:nvPr>
        </p:nvSpPr>
        <p:spPr>
          <a:xfrm>
            <a:off x="609600" y="787401"/>
            <a:ext cx="11074400" cy="62410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0646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幅图像+图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/>
          <p:cNvSpPr>
            <a:spLocks noGrp="1"/>
          </p:cNvSpPr>
          <p:nvPr>
            <p:ph sz="quarter" idx="21" hasCustomPrompt="1"/>
          </p:nvPr>
        </p:nvSpPr>
        <p:spPr>
          <a:xfrm>
            <a:off x="609600" y="1844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透明背景图像</a:t>
            </a:r>
            <a:r>
              <a:rPr lang="en-US" altLang="zh-CN" dirty="0"/>
              <a:t>+</a:t>
            </a:r>
            <a:r>
              <a:rPr lang="zh-CN" altLang="en-US" dirty="0"/>
              <a:t>蓝色背景填充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609600" y="3434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白色背景下，图注文字居中</a:t>
            </a:r>
            <a:endParaRPr lang="en-US" dirty="0"/>
          </a:p>
        </p:txBody>
      </p:sp>
      <p:sp>
        <p:nvSpPr>
          <p:cNvPr id="42" name="Title 1"/>
          <p:cNvSpPr>
            <a:spLocks noGrp="1"/>
          </p:cNvSpPr>
          <p:nvPr>
            <p:ph type="title"/>
          </p:nvPr>
        </p:nvSpPr>
        <p:spPr>
          <a:xfrm>
            <a:off x="609600" y="787401"/>
            <a:ext cx="11074400" cy="62410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5" name="Content Placeholder 3"/>
          <p:cNvSpPr>
            <a:spLocks noGrp="1"/>
          </p:cNvSpPr>
          <p:nvPr>
            <p:ph sz="quarter" idx="22" hasCustomPrompt="1"/>
          </p:nvPr>
        </p:nvSpPr>
        <p:spPr>
          <a:xfrm>
            <a:off x="2844800" y="1844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或非透明背景图像</a:t>
            </a:r>
            <a:r>
              <a:rPr lang="en-US" altLang="zh-CN" dirty="0"/>
              <a:t>+</a:t>
            </a:r>
            <a:r>
              <a:rPr lang="zh-CN" altLang="en-US" dirty="0"/>
              <a:t>无填充轮廓</a:t>
            </a:r>
            <a:endParaRPr lang="en-US" dirty="0"/>
          </a:p>
        </p:txBody>
      </p:sp>
      <p:sp>
        <p:nvSpPr>
          <p:cNvPr id="47" name="Content Placeholder 3"/>
          <p:cNvSpPr>
            <a:spLocks noGrp="1"/>
          </p:cNvSpPr>
          <p:nvPr>
            <p:ph sz="quarter" idx="23" hasCustomPrompt="1"/>
          </p:nvPr>
        </p:nvSpPr>
        <p:spPr>
          <a:xfrm>
            <a:off x="2844800" y="3434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蓝色背景下，图注文字左对齐</a:t>
            </a:r>
            <a:endParaRPr lang="en-US" dirty="0"/>
          </a:p>
        </p:txBody>
      </p:sp>
      <p:sp>
        <p:nvSpPr>
          <p:cNvPr id="48" name="Content Placeholder 3"/>
          <p:cNvSpPr>
            <a:spLocks noGrp="1"/>
          </p:cNvSpPr>
          <p:nvPr>
            <p:ph sz="quarter" idx="24" hasCustomPrompt="1"/>
          </p:nvPr>
        </p:nvSpPr>
        <p:spPr>
          <a:xfrm>
            <a:off x="5080000" y="1844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本页所有图像格式设置保持一致</a:t>
            </a:r>
            <a:endParaRPr lang="en-US" dirty="0"/>
          </a:p>
        </p:txBody>
      </p:sp>
      <p:sp>
        <p:nvSpPr>
          <p:cNvPr id="49" name="Content Placeholder 3"/>
          <p:cNvSpPr>
            <a:spLocks noGrp="1"/>
          </p:cNvSpPr>
          <p:nvPr>
            <p:ph sz="quarter" idx="25" hasCustomPrompt="1"/>
          </p:nvPr>
        </p:nvSpPr>
        <p:spPr>
          <a:xfrm>
            <a:off x="5080000" y="3434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图注文字不超过两行</a:t>
            </a:r>
            <a:endParaRPr lang="en-US" dirty="0"/>
          </a:p>
        </p:txBody>
      </p:sp>
      <p:sp>
        <p:nvSpPr>
          <p:cNvPr id="50" name="Content Placeholder 3"/>
          <p:cNvSpPr>
            <a:spLocks noGrp="1"/>
          </p:cNvSpPr>
          <p:nvPr>
            <p:ph sz="quarter" idx="26" hasCustomPrompt="1"/>
          </p:nvPr>
        </p:nvSpPr>
        <p:spPr>
          <a:xfrm>
            <a:off x="7315200" y="1844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仅图像</a:t>
            </a:r>
            <a:endParaRPr lang="en-US" dirty="0"/>
          </a:p>
        </p:txBody>
      </p:sp>
      <p:sp>
        <p:nvSpPr>
          <p:cNvPr id="51" name="Content Placeholder 3"/>
          <p:cNvSpPr>
            <a:spLocks noGrp="1"/>
          </p:cNvSpPr>
          <p:nvPr>
            <p:ph sz="quarter" idx="27" hasCustomPrompt="1"/>
          </p:nvPr>
        </p:nvSpPr>
        <p:spPr>
          <a:xfrm>
            <a:off x="7315200" y="3434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dirty="0"/>
          </a:p>
        </p:txBody>
      </p:sp>
      <p:sp>
        <p:nvSpPr>
          <p:cNvPr id="52" name="Content Placeholder 3"/>
          <p:cNvSpPr>
            <a:spLocks noGrp="1"/>
          </p:cNvSpPr>
          <p:nvPr>
            <p:ph sz="quarter" idx="28" hasCustomPrompt="1"/>
          </p:nvPr>
        </p:nvSpPr>
        <p:spPr>
          <a:xfrm>
            <a:off x="9550400" y="1844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仅图像</a:t>
            </a:r>
            <a:endParaRPr lang="en-US" dirty="0"/>
          </a:p>
        </p:txBody>
      </p:sp>
      <p:sp>
        <p:nvSpPr>
          <p:cNvPr id="53" name="Content Placeholder 3"/>
          <p:cNvSpPr>
            <a:spLocks noGrp="1"/>
          </p:cNvSpPr>
          <p:nvPr>
            <p:ph sz="quarter" idx="29" hasCustomPrompt="1"/>
          </p:nvPr>
        </p:nvSpPr>
        <p:spPr>
          <a:xfrm>
            <a:off x="9550400" y="3434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54" name="Content Placeholder 3"/>
          <p:cNvSpPr>
            <a:spLocks noGrp="1"/>
          </p:cNvSpPr>
          <p:nvPr>
            <p:ph sz="quarter" idx="30" hasCustomPrompt="1"/>
          </p:nvPr>
        </p:nvSpPr>
        <p:spPr>
          <a:xfrm>
            <a:off x="609600" y="4130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仅图像</a:t>
            </a:r>
            <a:endParaRPr lang="en-US" dirty="0"/>
          </a:p>
        </p:txBody>
      </p:sp>
      <p:sp>
        <p:nvSpPr>
          <p:cNvPr id="55" name="Content Placeholder 3"/>
          <p:cNvSpPr>
            <a:spLocks noGrp="1"/>
          </p:cNvSpPr>
          <p:nvPr>
            <p:ph sz="quarter" idx="31" hasCustomPrompt="1"/>
          </p:nvPr>
        </p:nvSpPr>
        <p:spPr>
          <a:xfrm>
            <a:off x="609600" y="5720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56" name="Content Placeholder 3"/>
          <p:cNvSpPr>
            <a:spLocks noGrp="1"/>
          </p:cNvSpPr>
          <p:nvPr>
            <p:ph sz="quarter" idx="32" hasCustomPrompt="1"/>
          </p:nvPr>
        </p:nvSpPr>
        <p:spPr>
          <a:xfrm>
            <a:off x="2844800" y="4130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仅图像</a:t>
            </a:r>
            <a:endParaRPr lang="en-US" dirty="0"/>
          </a:p>
        </p:txBody>
      </p:sp>
      <p:sp>
        <p:nvSpPr>
          <p:cNvPr id="57" name="Content Placeholder 3"/>
          <p:cNvSpPr>
            <a:spLocks noGrp="1"/>
          </p:cNvSpPr>
          <p:nvPr>
            <p:ph sz="quarter" idx="33" hasCustomPrompt="1"/>
          </p:nvPr>
        </p:nvSpPr>
        <p:spPr>
          <a:xfrm>
            <a:off x="2844800" y="5720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58" name="Content Placeholder 3"/>
          <p:cNvSpPr>
            <a:spLocks noGrp="1"/>
          </p:cNvSpPr>
          <p:nvPr>
            <p:ph sz="quarter" idx="34" hasCustomPrompt="1"/>
          </p:nvPr>
        </p:nvSpPr>
        <p:spPr>
          <a:xfrm>
            <a:off x="5080000" y="4130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仅图像</a:t>
            </a:r>
            <a:endParaRPr lang="en-US" dirty="0"/>
          </a:p>
        </p:txBody>
      </p:sp>
      <p:sp>
        <p:nvSpPr>
          <p:cNvPr id="59" name="Content Placeholder 3"/>
          <p:cNvSpPr>
            <a:spLocks noGrp="1"/>
          </p:cNvSpPr>
          <p:nvPr>
            <p:ph sz="quarter" idx="35" hasCustomPrompt="1"/>
          </p:nvPr>
        </p:nvSpPr>
        <p:spPr>
          <a:xfrm>
            <a:off x="5080000" y="5720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60" name="Content Placeholder 3"/>
          <p:cNvSpPr>
            <a:spLocks noGrp="1"/>
          </p:cNvSpPr>
          <p:nvPr>
            <p:ph sz="quarter" idx="36" hasCustomPrompt="1"/>
          </p:nvPr>
        </p:nvSpPr>
        <p:spPr>
          <a:xfrm>
            <a:off x="7315200" y="4130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仅图像</a:t>
            </a:r>
            <a:endParaRPr lang="en-US" dirty="0"/>
          </a:p>
        </p:txBody>
      </p:sp>
      <p:sp>
        <p:nvSpPr>
          <p:cNvPr id="61" name="Content Placeholder 3"/>
          <p:cNvSpPr>
            <a:spLocks noGrp="1"/>
          </p:cNvSpPr>
          <p:nvPr>
            <p:ph sz="quarter" idx="37" hasCustomPrompt="1"/>
          </p:nvPr>
        </p:nvSpPr>
        <p:spPr>
          <a:xfrm>
            <a:off x="7315200" y="5720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  <p:sp>
        <p:nvSpPr>
          <p:cNvPr id="62" name="Content Placeholder 3"/>
          <p:cNvSpPr>
            <a:spLocks noGrp="1"/>
          </p:cNvSpPr>
          <p:nvPr>
            <p:ph sz="quarter" idx="38" hasCustomPrompt="1"/>
          </p:nvPr>
        </p:nvSpPr>
        <p:spPr>
          <a:xfrm>
            <a:off x="9550400" y="4130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仅图像</a:t>
            </a:r>
            <a:endParaRPr lang="en-US" dirty="0"/>
          </a:p>
        </p:txBody>
      </p:sp>
      <p:sp>
        <p:nvSpPr>
          <p:cNvPr id="63" name="Content Placeholder 3"/>
          <p:cNvSpPr>
            <a:spLocks noGrp="1"/>
          </p:cNvSpPr>
          <p:nvPr>
            <p:ph sz="quarter" idx="39" hasCustomPrompt="1"/>
          </p:nvPr>
        </p:nvSpPr>
        <p:spPr>
          <a:xfrm>
            <a:off x="9550400" y="5720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847870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产品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0075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管理器-完整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04000" y="1346200"/>
            <a:ext cx="4673600" cy="1219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604000" y="2921000"/>
            <a:ext cx="4673600" cy="36576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32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9116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管理器 - model engin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04000" y="1346200"/>
            <a:ext cx="4673600" cy="1219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604000" y="2921000"/>
            <a:ext cx="4673600" cy="36576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2032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6699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管理器 - model engineer to design engine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04000" y="1346200"/>
            <a:ext cx="4673600" cy="1219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604000" y="2921000"/>
            <a:ext cx="4673600" cy="36576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2032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3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单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标题位置，可按实际需要设置为顶端对齐、中部对齐或底端对齐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99598712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型管理器 - design engineers to operat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04000" y="1346200"/>
            <a:ext cx="4673600" cy="1219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604000" y="2921000"/>
            <a:ext cx="4673600" cy="36576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2032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48285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更多资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l="4775" b="5992"/>
          <a:stretch>
            <a:fillRect/>
          </a:stretch>
        </p:blipFill>
        <p:spPr>
          <a:xfrm>
            <a:off x="711201" y="0"/>
            <a:ext cx="11480801" cy="6375400"/>
          </a:xfrm>
          <a:prstGeom prst="rect">
            <a:avLst/>
          </a:prstGeom>
        </p:spPr>
      </p:pic>
      <p:sp>
        <p:nvSpPr>
          <p:cNvPr id="9" name="TextBox 8">
            <a:hlinkClick r:id="rId3"/>
          </p:cNvPr>
          <p:cNvSpPr txBox="1"/>
          <p:nvPr userDrawn="1"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</p:cNvPr>
          <p:cNvSpPr/>
          <p:nvPr userDrawn="1"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</p:cNvPr>
          <p:cNvSpPr/>
          <p:nvPr userDrawn="1"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</p:cNvPr>
          <p:cNvSpPr/>
          <p:nvPr userDrawn="1"/>
        </p:nvSpPr>
        <p:spPr>
          <a:xfrm>
            <a:off x="882056" y="4463843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</p:cNvPr>
          <p:cNvSpPr/>
          <p:nvPr userDrawn="1"/>
        </p:nvSpPr>
        <p:spPr>
          <a:xfrm>
            <a:off x="4368800" y="4445002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</p:cNvPr>
          <p:cNvSpPr/>
          <p:nvPr userDrawn="1"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</p:cNvPr>
          <p:cNvSpPr/>
          <p:nvPr userDrawn="1"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</p:cNvPr>
          <p:cNvSpPr/>
          <p:nvPr userDrawn="1"/>
        </p:nvSpPr>
        <p:spPr>
          <a:xfrm>
            <a:off x="882056" y="4463843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</p:cNvPr>
          <p:cNvSpPr/>
          <p:nvPr userDrawn="1"/>
        </p:nvSpPr>
        <p:spPr>
          <a:xfrm>
            <a:off x="4267200" y="4445002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0" y="-18838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TextBox 7"/>
          <p:cNvSpPr txBox="1"/>
          <p:nvPr userDrawn="1"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3200" b="1" i="0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b="1" i="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更多资源</a:t>
            </a:r>
            <a:endParaRPr lang="en-US" altLang="zh-CN" sz="3200" b="1" i="0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943789" y="4104153"/>
            <a:ext cx="3352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中文博客</a:t>
            </a: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4296589" y="4092206"/>
            <a:ext cx="427390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视频中心</a:t>
            </a: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943789" y="5791070"/>
            <a:ext cx="3251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用户故事</a:t>
            </a:r>
          </a:p>
        </p:txBody>
      </p:sp>
      <p:sp>
        <p:nvSpPr>
          <p:cNvPr id="18" name="文本框 17"/>
          <p:cNvSpPr txBox="1"/>
          <p:nvPr userDrawn="1"/>
        </p:nvSpPr>
        <p:spPr>
          <a:xfrm>
            <a:off x="4318372" y="5791070"/>
            <a:ext cx="427390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案例下载</a:t>
            </a:r>
          </a:p>
        </p:txBody>
      </p:sp>
    </p:spTree>
    <p:extLst>
      <p:ext uri="{BB962C8B-B14F-4D97-AF65-F5344CB8AC3E}">
        <p14:creationId xmlns:p14="http://schemas.microsoft.com/office/powerpoint/2010/main" val="27568323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2C476-660F-4609-B96D-2380841A17B3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644148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-2019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2" y="1710268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 baseline="0">
                <a:solidFill>
                  <a:srgbClr val="1B4D81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单击此处添加主题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spcBef>
                <a:spcPts val="133"/>
              </a:spcBef>
              <a:buNone/>
              <a:defRPr sz="2400" baseline="0">
                <a:solidFill>
                  <a:srgbClr val="393A39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 baseline="0">
                <a:solidFill>
                  <a:srgbClr val="393A39"/>
                </a:solidFill>
                <a:latin typeface="Lato Light" panose="020F0302020204030203" pitchFamily="34" charset="77"/>
                <a:ea typeface="黑体" panose="02010609060101010101" pitchFamily="49" charset="-122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职务，公司名称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4603640"/>
            <a:ext cx="2450592" cy="46566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spcBef>
                <a:spcPts val="133"/>
              </a:spcBef>
              <a:buNone/>
              <a:defRPr sz="2400" baseline="0">
                <a:solidFill>
                  <a:srgbClr val="393A39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4967707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 baseline="0">
                <a:solidFill>
                  <a:srgbClr val="393A39"/>
                </a:solidFill>
                <a:latin typeface="Lato Light" panose="020F0302020204030203" pitchFamily="34" charset="77"/>
                <a:ea typeface="黑体" panose="02010609060101010101" pitchFamily="49" charset="-122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职务，公司名称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4765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-2019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371602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aseline="0">
                <a:solidFill>
                  <a:srgbClr val="393A39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1pPr>
            <a:lvl2pPr>
              <a:defRPr sz="2000" baseline="0">
                <a:solidFill>
                  <a:srgbClr val="393A39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2pPr>
            <a:lvl3pPr>
              <a:defRPr sz="1800" baseline="0">
                <a:solidFill>
                  <a:srgbClr val="393A39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 b="1" baseline="0">
                <a:solidFill>
                  <a:srgbClr val="1B4D81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294965" y="1371602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aseline="0">
                <a:solidFill>
                  <a:srgbClr val="393A39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1pPr>
            <a:lvl2pPr>
              <a:defRPr sz="2000" baseline="0">
                <a:solidFill>
                  <a:srgbClr val="393A39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2pPr>
            <a:lvl3pPr>
              <a:defRPr sz="1800" baseline="0">
                <a:solidFill>
                  <a:srgbClr val="393A39"/>
                </a:solidFill>
                <a:latin typeface="Lato" panose="020F0502020204030203" pitchFamily="34" charset="0"/>
                <a:ea typeface="黑体" panose="02010609060101010101" pitchFamily="49" charset="-122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237984751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371607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528" indent="0">
              <a:buNone/>
              <a:defRPr sz="1600">
                <a:latin typeface="Lato" panose="020F0502020204030203" pitchFamily="34" charset="0"/>
              </a:defRPr>
            </a:lvl4pPr>
            <a:lvl5pPr marL="243803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7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528" indent="0">
              <a:buNone/>
              <a:defRPr sz="1600">
                <a:latin typeface="Lato" panose="020F0502020204030203" pitchFamily="34" charset="0"/>
              </a:defRPr>
            </a:lvl4pPr>
            <a:lvl5pPr marL="243803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46482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2" y="1710268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8862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职务，公司名称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4988624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职务，公司名称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77148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图注的单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单击此处添加文本</a:t>
            </a:r>
            <a:endParaRPr lang="en-US" altLang="zh-CN" dirty="0"/>
          </a:p>
          <a:p>
            <a:pPr lvl="1"/>
            <a:r>
              <a:rPr lang="zh-CN" altLang="en-US" dirty="0"/>
              <a:t>二级文本</a:t>
            </a:r>
            <a:endParaRPr lang="en-US" altLang="zh-CN" dirty="0"/>
          </a:p>
          <a:p>
            <a:pPr lvl="2"/>
            <a:r>
              <a:rPr lang="zh-CN" altLang="en-US" dirty="0"/>
              <a:t>三级文本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46164" y="5969000"/>
            <a:ext cx="4036237" cy="406400"/>
          </a:xfrm>
        </p:spPr>
        <p:txBody>
          <a:bodyPr>
            <a:normAutofit/>
          </a:bodyPr>
          <a:lstStyle>
            <a:lvl1pPr marL="0" indent="0" algn="r">
              <a:buNone/>
              <a:defRPr sz="1067" b="1" i="0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单击此处添加文本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322075171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幅裁剪的 GUI + 2 小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4749035"/>
            <a:ext cx="12192000" cy="21089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58182" y="413207"/>
            <a:ext cx="3657321" cy="4335829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Cropped piece of GUI image only, run off the bottom! (and bring above the top of the blue bar as shown here)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62416" y="4753270"/>
            <a:ext cx="3657321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DF5F889-043E-614B-93E1-565AC48AF894}"/>
              </a:ext>
            </a:extLst>
          </p:cNvPr>
          <p:cNvSpPr>
            <a:spLocks noGrp="1"/>
          </p:cNvSpPr>
          <p:nvPr>
            <p:ph sz="half" idx="22" hasCustomPrompt="1"/>
          </p:nvPr>
        </p:nvSpPr>
        <p:spPr>
          <a:xfrm>
            <a:off x="4362416" y="5228623"/>
            <a:ext cx="3657323" cy="122040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91440">
            <a:norm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48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TEXT ONLY &amp; SHORT!!!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C8EFA91-AE2A-1C41-B6BE-2DBD7249E9CD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8225645" y="413207"/>
            <a:ext cx="3657321" cy="4335829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Cropped piece of GUI image only, run off the bottom! (and bring above the top of the blue bar as shown here)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597BA6C8-98C5-F141-AF2A-D08A2BE5E090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8229878" y="4753270"/>
            <a:ext cx="3657321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97106E21-E3D5-7347-8002-ADA87DE2541B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8229877" y="5228623"/>
            <a:ext cx="3657323" cy="122040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91440">
            <a:norm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48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TEXT ONLY &amp; SHORT!!!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B3A8D490-41BA-5142-8877-3A797812A2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1" y="1701800"/>
            <a:ext cx="3223683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Content slide for product 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2BF24910-E5CD-024B-A38B-D054FDAB227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768600"/>
            <a:ext cx="3223683" cy="147320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48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11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Title ONLY preferred, if there is body copy it should be very short! (NO BULLETS)</a:t>
            </a:r>
          </a:p>
        </p:txBody>
      </p:sp>
    </p:spTree>
    <p:extLst>
      <p:ext uri="{BB962C8B-B14F-4D97-AF65-F5344CB8AC3E}">
        <p14:creationId xmlns:p14="http://schemas.microsoft.com/office/powerpoint/2010/main" val="2832990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1" y="1778019"/>
            <a:ext cx="5483315" cy="5003783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02285" y="1778019"/>
            <a:ext cx="5381715" cy="5003783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787417"/>
            <a:ext cx="11074401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标题位置，可按实际需要设置为顶端对齐、中部对齐或底端对齐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503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+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11719" y="1778021"/>
            <a:ext cx="5388765" cy="838175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 b="1"/>
            </a:lvl2pPr>
            <a:lvl3pPr marL="1219140" indent="0">
              <a:buNone/>
              <a:defRPr sz="2400" b="1"/>
            </a:lvl3pPr>
            <a:lvl4pPr marL="1828709" indent="0">
              <a:buNone/>
              <a:defRPr sz="2133" b="1"/>
            </a:lvl4pPr>
            <a:lvl5pPr marL="2438278" indent="0">
              <a:buNone/>
              <a:defRPr sz="2133" b="1"/>
            </a:lvl5pPr>
            <a:lvl6pPr marL="3047848" indent="0">
              <a:buNone/>
              <a:defRPr sz="2133" b="1"/>
            </a:lvl6pPr>
            <a:lvl7pPr marL="3657418" indent="0">
              <a:buNone/>
              <a:defRPr sz="2133" b="1"/>
            </a:lvl7pPr>
            <a:lvl8pPr marL="4266987" indent="0">
              <a:buNone/>
              <a:defRPr sz="2133" b="1"/>
            </a:lvl8pPr>
            <a:lvl9pPr marL="4876557" indent="0">
              <a:buNone/>
              <a:defRPr sz="2133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1719" y="2616195"/>
            <a:ext cx="5388765" cy="4165607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 b="1"/>
            </a:lvl2pPr>
            <a:lvl3pPr marL="1219140" indent="0">
              <a:buNone/>
              <a:defRPr sz="2400" b="1"/>
            </a:lvl3pPr>
            <a:lvl4pPr marL="1828709" indent="0">
              <a:buNone/>
              <a:defRPr sz="2133" b="1"/>
            </a:lvl4pPr>
            <a:lvl5pPr marL="2438278" indent="0">
              <a:buNone/>
              <a:defRPr sz="2133" b="1"/>
            </a:lvl5pPr>
            <a:lvl6pPr marL="3047848" indent="0">
              <a:buNone/>
              <a:defRPr sz="2133" b="1"/>
            </a:lvl6pPr>
            <a:lvl7pPr marL="3657418" indent="0">
              <a:buNone/>
              <a:defRPr sz="2133" b="1"/>
            </a:lvl7pPr>
            <a:lvl8pPr marL="4266987" indent="0">
              <a:buNone/>
              <a:defRPr sz="2133" b="1"/>
            </a:lvl8pPr>
            <a:lvl9pPr marL="4876557" indent="0">
              <a:buNone/>
              <a:defRPr sz="2133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93077" y="2616218"/>
            <a:ext cx="5390923" cy="4165583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标题位置，可按实际需要设置为顶端对齐、中部对齐或底端对齐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32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栏内容+图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标题位置，可按实际需要设置为顶端对齐、中部对齐或底端对齐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7546164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仅在必要时使用图注（使用时将图注移动到图像附近）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85489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173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image" Target="../media/image2.emf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787402"/>
            <a:ext cx="10972800" cy="990601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zh-CN" altLang="en-US" dirty="0"/>
              <a:t>标题位置，可按实际需要设置为顶端对齐、中部对齐或底端对齐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8003"/>
            <a:ext cx="10972800" cy="5003797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zh-CN" altLang="en-US" dirty="0"/>
              <a:t>第一级内容</a:t>
            </a:r>
            <a:endParaRPr lang="en-US" altLang="zh-CN" dirty="0"/>
          </a:p>
          <a:p>
            <a:pPr lvl="1"/>
            <a:r>
              <a:rPr lang="zh-CN" altLang="en-US" dirty="0"/>
              <a:t>第二级内容</a:t>
            </a:r>
            <a:endParaRPr lang="en-US" dirty="0"/>
          </a:p>
          <a:p>
            <a:pPr lvl="2"/>
            <a:r>
              <a:rPr lang="zh-CN" altLang="en-US" dirty="0"/>
              <a:t>第三级内容</a:t>
            </a:r>
            <a:endParaRPr lang="en-US" dirty="0"/>
          </a:p>
          <a:p>
            <a:pPr lvl="2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60"/>
          <a:srcRect l="24096"/>
          <a:stretch>
            <a:fillRect/>
          </a:stretch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1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87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  <p:sldLayoutId id="2147483713" r:id="rId53"/>
    <p:sldLayoutId id="2147483714" r:id="rId54"/>
    <p:sldLayoutId id="2147483715" r:id="rId55"/>
    <p:sldLayoutId id="2147483716" r:id="rId56"/>
    <p:sldLayoutId id="2147483717" r:id="rId57"/>
    <p:sldLayoutId id="2147483718" r:id="rId58"/>
  </p:sldLayoutIdLst>
  <p:txStyles>
    <p:titleStyle>
      <a:lvl1pPr algn="l" defTabSz="121914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5361" indent="-235361" algn="l" defTabSz="1219140" rtl="0" eaLnBrk="1" latinLnBrk="0" hangingPunct="1">
        <a:lnSpc>
          <a:spcPct val="100000"/>
        </a:lnSpc>
        <a:spcBef>
          <a:spcPts val="1333"/>
        </a:spcBef>
        <a:buFont typeface="Wingdings" panose="05000000000000000000" pitchFamily="2" charset="2"/>
        <a:buChar char="§"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66" indent="-296319" algn="l" defTabSz="1219140" rtl="0" eaLnBrk="1" latinLnBrk="0" hangingPunct="1">
        <a:lnSpc>
          <a:spcPct val="100000"/>
        </a:lnSpc>
        <a:spcBef>
          <a:spcPts val="667"/>
        </a:spcBef>
        <a:buFontTx/>
        <a:buBlip>
          <a:blip r:embed="rId62"/>
        </a:buBlip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783" indent="-226896" algn="l" defTabSz="1075213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09" indent="0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278" indent="0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632" indent="-304784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7735E3-0830-4B58-B5DB-1F0485ADE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400" dirty="0"/>
              <a:t>Stress Analysis of an IGBT Module under Highly Accelerated Stress Test Conditions</a:t>
            </a:r>
            <a:endParaRPr lang="en-US" sz="4400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8ADA30A-5316-48D8-924E-054CC3B148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COMSOL</a:t>
            </a:r>
          </a:p>
        </p:txBody>
      </p:sp>
    </p:spTree>
    <p:extLst>
      <p:ext uri="{BB962C8B-B14F-4D97-AF65-F5344CB8AC3E}">
        <p14:creationId xmlns:p14="http://schemas.microsoft.com/office/powerpoint/2010/main" val="334586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>
            <a:extLst>
              <a:ext uri="{FF2B5EF4-FFF2-40B4-BE49-F238E27FC236}">
                <a16:creationId xmlns:a16="http://schemas.microsoft.com/office/drawing/2014/main" id="{A8A2AD49-3900-4FAC-AFBC-64F7F0A49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altLang="zh-CN" dirty="0"/>
              <a:t>ntroduction </a:t>
            </a:r>
            <a:endParaRPr lang="en-US" dirty="0"/>
          </a:p>
        </p:txBody>
      </p:sp>
      <p:sp>
        <p:nvSpPr>
          <p:cNvPr id="14" name="内容占位符 13">
            <a:extLst>
              <a:ext uri="{FF2B5EF4-FFF2-40B4-BE49-F238E27FC236}">
                <a16:creationId xmlns:a16="http://schemas.microsoft.com/office/drawing/2014/main" id="{F9DA71D3-B043-4C1D-A52B-579A636C5266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 fontScale="92500"/>
          </a:bodyPr>
          <a:lstStyle/>
          <a:p>
            <a:r>
              <a:rPr lang="en-US" altLang="zh-CN" dirty="0"/>
              <a:t>Highly accelerated stress test (HAST)</a:t>
            </a:r>
            <a:endParaRPr lang="en-US" dirty="0"/>
          </a:p>
          <a:p>
            <a:pPr lvl="1"/>
            <a:r>
              <a:rPr lang="en-US" dirty="0"/>
              <a:t>High temperature, high humidity</a:t>
            </a:r>
          </a:p>
          <a:p>
            <a:pPr lvl="1"/>
            <a:r>
              <a:rPr lang="en-US" dirty="0"/>
              <a:t>Measure the stress reliability of the plastic-encapsulated IGBT module under non working condition</a:t>
            </a:r>
          </a:p>
          <a:p>
            <a:pPr lvl="2"/>
            <a:r>
              <a:rPr lang="en-US" dirty="0"/>
              <a:t>Thermal stress</a:t>
            </a:r>
          </a:p>
          <a:p>
            <a:pPr lvl="2"/>
            <a:r>
              <a:rPr lang="en-US" dirty="0"/>
              <a:t>Hygroscopic stress</a:t>
            </a:r>
          </a:p>
          <a:p>
            <a:r>
              <a:rPr lang="en-US" dirty="0"/>
              <a:t>HAST testing conditions</a:t>
            </a:r>
          </a:p>
          <a:p>
            <a:pPr lvl="1"/>
            <a:r>
              <a:rPr lang="en-US" dirty="0"/>
              <a:t>Test temperature 135</a:t>
            </a:r>
            <a:r>
              <a:rPr lang="zh-CN" altLang="en-US" dirty="0"/>
              <a:t>℃</a:t>
            </a:r>
            <a:endParaRPr lang="en-US" altLang="zh-CN" dirty="0"/>
          </a:p>
          <a:p>
            <a:pPr lvl="1"/>
            <a:r>
              <a:rPr lang="en-US" dirty="0"/>
              <a:t>Test humidity 85% RH</a:t>
            </a:r>
          </a:p>
          <a:p>
            <a:pPr lvl="1"/>
            <a:r>
              <a:rPr lang="en-US" dirty="0"/>
              <a:t>Standing time 96</a:t>
            </a:r>
            <a:r>
              <a:rPr lang="en-US" altLang="zh-CN" dirty="0"/>
              <a:t>h</a:t>
            </a:r>
          </a:p>
          <a:p>
            <a:r>
              <a:rPr lang="en-US" dirty="0"/>
              <a:t>Reference standards: JESD22-A110</a:t>
            </a:r>
            <a:endParaRPr lang="en-US" altLang="zh-CN" dirty="0"/>
          </a:p>
          <a:p>
            <a:endParaRPr lang="en-US" dirty="0"/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C341170D-BE20-4016-9ACF-38B78B0AE986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2"/>
          <a:stretch>
            <a:fillRect/>
          </a:stretch>
        </p:blipFill>
        <p:spPr>
          <a:xfrm>
            <a:off x="1219200" y="2438400"/>
            <a:ext cx="3962400" cy="2971800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36688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>
            <a:extLst>
              <a:ext uri="{FF2B5EF4-FFF2-40B4-BE49-F238E27FC236}">
                <a16:creationId xmlns:a16="http://schemas.microsoft.com/office/drawing/2014/main" id="{DCF45188-076D-418D-9CBD-DE0B06E7B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IGBT Module</a:t>
            </a:r>
          </a:p>
        </p:txBody>
      </p:sp>
      <p:sp>
        <p:nvSpPr>
          <p:cNvPr id="14" name="内容占位符 13">
            <a:extLst>
              <a:ext uri="{FF2B5EF4-FFF2-40B4-BE49-F238E27FC236}">
                <a16:creationId xmlns:a16="http://schemas.microsoft.com/office/drawing/2014/main" id="{7A13788E-C99C-47C7-9A4C-333A173F04AF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Compositio</a:t>
            </a:r>
            <a:r>
              <a:rPr lang="en-US" altLang="zh-CN" dirty="0"/>
              <a:t>n of IGBT module:</a:t>
            </a:r>
            <a:endParaRPr lang="en-US" dirty="0"/>
          </a:p>
          <a:p>
            <a:pPr lvl="1"/>
            <a:r>
              <a:rPr lang="en-US" dirty="0"/>
              <a:t>Epoxy molding compound (EMC)</a:t>
            </a:r>
          </a:p>
          <a:p>
            <a:pPr lvl="1"/>
            <a:r>
              <a:rPr lang="en-US" dirty="0"/>
              <a:t>Silicon chips</a:t>
            </a:r>
          </a:p>
          <a:p>
            <a:pPr lvl="1"/>
            <a:r>
              <a:rPr lang="en-US" dirty="0"/>
              <a:t>Solder</a:t>
            </a:r>
          </a:p>
          <a:p>
            <a:pPr lvl="1"/>
            <a:r>
              <a:rPr lang="en-US" dirty="0"/>
              <a:t>Ceramic substrate</a:t>
            </a:r>
          </a:p>
          <a:p>
            <a:pPr lvl="1"/>
            <a:r>
              <a:rPr lang="en-US" dirty="0"/>
              <a:t>Copper substrate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EF877B70-84F6-4981-80C7-320879FC03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0359" y="2950364"/>
            <a:ext cx="5786841" cy="434013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526300D6-6EE9-4853-84A5-F9CE19B0A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3710" y="-411059"/>
            <a:ext cx="5431089" cy="407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530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3E38D5D8-AFA0-41E8-B1BE-6A4298EAFBC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On</a:t>
                </a:r>
                <a:r>
                  <a:rPr lang="en-US" altLang="zh-CN" dirty="0"/>
                  <a:t>ly EMC absorbs moisture</a:t>
                </a:r>
                <a:endParaRPr lang="en-US" dirty="0"/>
              </a:p>
              <a:p>
                <a:pPr lvl="1"/>
                <a:r>
                  <a:rPr lang="en-US" dirty="0"/>
                  <a:t>The humidity outside the device is consistent with the test humidity</a:t>
                </a:r>
              </a:p>
              <a:p>
                <a:pPr lvl="1"/>
                <a:r>
                  <a:rPr lang="en-US" dirty="0"/>
                  <a:t>Temperature affects the diffusion rate of moisture</a:t>
                </a:r>
              </a:p>
              <a:p>
                <a:pPr lvl="2"/>
                <a:r>
                  <a:rPr lang="en-US" dirty="0"/>
                  <a:t>Arrhenius equation: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𝑘𝑇</m:t>
                            </m:r>
                          </m:den>
                        </m:f>
                      </m:sup>
                    </m:sSup>
                  </m:oMath>
                </a14:m>
                <a:endParaRPr lang="en-US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=7.35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[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=0.43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eV</m:t>
                    </m:r>
                    <m:r>
                      <a:rPr lang="en-US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is the Boltzmann constant</a:t>
                </a:r>
              </a:p>
              <a:p>
                <a:r>
                  <a:rPr lang="en-US" dirty="0"/>
                  <a:t>Moisture absorption generates steam pressure</a:t>
                </a:r>
              </a:p>
              <a:p>
                <a:pPr lvl="1"/>
                <a:r>
                  <a:rPr lang="en-US" dirty="0"/>
                  <a:t>T</a:t>
                </a:r>
                <a:r>
                  <a:rPr lang="en-US" altLang="zh-CN" dirty="0"/>
                  <a:t>he plastic packaging is a closed cavity </a:t>
                </a:r>
              </a:p>
              <a:p>
                <a:pPr lvl="2"/>
                <a:r>
                  <a:rPr lang="en-US" altLang="zh-CN" dirty="0"/>
                  <a:t>Satisfies the ideal gas conditions</a:t>
                </a:r>
              </a:p>
              <a:p>
                <a:pPr lvl="2"/>
                <a:r>
                  <a:rPr lang="en-US" altLang="zh-CN" dirty="0"/>
                  <a:t>Steam pressure inside the plastic sealing chamber</a:t>
                </a:r>
                <a:r>
                  <a:rPr lang="zh-CN" altLang="en-US" dirty="0"/>
                  <a:t>：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𝑛𝑅𝑇</m:t>
                        </m:r>
                      </m:num>
                      <m:den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𝑐𝑅𝑇</m:t>
                    </m:r>
                  </m:oMath>
                </a14:m>
                <a:endParaRPr lang="en-US" altLang="zh-CN" dirty="0"/>
              </a:p>
              <a:p>
                <a:r>
                  <a:rPr lang="en-US" altLang="zh-CN" dirty="0"/>
                  <a:t>Solid mechanics, neglect the inertia term</a:t>
                </a:r>
              </a:p>
              <a:p>
                <a:pPr lvl="1"/>
                <a:r>
                  <a:rPr lang="en-US" altLang="zh-CN" dirty="0"/>
                  <a:t>The changes in thermal stress and moisture absorption stress are slow</a:t>
                </a:r>
              </a:p>
              <a:p>
                <a:pPr marL="0" indent="0">
                  <a:buNone/>
                </a:pPr>
                <a:endParaRPr lang="en-US" altLang="zh-CN" dirty="0"/>
              </a:p>
              <a:p>
                <a:pPr lvl="2"/>
                <a:endParaRPr lang="en-US" altLang="zh-CN" dirty="0"/>
              </a:p>
            </p:txBody>
          </p:sp>
        </mc:Choice>
        <mc:Fallback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3E38D5D8-AFA0-41E8-B1BE-6A4298EAFB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76" t="-853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标题 2">
            <a:extLst>
              <a:ext uri="{FF2B5EF4-FFF2-40B4-BE49-F238E27FC236}">
                <a16:creationId xmlns:a16="http://schemas.microsoft.com/office/drawing/2014/main" id="{2ABD33EA-FDDA-4D39-9959-B349064C6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Model A</a:t>
            </a:r>
            <a:r>
              <a:rPr lang="1033" altLang="en-US" dirty="0"/>
              <a:t>ssumptions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610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>
            <a:extLst>
              <a:ext uri="{FF2B5EF4-FFF2-40B4-BE49-F238E27FC236}">
                <a16:creationId xmlns:a16="http://schemas.microsoft.com/office/drawing/2014/main" id="{F4A18D27-B176-4273-A52D-D52977AD0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</a:t>
            </a:r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447624CE-51AD-4621-8645-1851938D04D0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Stepwise Calculation</a:t>
            </a:r>
          </a:p>
          <a:p>
            <a:r>
              <a:rPr lang="en-US" dirty="0"/>
              <a:t>Stationary study improves computational efficiency</a:t>
            </a:r>
          </a:p>
        </p:txBody>
      </p:sp>
      <p:pic>
        <p:nvPicPr>
          <p:cNvPr id="18" name="内容占位符 17">
            <a:extLst>
              <a:ext uri="{FF2B5EF4-FFF2-40B4-BE49-F238E27FC236}">
                <a16:creationId xmlns:a16="http://schemas.microsoft.com/office/drawing/2014/main" id="{54754B78-AC13-4AA8-A5BA-1566F10AE0C9}"/>
              </a:ext>
            </a:extLst>
          </p:cNvPr>
          <p:cNvPicPr>
            <a:picLocks noGrp="1" noChangeAspect="1"/>
          </p:cNvPicPr>
          <p:nvPr>
            <p:ph sz="quarter" idx="23"/>
          </p:nvPr>
        </p:nvPicPr>
        <p:blipFill>
          <a:blip r:embed="rId2"/>
          <a:stretch>
            <a:fillRect/>
          </a:stretch>
        </p:blipFill>
        <p:spPr>
          <a:xfrm>
            <a:off x="8237898" y="134981"/>
            <a:ext cx="3657320" cy="4710280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9736C609-0F27-4074-BC0E-446BF4C34281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 rotWithShape="1">
          <a:blip r:embed="rId3"/>
          <a:srcRect b="-7439"/>
          <a:stretch/>
        </p:blipFill>
        <p:spPr>
          <a:xfrm>
            <a:off x="4362414" y="132014"/>
            <a:ext cx="3657321" cy="4710280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12" name="内容占位符 4">
            <a:extLst>
              <a:ext uri="{FF2B5EF4-FFF2-40B4-BE49-F238E27FC236}">
                <a16:creationId xmlns:a16="http://schemas.microsoft.com/office/drawing/2014/main" id="{FDCB0EDB-CAFC-4E11-95A7-354663098C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2" t="91004" r="252" b="-4127"/>
          <a:stretch/>
        </p:blipFill>
        <p:spPr>
          <a:xfrm>
            <a:off x="4381501" y="4387516"/>
            <a:ext cx="3629024" cy="5753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0" name="内容占位符 9">
            <a:extLst>
              <a:ext uri="{FF2B5EF4-FFF2-40B4-BE49-F238E27FC236}">
                <a16:creationId xmlns:a16="http://schemas.microsoft.com/office/drawing/2014/main" id="{F2BF82FE-A827-4DB2-91B6-E9D73DE9FBB5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>
            <a:normAutofit/>
          </a:bodyPr>
          <a:lstStyle/>
          <a:p>
            <a:r>
              <a:rPr lang="en-US" dirty="0"/>
              <a:t>Time dependent</a:t>
            </a:r>
          </a:p>
        </p:txBody>
      </p:sp>
      <p:sp>
        <p:nvSpPr>
          <p:cNvPr id="11" name="内容占位符 10">
            <a:extLst>
              <a:ext uri="{FF2B5EF4-FFF2-40B4-BE49-F238E27FC236}">
                <a16:creationId xmlns:a16="http://schemas.microsoft.com/office/drawing/2014/main" id="{D03B1E46-85A3-4573-8D95-6CEBFA4FFC27}"/>
              </a:ext>
            </a:extLst>
          </p:cNvPr>
          <p:cNvSpPr>
            <a:spLocks noGrp="1"/>
          </p:cNvSpPr>
          <p:nvPr>
            <p:ph sz="half" idx="22"/>
          </p:nvPr>
        </p:nvSpPr>
        <p:spPr/>
        <p:txBody>
          <a:bodyPr/>
          <a:lstStyle/>
          <a:p>
            <a:r>
              <a:rPr lang="en-US" dirty="0"/>
              <a:t>Transmission of temperature and humidity</a:t>
            </a:r>
          </a:p>
          <a:p>
            <a:endParaRPr lang="en-US" dirty="0"/>
          </a:p>
        </p:txBody>
      </p:sp>
      <p:sp>
        <p:nvSpPr>
          <p:cNvPr id="13" name="内容占位符 12">
            <a:extLst>
              <a:ext uri="{FF2B5EF4-FFF2-40B4-BE49-F238E27FC236}">
                <a16:creationId xmlns:a16="http://schemas.microsoft.com/office/drawing/2014/main" id="{D08817AE-CF71-4270-BCC4-190B12137791}"/>
              </a:ext>
            </a:extLst>
          </p:cNvPr>
          <p:cNvSpPr>
            <a:spLocks noGrp="1"/>
          </p:cNvSpPr>
          <p:nvPr>
            <p:ph sz="quarter" idx="24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Stationary</a:t>
            </a:r>
          </a:p>
        </p:txBody>
      </p:sp>
      <p:sp>
        <p:nvSpPr>
          <p:cNvPr id="14" name="内容占位符 13">
            <a:extLst>
              <a:ext uri="{FF2B5EF4-FFF2-40B4-BE49-F238E27FC236}">
                <a16:creationId xmlns:a16="http://schemas.microsoft.com/office/drawing/2014/main" id="{94C4E3C5-B7E7-48EF-AC62-A651C6A95A3C}"/>
              </a:ext>
            </a:extLst>
          </p:cNvPr>
          <p:cNvSpPr>
            <a:spLocks noGrp="1"/>
          </p:cNvSpPr>
          <p:nvPr>
            <p:ph sz="half" idx="25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Neglect the inertia term</a:t>
            </a:r>
            <a:endParaRPr lang="en-US" dirty="0"/>
          </a:p>
          <a:p>
            <a:r>
              <a:rPr lang="en-US" dirty="0"/>
              <a:t>Moisture absorption stress </a:t>
            </a:r>
            <a:r>
              <a:rPr lang="en-US" altLang="zh-CN" dirty="0"/>
              <a:t>and t</a:t>
            </a:r>
            <a:r>
              <a:rPr lang="en-US" dirty="0"/>
              <a:t>hermal stress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303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C850C6BD-B50A-4681-AB09-8139AB8BB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Result: H</a:t>
            </a:r>
            <a:r>
              <a:rPr lang="en-US" dirty="0"/>
              <a:t>umidity</a:t>
            </a:r>
          </a:p>
        </p:txBody>
      </p:sp>
      <p:pic>
        <p:nvPicPr>
          <p:cNvPr id="16" name="内容占位符 15">
            <a:extLst>
              <a:ext uri="{FF2B5EF4-FFF2-40B4-BE49-F238E27FC236}">
                <a16:creationId xmlns:a16="http://schemas.microsoft.com/office/drawing/2014/main" id="{CFE90FC1-D614-4BA8-82A9-82CF2B7A254E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622" y="-100263"/>
            <a:ext cx="4975999" cy="3732000"/>
          </a:xfrm>
        </p:spPr>
      </p:pic>
      <p:sp>
        <p:nvSpPr>
          <p:cNvPr id="8" name="内容占位符 7">
            <a:extLst>
              <a:ext uri="{FF2B5EF4-FFF2-40B4-BE49-F238E27FC236}">
                <a16:creationId xmlns:a16="http://schemas.microsoft.com/office/drawing/2014/main" id="{54A909FC-A607-4809-954A-FD9D19EBCB3E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Reaches test humidity after approximately 8.78</a:t>
            </a:r>
            <a:r>
              <a:rPr lang="en-US" altLang="zh-CN" dirty="0"/>
              <a:t>h</a:t>
            </a:r>
            <a:endParaRPr lang="en-US"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DD30FCE6-0403-45A0-A66A-112337F8AD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622" y="3429000"/>
            <a:ext cx="4611584" cy="345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15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C850C6BD-B50A-4681-AB09-8139AB8BB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Result: Temperature</a:t>
            </a:r>
            <a:endParaRPr 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54A909FC-A607-4809-954A-FD9D19EBCB3E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Reaches test temperature after</a:t>
            </a:r>
            <a:r>
              <a:rPr lang="zh-CN" altLang="en-US" dirty="0"/>
              <a:t> </a:t>
            </a:r>
            <a:r>
              <a:rPr lang="en-US" altLang="zh-CN" dirty="0"/>
              <a:t>approximately </a:t>
            </a:r>
            <a:r>
              <a:rPr lang="en-US" dirty="0"/>
              <a:t>2.21h </a:t>
            </a:r>
          </a:p>
        </p:txBody>
      </p:sp>
      <p:pic>
        <p:nvPicPr>
          <p:cNvPr id="9" name="内容占位符 13">
            <a:extLst>
              <a:ext uri="{FF2B5EF4-FFF2-40B4-BE49-F238E27FC236}">
                <a16:creationId xmlns:a16="http://schemas.microsoft.com/office/drawing/2014/main" id="{6D568ED5-B24C-4A70-BB93-20C4B8373D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621" y="-100263"/>
            <a:ext cx="4976000" cy="3732000"/>
          </a:xfrm>
          <a:prstGeom prst="rect">
            <a:avLst/>
          </a:prstGeom>
          <a:noFill/>
        </p:spPr>
      </p:pic>
      <p:pic>
        <p:nvPicPr>
          <p:cNvPr id="10" name="图片 16">
            <a:extLst>
              <a:ext uri="{FF2B5EF4-FFF2-40B4-BE49-F238E27FC236}">
                <a16:creationId xmlns:a16="http://schemas.microsoft.com/office/drawing/2014/main" id="{0154E63B-4939-4660-B435-BD0BAFDE0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622" y="3429000"/>
            <a:ext cx="4611584" cy="345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602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>
            <a:extLst>
              <a:ext uri="{FF2B5EF4-FFF2-40B4-BE49-F238E27FC236}">
                <a16:creationId xmlns:a16="http://schemas.microsoft.com/office/drawing/2014/main" id="{47DBD480-080D-4A37-A98B-CB28AD1FB5E9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>
            <a:normAutofit/>
          </a:bodyPr>
          <a:lstStyle/>
          <a:p>
            <a:r>
              <a:rPr lang="en-US" dirty="0"/>
              <a:t>Displacement in z-direction</a:t>
            </a:r>
          </a:p>
        </p:txBody>
      </p:sp>
      <p:sp>
        <p:nvSpPr>
          <p:cNvPr id="10" name="内容占位符 9">
            <a:extLst>
              <a:ext uri="{FF2B5EF4-FFF2-40B4-BE49-F238E27FC236}">
                <a16:creationId xmlns:a16="http://schemas.microsoft.com/office/drawing/2014/main" id="{8E78081D-FF05-4FD7-A3A0-F28EB1F866E0}"/>
              </a:ext>
            </a:extLst>
          </p:cNvPr>
          <p:cNvSpPr>
            <a:spLocks noGrp="1"/>
          </p:cNvSpPr>
          <p:nvPr>
            <p:ph sz="quarter" idx="31"/>
          </p:nvPr>
        </p:nvSpPr>
        <p:spPr/>
        <p:txBody>
          <a:bodyPr/>
          <a:lstStyle/>
          <a:p>
            <a:r>
              <a:rPr lang="en-US" dirty="0"/>
              <a:t>Displacement curve</a:t>
            </a:r>
          </a:p>
        </p:txBody>
      </p:sp>
      <p:sp>
        <p:nvSpPr>
          <p:cNvPr id="12" name="内容占位符 11">
            <a:extLst>
              <a:ext uri="{FF2B5EF4-FFF2-40B4-BE49-F238E27FC236}">
                <a16:creationId xmlns:a16="http://schemas.microsoft.com/office/drawing/2014/main" id="{0E812815-9AB9-4C8D-9CC1-1083FBE33F8D}"/>
              </a:ext>
            </a:extLst>
          </p:cNvPr>
          <p:cNvSpPr>
            <a:spLocks noGrp="1"/>
          </p:cNvSpPr>
          <p:nvPr>
            <p:ph sz="quarter" idx="34"/>
          </p:nvPr>
        </p:nvSpPr>
        <p:spPr/>
        <p:txBody>
          <a:bodyPr/>
          <a:lstStyle/>
          <a:p>
            <a:r>
              <a:rPr lang="en-US" dirty="0"/>
              <a:t>Von mises stress</a:t>
            </a:r>
          </a:p>
        </p:txBody>
      </p:sp>
      <p:sp>
        <p:nvSpPr>
          <p:cNvPr id="14" name="内容占位符 13">
            <a:extLst>
              <a:ext uri="{FF2B5EF4-FFF2-40B4-BE49-F238E27FC236}">
                <a16:creationId xmlns:a16="http://schemas.microsoft.com/office/drawing/2014/main" id="{C38B970F-F233-4A4F-BB3B-A79D96A3290D}"/>
              </a:ext>
            </a:extLst>
          </p:cNvPr>
          <p:cNvSpPr>
            <a:spLocks noGrp="1"/>
          </p:cNvSpPr>
          <p:nvPr>
            <p:ph sz="quarter" idx="37"/>
          </p:nvPr>
        </p:nvSpPr>
        <p:spPr/>
        <p:txBody>
          <a:bodyPr/>
          <a:lstStyle/>
          <a:p>
            <a:r>
              <a:rPr lang="en-US" dirty="0"/>
              <a:t>Stress curve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2637DBB-7EED-42D0-976D-CDE21B94BB28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Warpage and stress caused by temperature and humidity</a:t>
            </a:r>
          </a:p>
          <a:p>
            <a:pPr lvl="1"/>
            <a:r>
              <a:rPr lang="en-US" sz="1200" dirty="0"/>
              <a:t>Reaches maximum after 8.78</a:t>
            </a:r>
            <a:r>
              <a:rPr lang="en-US" altLang="zh-CN" sz="1200" dirty="0"/>
              <a:t>h</a:t>
            </a:r>
          </a:p>
          <a:p>
            <a:pPr lvl="1"/>
            <a:r>
              <a:rPr lang="en-US" sz="1200" dirty="0"/>
              <a:t>Temperature and concentration both reach saturation values</a:t>
            </a:r>
          </a:p>
          <a:p>
            <a:r>
              <a:rPr lang="en-US" sz="1600" dirty="0"/>
              <a:t>Exceeding the permitted warpage or stress is considered failure</a:t>
            </a:r>
          </a:p>
          <a:p>
            <a:pPr lvl="1"/>
            <a:endParaRPr lang="en-US" dirty="0"/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66D634F3-AF96-4792-90B0-D1569D9DB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Result: Displacement &amp; Stress</a:t>
            </a:r>
            <a:endParaRPr lang="en-US" dirty="0"/>
          </a:p>
        </p:txBody>
      </p:sp>
      <p:pic>
        <p:nvPicPr>
          <p:cNvPr id="15" name="内容占位符 14">
            <a:extLst>
              <a:ext uri="{FF2B5EF4-FFF2-40B4-BE49-F238E27FC236}">
                <a16:creationId xmlns:a16="http://schemas.microsoft.com/office/drawing/2014/main" id="{9CE3F2B7-F46B-4F8B-99B3-D2917286DE01}"/>
              </a:ext>
            </a:extLst>
          </p:cNvPr>
          <p:cNvPicPr>
            <a:picLocks noGrp="1" noChangeAspect="1"/>
          </p:cNvPicPr>
          <p:nvPr>
            <p:ph sz="quarter" idx="21"/>
          </p:nvPr>
        </p:nvPicPr>
        <p:blipFill>
          <a:blip r:embed="rId2"/>
          <a:stretch>
            <a:fillRect/>
          </a:stretch>
        </p:blipFill>
        <p:spPr>
          <a:xfrm>
            <a:off x="611982" y="2006600"/>
            <a:ext cx="2616199" cy="1962150"/>
          </a:xfrm>
          <a:prstGeom prst="rect">
            <a:avLst/>
          </a:prstGeom>
        </p:spPr>
      </p:pic>
      <p:pic>
        <p:nvPicPr>
          <p:cNvPr id="16" name="内容占位符 15">
            <a:extLst>
              <a:ext uri="{FF2B5EF4-FFF2-40B4-BE49-F238E27FC236}">
                <a16:creationId xmlns:a16="http://schemas.microsoft.com/office/drawing/2014/main" id="{BD593556-411F-464B-84E5-76D89602311E}"/>
              </a:ext>
            </a:extLst>
          </p:cNvPr>
          <p:cNvPicPr>
            <a:picLocks noGrp="1" noChangeAspect="1"/>
          </p:cNvPicPr>
          <p:nvPr>
            <p:ph sz="quarter" idx="29"/>
          </p:nvPr>
        </p:nvPicPr>
        <p:blipFill>
          <a:blip r:embed="rId3"/>
          <a:stretch>
            <a:fillRect/>
          </a:stretch>
        </p:blipFill>
        <p:spPr>
          <a:xfrm>
            <a:off x="3432175" y="2006600"/>
            <a:ext cx="2616199" cy="1962150"/>
          </a:xfrm>
          <a:prstGeom prst="rect">
            <a:avLst/>
          </a:prstGeom>
        </p:spPr>
      </p:pic>
      <p:pic>
        <p:nvPicPr>
          <p:cNvPr id="17" name="内容占位符 16">
            <a:extLst>
              <a:ext uri="{FF2B5EF4-FFF2-40B4-BE49-F238E27FC236}">
                <a16:creationId xmlns:a16="http://schemas.microsoft.com/office/drawing/2014/main" id="{C508DC81-A9C2-4DFD-8CCF-9B566744E620}"/>
              </a:ext>
            </a:extLst>
          </p:cNvPr>
          <p:cNvPicPr>
            <a:picLocks noGrp="1" noChangeAspect="1"/>
          </p:cNvPicPr>
          <p:nvPr>
            <p:ph sz="quarter" idx="32"/>
          </p:nvPr>
        </p:nvPicPr>
        <p:blipFill>
          <a:blip r:embed="rId4"/>
          <a:stretch>
            <a:fillRect/>
          </a:stretch>
        </p:blipFill>
        <p:spPr>
          <a:xfrm>
            <a:off x="6252369" y="2006600"/>
            <a:ext cx="2616199" cy="1962150"/>
          </a:xfrm>
          <a:prstGeom prst="rect">
            <a:avLst/>
          </a:prstGeom>
        </p:spPr>
      </p:pic>
      <p:sp>
        <p:nvSpPr>
          <p:cNvPr id="21" name="内容占位符 20">
            <a:extLst>
              <a:ext uri="{FF2B5EF4-FFF2-40B4-BE49-F238E27FC236}">
                <a16:creationId xmlns:a16="http://schemas.microsoft.com/office/drawing/2014/main" id="{E1408147-E7AA-46C6-B0DD-B4DE1B37A75B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23" name="内容占位符 18">
            <a:extLst>
              <a:ext uri="{FF2B5EF4-FFF2-40B4-BE49-F238E27FC236}">
                <a16:creationId xmlns:a16="http://schemas.microsoft.com/office/drawing/2014/main" id="{91045997-74CD-4553-B8CA-50EB44633FC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748"/>
          <a:stretch/>
        </p:blipFill>
        <p:spPr>
          <a:xfrm>
            <a:off x="9069388" y="2070582"/>
            <a:ext cx="2622550" cy="1834185"/>
          </a:xfrm>
          <a:prstGeom prst="rect">
            <a:avLst/>
          </a:prstGeom>
          <a:solidFill>
            <a:schemeClr val="bg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675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2D36F7AB-57ED-4043-872C-2359025FC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Discuss: Stress Singularity</a:t>
            </a:r>
            <a:endParaRPr 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FCC86CA5-4C59-49A2-9033-4A43907B1D2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2D3B2E1-3D1D-4A0B-9F4B-4F4711190154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Point constraints and edge constraints lead to stress singularity</a:t>
            </a:r>
          </a:p>
          <a:p>
            <a:pPr lvl="1"/>
            <a:r>
              <a:rPr lang="en-US" dirty="0"/>
              <a:t>If</a:t>
            </a:r>
            <a:r>
              <a:rPr lang="zh-CN" altLang="en-US" dirty="0"/>
              <a:t> </a:t>
            </a:r>
            <a:r>
              <a:rPr lang="en-US" altLang="zh-CN" dirty="0"/>
              <a:t>possible,</a:t>
            </a:r>
            <a:r>
              <a:rPr lang="zh-CN" altLang="en-US" dirty="0"/>
              <a:t> </a:t>
            </a:r>
            <a:r>
              <a:rPr lang="en-US" altLang="zh-CN" dirty="0"/>
              <a:t>avoid</a:t>
            </a:r>
            <a:r>
              <a:rPr lang="zh-CN" altLang="en-US" dirty="0"/>
              <a:t> </a:t>
            </a:r>
            <a:r>
              <a:rPr lang="en-US" altLang="zh-CN" dirty="0"/>
              <a:t>point and edge constraints</a:t>
            </a:r>
            <a:endParaRPr lang="en-US" dirty="0"/>
          </a:p>
          <a:p>
            <a:r>
              <a:rPr lang="en-US" altLang="zh-CN" dirty="0"/>
              <a:t>Evaluate stress singularity</a:t>
            </a:r>
          </a:p>
          <a:p>
            <a:pPr lvl="1"/>
            <a:r>
              <a:rPr lang="en-US" altLang="zh-CN" dirty="0"/>
              <a:t>Ignore the singularity</a:t>
            </a:r>
          </a:p>
          <a:p>
            <a:pPr lvl="2"/>
            <a:r>
              <a:rPr lang="en-US" altLang="zh-CN" dirty="0"/>
              <a:t>According to </a:t>
            </a:r>
            <a:r>
              <a:rPr lang="en-US" dirty="0"/>
              <a:t>Saint-</a:t>
            </a:r>
            <a:r>
              <a:rPr lang="en-US" dirty="0" err="1"/>
              <a:t>Venant’s</a:t>
            </a:r>
            <a:r>
              <a:rPr lang="en-US" dirty="0"/>
              <a:t> Principle,</a:t>
            </a:r>
            <a:r>
              <a:rPr lang="zh-CN" altLang="en-US" dirty="0"/>
              <a:t> </a:t>
            </a:r>
            <a:r>
              <a:rPr lang="en-US" altLang="zh-CN" dirty="0"/>
              <a:t>regions far from singularities are not affected by singularity</a:t>
            </a:r>
          </a:p>
          <a:p>
            <a:pPr lvl="2"/>
            <a:r>
              <a:rPr lang="en-US" altLang="zh-CN" dirty="0" err="1"/>
              <a:t>Eg</a:t>
            </a:r>
            <a:r>
              <a:rPr lang="en-US" altLang="zh-CN" dirty="0"/>
              <a:t>: If only focus on the stress of the chips, singularity can be ignored</a:t>
            </a:r>
          </a:p>
          <a:p>
            <a:pPr lvl="1"/>
            <a:r>
              <a:rPr lang="en-US" altLang="zh-CN" dirty="0" err="1"/>
              <a:t>Avoide</a:t>
            </a:r>
            <a:r>
              <a:rPr lang="en-US" altLang="zh-CN" dirty="0"/>
              <a:t> the singularity</a:t>
            </a:r>
          </a:p>
          <a:p>
            <a:pPr lvl="2"/>
            <a:r>
              <a:rPr lang="en-US" altLang="zh-CN" dirty="0"/>
              <a:t>Use displacement standard, displacement will not have singularity</a:t>
            </a:r>
          </a:p>
          <a:p>
            <a:pPr lvl="2"/>
            <a:r>
              <a:rPr lang="en-US" altLang="zh-CN" dirty="0"/>
              <a:t>Introduce local plasticity to alleviate stress singularity</a:t>
            </a:r>
          </a:p>
          <a:p>
            <a:pPr lvl="2"/>
            <a:r>
              <a:rPr lang="en-US" altLang="zh-CN" dirty="0"/>
              <a:t>Preserve the rounded corners of the focus position</a:t>
            </a:r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2BA9E598-63BF-420A-8093-8277380FD71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77415" y="3396877"/>
            <a:ext cx="3364523" cy="406400"/>
          </a:xfrm>
        </p:spPr>
        <p:txBody>
          <a:bodyPr/>
          <a:lstStyle/>
          <a:p>
            <a:r>
              <a:rPr lang="en-US" altLang="zh-CN" dirty="0"/>
              <a:t>Stress of the chip</a:t>
            </a:r>
            <a:endParaRPr 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E14B530-7748-4F5C-B3D3-0CB4CA8FF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3639" y="741758"/>
            <a:ext cx="3854321" cy="289074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09F49440-F552-4F69-8D01-6AD3F59BE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3899" y="3600077"/>
            <a:ext cx="3955244" cy="2966433"/>
          </a:xfrm>
          <a:prstGeom prst="rect">
            <a:avLst/>
          </a:prstGeom>
        </p:spPr>
      </p:pic>
      <p:sp>
        <p:nvSpPr>
          <p:cNvPr id="13" name="文本占位符 6">
            <a:extLst>
              <a:ext uri="{FF2B5EF4-FFF2-40B4-BE49-F238E27FC236}">
                <a16:creationId xmlns:a16="http://schemas.microsoft.com/office/drawing/2014/main" id="{B7E3A4C9-449A-42CA-9BCE-EBEA527B9147}"/>
              </a:ext>
            </a:extLst>
          </p:cNvPr>
          <p:cNvSpPr txBox="1">
            <a:spLocks/>
          </p:cNvSpPr>
          <p:nvPr/>
        </p:nvSpPr>
        <p:spPr>
          <a:xfrm>
            <a:off x="9577415" y="6222774"/>
            <a:ext cx="1512832" cy="4064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0" indent="0" algn="l" defTabSz="1219140" rtl="0" eaLnBrk="1" latinLnBrk="0" hangingPunct="1">
              <a:lnSpc>
                <a:spcPct val="100000"/>
              </a:lnSpc>
              <a:spcBef>
                <a:spcPts val="1333"/>
              </a:spcBef>
              <a:buFont typeface="Wingdings" panose="05000000000000000000" pitchFamily="2" charset="2"/>
              <a:buNone/>
              <a:defRPr sz="1200" b="0" i="0" kern="1200">
                <a:solidFill>
                  <a:schemeClr val="accent5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609570" indent="0" algn="l" defTabSz="1219140" rtl="0" eaLnBrk="1" latinLnBrk="0" hangingPunct="1">
              <a:lnSpc>
                <a:spcPct val="100000"/>
              </a:lnSpc>
              <a:spcBef>
                <a:spcPts val="667"/>
              </a:spcBef>
              <a:buFontTx/>
              <a:buNone/>
              <a:defRPr sz="1867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219140" indent="0" algn="l" defTabSz="1075213" rtl="0" eaLnBrk="1" latinLnBrk="0" hangingPunct="1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None/>
              <a:defRPr sz="16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828709" indent="0" algn="l" defTabSz="121914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438278" indent="0" algn="l" defTabSz="121914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3352632" indent="-304784" algn="l" defTabSz="121914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202" indent="-304784" algn="l" defTabSz="121914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772" indent="-304784" algn="l" defTabSz="121914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341" indent="-304784" algn="l" defTabSz="121914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Displacement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130798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2022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自定义">
      <a:majorFont>
        <a:latin typeface="Lato"/>
        <a:ea typeface="黑体"/>
        <a:cs typeface=""/>
      </a:majorFont>
      <a:minorFont>
        <a:latin typeface="Lato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91484</TotalTime>
  <Words>366</Words>
  <Application>Microsoft Office PowerPoint</Application>
  <PresentationFormat>Widescreen</PresentationFormat>
  <Paragraphs>68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等线</vt:lpstr>
      <vt:lpstr>黑体</vt:lpstr>
      <vt:lpstr>Arial</vt:lpstr>
      <vt:lpstr>Calibri</vt:lpstr>
      <vt:lpstr>Cambria Math</vt:lpstr>
      <vt:lpstr>Lato</vt:lpstr>
      <vt:lpstr>Lato Black</vt:lpstr>
      <vt:lpstr>Lato Light</vt:lpstr>
      <vt:lpstr>Wingdings</vt:lpstr>
      <vt:lpstr>comsol-slide-template-2022</vt:lpstr>
      <vt:lpstr>Stress Analysis of an IGBT Module under Highly Accelerated Stress Test Conditions</vt:lpstr>
      <vt:lpstr>Introduction </vt:lpstr>
      <vt:lpstr>IGBT Module</vt:lpstr>
      <vt:lpstr>Model Assumptions</vt:lpstr>
      <vt:lpstr>Study</vt:lpstr>
      <vt:lpstr>Result: Humidity</vt:lpstr>
      <vt:lpstr>Result: Temperature</vt:lpstr>
      <vt:lpstr>Result: Displacement &amp; Stress</vt:lpstr>
      <vt:lpstr>Discuss: Stress Singularity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橡胶密封件装配分析</dc:title>
  <dc:creator>Liwen Yang</dc:creator>
  <cp:lastModifiedBy>Ed Fontes</cp:lastModifiedBy>
  <cp:revision>256</cp:revision>
  <dcterms:created xsi:type="dcterms:W3CDTF">2022-11-29T03:43:25Z</dcterms:created>
  <dcterms:modified xsi:type="dcterms:W3CDTF">2023-12-11T07:58:13Z</dcterms:modified>
</cp:coreProperties>
</file>