
<file path=[Content_Types].xml><?xml version="1.0" encoding="utf-8"?>
<Types xmlns="http://schemas.openxmlformats.org/package/2006/content-types">
  <Default Extension="emf" ContentType="image/x-emf"/>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wav" ContentType="audio/x-wav"/>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53" r:id="rId1"/>
  </p:sldMasterIdLst>
  <p:notesMasterIdLst>
    <p:notesMasterId r:id="rId9"/>
  </p:notesMasterIdLst>
  <p:handoutMasterIdLst>
    <p:handoutMasterId r:id="rId10"/>
  </p:handoutMasterIdLst>
  <p:sldIdLst>
    <p:sldId id="257" r:id="rId2"/>
    <p:sldId id="1221" r:id="rId3"/>
    <p:sldId id="1235" r:id="rId4"/>
    <p:sldId id="1223" r:id="rId5"/>
    <p:sldId id="1231" r:id="rId6"/>
    <p:sldId id="1233" r:id="rId7"/>
    <p:sldId id="1232" r:id="rId8"/>
  </p:sldIdLst>
  <p:sldSz cx="9144000" cy="5143500" type="screen16x9"/>
  <p:notesSz cx="6858000" cy="9144000"/>
  <p:embeddedFontLst>
    <p:embeddedFont>
      <p:font typeface="Cambria Math" panose="02040503050406030204" pitchFamily="18" charset="0"/>
      <p:regular r:id="rId11"/>
    </p:embeddedFont>
    <p:embeddedFont>
      <p:font typeface="Lato" panose="020F0502020204030203" pitchFamily="34" charset="0"/>
      <p:regular r:id="rId12"/>
      <p:bold r:id="rId13"/>
      <p:italic r:id="rId14"/>
      <p:boldItalic r:id="rId15"/>
    </p:embeddedFont>
    <p:embeddedFont>
      <p:font typeface="Lato Black" panose="020F0502020204030203" pitchFamily="34" charset="0"/>
      <p:bold r:id="rId16"/>
      <p:italic r:id="rId17"/>
      <p:boldItalic r:id="rId18"/>
    </p:embeddedFont>
    <p:embeddedFont>
      <p:font typeface="Lato Light" panose="020F0502020204030203" pitchFamily="34" charset="0"/>
      <p:regular r:id="rId19"/>
      <p:italic r:id="rId20"/>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FA46F2B7-6606-654F-89BC-FF8C03880BB5}">
          <p14:sldIdLst>
            <p14:sldId id="257"/>
            <p14:sldId id="1221"/>
            <p14:sldId id="1235"/>
            <p14:sldId id="1223"/>
            <p14:sldId id="1231"/>
            <p14:sldId id="1233"/>
            <p14:sldId id="1232"/>
          </p14:sldIdLst>
        </p14:section>
      </p14:sectionLst>
    </p:ex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4C2EA"/>
    <a:srgbClr val="FFD999"/>
    <a:srgbClr val="F19986"/>
    <a:srgbClr val="C3D7E5"/>
    <a:srgbClr val="C3D2E6"/>
    <a:srgbClr val="C8D7E5"/>
    <a:srgbClr val="CDD7E5"/>
    <a:srgbClr val="C9D5D9"/>
    <a:srgbClr val="D2DDE2"/>
    <a:srgbClr val="D9E5F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689" autoAdjust="0"/>
    <p:restoredTop sz="91345" autoAdjust="0"/>
  </p:normalViewPr>
  <p:slideViewPr>
    <p:cSldViewPr>
      <p:cViewPr varScale="1">
        <p:scale>
          <a:sx n="155" d="100"/>
          <a:sy n="155" d="100"/>
        </p:scale>
        <p:origin x="582" y="132"/>
      </p:cViewPr>
      <p:guideLst>
        <p:guide orient="horz" pos="162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86" d="100"/>
          <a:sy n="86" d="100"/>
        </p:scale>
        <p:origin x="-2358"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3.fntdata"/><Relationship Id="rId18" Type="http://schemas.openxmlformats.org/officeDocument/2006/relationships/font" Target="fonts/font8.fntdata"/><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font" Target="fonts/font2.fntdata"/><Relationship Id="rId17" Type="http://schemas.openxmlformats.org/officeDocument/2006/relationships/font" Target="fonts/font7.fntdata"/><Relationship Id="rId2" Type="http://schemas.openxmlformats.org/officeDocument/2006/relationships/slide" Target="slides/slide1.xml"/><Relationship Id="rId16" Type="http://schemas.openxmlformats.org/officeDocument/2006/relationships/font" Target="fonts/font6.fntdata"/><Relationship Id="rId20" Type="http://schemas.openxmlformats.org/officeDocument/2006/relationships/font" Target="fonts/font10.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1.fntdata"/><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font" Target="fonts/font5.fntdata"/><Relationship Id="rId23" Type="http://schemas.openxmlformats.org/officeDocument/2006/relationships/theme" Target="theme/theme1.xml"/><Relationship Id="rId10" Type="http://schemas.openxmlformats.org/officeDocument/2006/relationships/handoutMaster" Target="handoutMasters/handoutMaster1.xml"/><Relationship Id="rId19" Type="http://schemas.openxmlformats.org/officeDocument/2006/relationships/font" Target="fonts/font9.fntdata"/><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font" Target="fonts/font4.fntdata"/><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7FA67C2-FD61-4BDB-BA56-68E14006BD3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latin typeface="Lato" panose="020F0502020204030203" pitchFamily="34" charset="0"/>
            </a:endParaRPr>
          </a:p>
        </p:txBody>
      </p:sp>
      <p:sp>
        <p:nvSpPr>
          <p:cNvPr id="3" name="Date Placeholder 2">
            <a:extLst>
              <a:ext uri="{FF2B5EF4-FFF2-40B4-BE49-F238E27FC236}">
                <a16:creationId xmlns:a16="http://schemas.microsoft.com/office/drawing/2014/main" id="{C88DF31E-F369-46E7-AD55-3E1E3E7F3E8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CB7DFBB-723A-4C70-937C-7B7B9979FA7A}" type="datetimeFigureOut">
              <a:rPr lang="en-US" smtClean="0">
                <a:latin typeface="Lato" panose="020F0502020204030203" pitchFamily="34" charset="0"/>
              </a:rPr>
              <a:t>3/5/2024</a:t>
            </a:fld>
            <a:endParaRPr lang="en-US">
              <a:latin typeface="Lato" panose="020F0502020204030203" pitchFamily="34" charset="0"/>
            </a:endParaRPr>
          </a:p>
        </p:txBody>
      </p:sp>
      <p:sp>
        <p:nvSpPr>
          <p:cNvPr id="4" name="Footer Placeholder 3">
            <a:extLst>
              <a:ext uri="{FF2B5EF4-FFF2-40B4-BE49-F238E27FC236}">
                <a16:creationId xmlns:a16="http://schemas.microsoft.com/office/drawing/2014/main" id="{DF3D6E8A-A1BA-467E-A5B5-87A09F91CC2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latin typeface="Lato" panose="020F0502020204030203" pitchFamily="34" charset="0"/>
            </a:endParaRPr>
          </a:p>
        </p:txBody>
      </p:sp>
      <p:sp>
        <p:nvSpPr>
          <p:cNvPr id="5" name="Slide Number Placeholder 4">
            <a:extLst>
              <a:ext uri="{FF2B5EF4-FFF2-40B4-BE49-F238E27FC236}">
                <a16:creationId xmlns:a16="http://schemas.microsoft.com/office/drawing/2014/main" id="{E6DB582D-556F-4C5D-960D-31BDE35EC72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2EAD82E-7F1E-418B-975C-83A08072A0C7}" type="slidenum">
              <a:rPr lang="en-US" smtClean="0">
                <a:latin typeface="Lato" panose="020F0502020204030203" pitchFamily="34" charset="0"/>
              </a:rPr>
              <a:t>‹#›</a:t>
            </a:fld>
            <a:endParaRPr lang="en-US">
              <a:latin typeface="Lato" panose="020F0502020204030203" pitchFamily="34" charset="0"/>
            </a:endParaRPr>
          </a:p>
        </p:txBody>
      </p:sp>
    </p:spTree>
    <p:extLst>
      <p:ext uri="{BB962C8B-B14F-4D97-AF65-F5344CB8AC3E}">
        <p14:creationId xmlns:p14="http://schemas.microsoft.com/office/powerpoint/2010/main" val="39172878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Lato" panose="020F0502020204030203" pitchFamily="34" charset="0"/>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Lato" panose="020F0502020204030203" pitchFamily="34" charset="0"/>
              </a:defRPr>
            </a:lvl1pPr>
          </a:lstStyle>
          <a:p>
            <a:fld id="{6C6E9356-AC72-409D-90D8-8C02829E7BF8}" type="datetimeFigureOut">
              <a:rPr lang="en-US" smtClean="0"/>
              <a:pPr/>
              <a:t>3/5/2024</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Lato" panose="020F0502020204030203" pitchFamily="34" charset="0"/>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Lato" panose="020F0502020204030203" pitchFamily="34" charset="0"/>
              </a:defRPr>
            </a:lvl1pPr>
          </a:lstStyle>
          <a:p>
            <a:fld id="{88B3A9A2-A8E6-44B9-B8F3-91C5FB4F6B08}" type="slidenum">
              <a:rPr lang="en-US" smtClean="0"/>
              <a:pPr/>
              <a:t>‹#›</a:t>
            </a:fld>
            <a:endParaRPr lang="en-US" dirty="0"/>
          </a:p>
        </p:txBody>
      </p:sp>
    </p:spTree>
    <p:extLst>
      <p:ext uri="{BB962C8B-B14F-4D97-AF65-F5344CB8AC3E}">
        <p14:creationId xmlns:p14="http://schemas.microsoft.com/office/powerpoint/2010/main" val="29234272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Lato" panose="020F0502020204030203" pitchFamily="34" charset="0"/>
        <a:ea typeface="+mn-ea"/>
        <a:cs typeface="+mn-cs"/>
      </a:defRPr>
    </a:lvl1pPr>
    <a:lvl2pPr marL="457200" algn="l" defTabSz="914400" rtl="0" eaLnBrk="1" latinLnBrk="0" hangingPunct="1">
      <a:defRPr sz="1200" kern="1200">
        <a:solidFill>
          <a:schemeClr val="tx1"/>
        </a:solidFill>
        <a:latin typeface="Lato" panose="020F0502020204030203" pitchFamily="34" charset="0"/>
        <a:ea typeface="+mn-ea"/>
        <a:cs typeface="+mn-cs"/>
      </a:defRPr>
    </a:lvl2pPr>
    <a:lvl3pPr marL="914400" algn="l" defTabSz="914400" rtl="0" eaLnBrk="1" latinLnBrk="0" hangingPunct="1">
      <a:defRPr sz="1200" kern="1200">
        <a:solidFill>
          <a:schemeClr val="tx1"/>
        </a:solidFill>
        <a:latin typeface="Lato" panose="020F0502020204030203" pitchFamily="34" charset="0"/>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latin typeface="Lato" panose="020F0502020204030203" pitchFamily="34" charset="0"/>
            </a:endParaRPr>
          </a:p>
        </p:txBody>
      </p:sp>
      <p:sp>
        <p:nvSpPr>
          <p:cNvPr id="4" name="Slide Number Placeholder 3"/>
          <p:cNvSpPr>
            <a:spLocks noGrp="1"/>
          </p:cNvSpPr>
          <p:nvPr>
            <p:ph type="sldNum" sz="quarter" idx="5"/>
          </p:nvPr>
        </p:nvSpPr>
        <p:spPr/>
        <p:txBody>
          <a:bodyPr/>
          <a:lstStyle/>
          <a:p>
            <a:fld id="{88B3A9A2-A8E6-44B9-B8F3-91C5FB4F6B08}" type="slidenum">
              <a:rPr lang="en-US" smtClean="0"/>
              <a:t>1</a:t>
            </a:fld>
            <a:endParaRPr lang="en-US"/>
          </a:p>
        </p:txBody>
      </p:sp>
    </p:spTree>
    <p:extLst>
      <p:ext uri="{BB962C8B-B14F-4D97-AF65-F5344CB8AC3E}">
        <p14:creationId xmlns:p14="http://schemas.microsoft.com/office/powerpoint/2010/main" val="28197149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7.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57.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8.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559504"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559504" y="3714750"/>
            <a:ext cx="1837944" cy="453190"/>
          </a:xfrm>
          <a:prstGeom prst="rect">
            <a:avLst/>
          </a:prstGeom>
        </p:spPr>
        <p:txBody>
          <a:bodyPr lIns="0">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773326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6172200" y="0"/>
            <a:ext cx="29718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819150"/>
            <a:ext cx="53133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172200" y="0"/>
            <a:ext cx="2971800" cy="5143500"/>
          </a:xfrm>
          <a:noFill/>
        </p:spPr>
        <p:txBody>
          <a:bodyPr/>
          <a:lstStyle>
            <a:lvl1pPr marL="0" indent="0">
              <a:buNone/>
              <a:defRPr/>
            </a:lvl1pPr>
            <a:lvl2pPr marL="292100" indent="0">
              <a:buFont typeface="Arial" panose="020B0604020202020204" pitchFamily="34" charset="0"/>
              <a:buNone/>
              <a:defRPr/>
            </a:lvl2pPr>
            <a:lvl3pPr marL="576262"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5313362" cy="3162300"/>
          </a:xfrm>
          <a:prstGeom prst="rect">
            <a:avLst/>
          </a:prstGeom>
        </p:spPr>
        <p:txBody>
          <a:bodyPr lIns="0"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ltLang="ja-JP"/>
              <a:t>Edit Master text styles</a:t>
            </a:r>
          </a:p>
          <a:p>
            <a:pPr lvl="1"/>
            <a:r>
              <a:rPr lang="en-US" altLang="ja-JP"/>
              <a:t>Second level</a:t>
            </a:r>
          </a:p>
          <a:p>
            <a:pPr lvl="2"/>
            <a:r>
              <a:rPr lang="en-US" altLang="ja-JP"/>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6392008" y="4629150"/>
            <a:ext cx="2523392"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5449780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ltLang="ja-JP"/>
              <a:t>Edit Master text styles</a:t>
            </a:r>
          </a:p>
          <a:p>
            <a:pPr lvl="1"/>
            <a:r>
              <a:rPr lang="en-US" altLang="ja-JP"/>
              <a:t>Second level</a:t>
            </a:r>
          </a:p>
          <a:p>
            <a:pPr lvl="2"/>
            <a:r>
              <a:rPr lang="en-US" altLang="ja-JP"/>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9215425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7422328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userDrawn="1"/>
        </p:nvSpPr>
        <p:spPr>
          <a:xfrm>
            <a:off x="0" y="-19050"/>
            <a:ext cx="9144000" cy="3619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143000" y="971550"/>
            <a:ext cx="7699124" cy="4330757"/>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066800" y="115217"/>
            <a:ext cx="5410200" cy="326781"/>
          </a:xfrm>
          <a:prstGeom prst="rect">
            <a:avLst/>
          </a:prstGeom>
        </p:spPr>
        <p:txBody>
          <a:bodyPr lIns="91440" anchor="t">
            <a:normAutofit/>
          </a:bodyPr>
          <a:lstStyle>
            <a:lvl1pPr>
              <a:defRPr sz="1000"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userDrawn="1"/>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11658051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457200" y="3034640"/>
            <a:ext cx="2417762" cy="167071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userDrawn="1"/>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00150"/>
            <a:ext cx="2417762" cy="15240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ltLang="ja-JP"/>
              <a:t>Click to edit Master title style</a:t>
            </a:r>
            <a:endParaRPr lang="en-US" dirty="0"/>
          </a:p>
        </p:txBody>
      </p:sp>
    </p:spTree>
    <p:extLst>
      <p:ext uri="{BB962C8B-B14F-4D97-AF65-F5344CB8AC3E}">
        <p14:creationId xmlns:p14="http://schemas.microsoft.com/office/powerpoint/2010/main" val="22049669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2724150"/>
            <a:ext cx="1634721" cy="685801"/>
          </a:xfrm>
          <a:solidFill>
            <a:schemeClr val="tx2"/>
          </a:solidFill>
        </p:spPr>
        <p:txBody>
          <a:bodyPr lIns="274320" tIns="137160" rIns="13716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3409951"/>
            <a:ext cx="1634721" cy="1447800"/>
          </a:xfrm>
          <a:solidFill>
            <a:schemeClr val="tx2"/>
          </a:solidFill>
        </p:spPr>
        <p:txBody>
          <a:bodyPr lIns="274320" tIns="45720" rIns="13716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4287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1634717" y="2724150"/>
            <a:ext cx="1634721" cy="685801"/>
          </a:xfrm>
          <a:solidFill>
            <a:schemeClr val="tx2"/>
          </a:solidFill>
        </p:spPr>
        <p:txBody>
          <a:bodyPr lIns="137160" tIns="137160" rIns="27432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1634717" y="3409951"/>
            <a:ext cx="1634721" cy="1447800"/>
          </a:xfrm>
          <a:solidFill>
            <a:schemeClr val="tx2"/>
          </a:solidFill>
        </p:spPr>
        <p:txBody>
          <a:bodyPr lIns="137160" tIns="45720" rIns="27432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10011324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0" y="742950"/>
            <a:ext cx="2971801"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22402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ltLang="ja-JP"/>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234180" y="2190750"/>
            <a:ext cx="422402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ltLang="ja-JP"/>
              <a:t>Edit Master text styles</a:t>
            </a:r>
          </a:p>
          <a:p>
            <a:pPr lvl="1"/>
            <a:r>
              <a:rPr lang="en-US" altLang="ja-JP"/>
              <a:t>Second level</a:t>
            </a:r>
          </a:p>
          <a:p>
            <a:pPr lvl="2"/>
            <a:r>
              <a:rPr lang="en-US" altLang="ja-JP"/>
              <a:t>Third level</a:t>
            </a:r>
          </a:p>
        </p:txBody>
      </p:sp>
    </p:spTree>
    <p:extLst>
      <p:ext uri="{BB962C8B-B14F-4D97-AF65-F5344CB8AC3E}">
        <p14:creationId xmlns:p14="http://schemas.microsoft.com/office/powerpoint/2010/main" val="7821094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0" y="2603500"/>
            <a:ext cx="9144000" cy="2539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762000" y="742950"/>
            <a:ext cx="3124200"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79" y="1009650"/>
            <a:ext cx="4355321" cy="91440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233401" y="2606674"/>
            <a:ext cx="210312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6497206" y="2606674"/>
            <a:ext cx="2103119"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233401"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6497207"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15324348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userDrawn="1"/>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ltLang="ja-JP"/>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197514538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userDrawn="1"/>
        </p:nvSpPr>
        <p:spPr>
          <a:xfrm>
            <a:off x="0" y="2799100"/>
            <a:ext cx="9144000" cy="23443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CD8A0CAE-EB69-8B4A-8FD3-105C3132143E}"/>
              </a:ext>
            </a:extLst>
          </p:cNvPr>
          <p:cNvSpPr/>
          <p:nvPr userDrawn="1"/>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ltLang="ja-JP"/>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3505200" y="3257550"/>
            <a:ext cx="5617563" cy="1885949"/>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2634097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userDrawn="1"/>
        </p:nvSpPr>
        <p:spPr>
          <a:xfrm>
            <a:off x="0"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3028950"/>
            <a:ext cx="8062912" cy="1231900"/>
          </a:xfrm>
          <a:prstGeom prst="rect">
            <a:avLst/>
          </a:prstGeom>
        </p:spPr>
        <p:txBody>
          <a:bodyPr lIns="0" anchor="b">
            <a:normAutofit/>
          </a:bodyPr>
          <a:lstStyle>
            <a:lvl1pPr>
              <a:defRPr sz="36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559503"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559503"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72351043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userDrawn="1"/>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648200"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457199" y="1276350"/>
            <a:ext cx="3200399"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457200" y="2076450"/>
            <a:ext cx="3200399"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161467142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0" y="3561776"/>
            <a:ext cx="9144000" cy="158172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68635"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3271810" y="3564951"/>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3271811" y="3921466"/>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6169232"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6172407" y="3564951"/>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6172408" y="3921466"/>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457201" y="2076450"/>
            <a:ext cx="2417762" cy="1104900"/>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82235563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1"/>
            <a:ext cx="9144000" cy="25536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55361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072542"/>
            <a:ext cx="8382000" cy="879516"/>
          </a:xfrm>
          <a:prstGeom prst="rect">
            <a:avLst/>
          </a:prstGeom>
          <a:solidFill>
            <a:schemeClr val="tx2"/>
          </a:solidFill>
        </p:spPr>
        <p:txBody>
          <a:bodyPr lIns="2834640" rIns="137160" bIns="137160" anchor="b">
            <a:normAutofit/>
          </a:bodyPr>
          <a:lstStyle>
            <a:lvl1pPr>
              <a:defRPr sz="2400" b="1">
                <a:solidFill>
                  <a:schemeClr val="bg2"/>
                </a:solidFill>
                <a:latin typeface="Lato" panose="020F0502020204030203" pitchFamily="34" charset="0"/>
              </a:defRPr>
            </a:lvl1pPr>
          </a:lstStyle>
          <a:p>
            <a:r>
              <a:rPr lang="en-US" altLang="ja-JP"/>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368348" y="2266950"/>
            <a:ext cx="2180990" cy="2742283"/>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2819400" y="3182268"/>
            <a:ext cx="5373585" cy="1827882"/>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425443828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 Img: Title + Body">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DA777EC-9019-8B83-E465-C2781F99CAA6}"/>
              </a:ext>
            </a:extLst>
          </p:cNvPr>
          <p:cNvSpPr/>
          <p:nvPr userDrawn="1"/>
        </p:nvSpPr>
        <p:spPr>
          <a:xfrm>
            <a:off x="0" y="1144022"/>
            <a:ext cx="9144000" cy="285545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5" name="Title 1">
            <a:extLst>
              <a:ext uri="{FF2B5EF4-FFF2-40B4-BE49-F238E27FC236}">
                <a16:creationId xmlns:a16="http://schemas.microsoft.com/office/drawing/2014/main" id="{CCE26A77-C602-0A7A-956A-08B6263C5E84}"/>
              </a:ext>
            </a:extLst>
          </p:cNvPr>
          <p:cNvSpPr>
            <a:spLocks noGrp="1"/>
          </p:cNvSpPr>
          <p:nvPr>
            <p:ph type="title"/>
          </p:nvPr>
        </p:nvSpPr>
        <p:spPr>
          <a:xfrm>
            <a:off x="4724399" y="1352550"/>
            <a:ext cx="4042889"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ltLang="ja-JP"/>
              <a:t>Click to edit Master title style</a:t>
            </a:r>
            <a:endParaRPr lang="en-US" dirty="0"/>
          </a:p>
        </p:txBody>
      </p:sp>
      <p:sp>
        <p:nvSpPr>
          <p:cNvPr id="6" name="Content Placeholder 3">
            <a:extLst>
              <a:ext uri="{FF2B5EF4-FFF2-40B4-BE49-F238E27FC236}">
                <a16:creationId xmlns:a16="http://schemas.microsoft.com/office/drawing/2014/main" id="{DF36A7F8-6BA2-5049-B577-6E56D2BC558B}"/>
              </a:ext>
            </a:extLst>
          </p:cNvPr>
          <p:cNvSpPr>
            <a:spLocks noGrp="1"/>
          </p:cNvSpPr>
          <p:nvPr>
            <p:ph sz="half" idx="10" hasCustomPrompt="1"/>
          </p:nvPr>
        </p:nvSpPr>
        <p:spPr>
          <a:xfrm>
            <a:off x="4724399" y="2381250"/>
            <a:ext cx="4042889"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7" name="Content Placeholder 7">
            <a:extLst>
              <a:ext uri="{FF2B5EF4-FFF2-40B4-BE49-F238E27FC236}">
                <a16:creationId xmlns:a16="http://schemas.microsoft.com/office/drawing/2014/main" id="{048B5B2E-1985-8F14-B1F4-C9D83B458A5F}"/>
              </a:ext>
            </a:extLst>
          </p:cNvPr>
          <p:cNvSpPr txBox="1">
            <a:spLocks/>
          </p:cNvSpPr>
          <p:nvPr userDrawn="1"/>
        </p:nvSpPr>
        <p:spPr>
          <a:xfrm>
            <a:off x="502386" y="666649"/>
            <a:ext cx="4008287" cy="4030896"/>
          </a:xfrm>
          <a:prstGeom prst="rect">
            <a:avLst/>
          </a:prstGeom>
          <a:solidFill>
            <a:schemeClr val="bg2"/>
          </a:solidFill>
          <a:ln w="6350">
            <a:noFill/>
          </a:ln>
        </p:spPr>
        <p:txBody>
          <a:bodyPr vert="horz" lIns="102870" tIns="34290" rIns="102870" bIns="68580" rtlCol="0" anchor="t" anchorCtr="0">
            <a:noAutofit/>
          </a:bodyPr>
          <a:lstStyle>
            <a:lvl1pPr marL="0" indent="0" algn="l" defTabSz="1219170" rtl="0" eaLnBrk="1" latinLnBrk="0" hangingPunct="1">
              <a:lnSpc>
                <a:spcPct val="100000"/>
              </a:lnSpc>
              <a:spcBef>
                <a:spcPts val="1333"/>
              </a:spcBef>
              <a:buFont typeface="Wingdings" pitchFamily="2" charset="2"/>
              <a:buNone/>
              <a:tabLst/>
              <a:defRPr sz="1600" b="0" kern="1200">
                <a:solidFill>
                  <a:schemeClr val="tx1"/>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2"/>
              </a:buBlip>
              <a:tabLst/>
              <a:defRPr sz="1867" kern="1200">
                <a:solidFill>
                  <a:schemeClr val="bg2"/>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chemeClr val="bg2"/>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US" sz="1200"/>
              <a:t> </a:t>
            </a:r>
            <a:endParaRPr lang="en-US" sz="1200" dirty="0"/>
          </a:p>
        </p:txBody>
      </p:sp>
      <p:sp>
        <p:nvSpPr>
          <p:cNvPr id="8" name="Content Placeholder 3">
            <a:extLst>
              <a:ext uri="{FF2B5EF4-FFF2-40B4-BE49-F238E27FC236}">
                <a16:creationId xmlns:a16="http://schemas.microsoft.com/office/drawing/2014/main" id="{4A2F42E4-E084-6D36-0938-B9A959124F5D}"/>
              </a:ext>
            </a:extLst>
          </p:cNvPr>
          <p:cNvSpPr>
            <a:spLocks noGrp="1"/>
          </p:cNvSpPr>
          <p:nvPr>
            <p:ph sz="quarter" idx="21" hasCustomPrompt="1"/>
          </p:nvPr>
        </p:nvSpPr>
        <p:spPr>
          <a:xfrm>
            <a:off x="502386" y="666650"/>
            <a:ext cx="4008287" cy="403089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Tree>
    <p:extLst>
      <p:ext uri="{BB962C8B-B14F-4D97-AF65-F5344CB8AC3E}">
        <p14:creationId xmlns:p14="http://schemas.microsoft.com/office/powerpoint/2010/main" val="396833512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6766560"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676656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4746172"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4746172"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414638239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6766560" y="285750"/>
            <a:ext cx="1920240" cy="1295400"/>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6766560" y="2647950"/>
            <a:ext cx="1920240"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6766560" y="1583327"/>
            <a:ext cx="1920240"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6766560" y="3562351"/>
            <a:ext cx="1920240" cy="129539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264517888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userDrawn="1"/>
        </p:nvSpPr>
        <p:spPr>
          <a:xfrm>
            <a:off x="685800" y="1574619"/>
            <a:ext cx="80772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574619"/>
            <a:ext cx="8077200" cy="356888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2570363"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2570363"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053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272422209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1828800"/>
            <a:ext cx="9144000" cy="3314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781050"/>
            <a:ext cx="4572000"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6400800" y="516526"/>
            <a:ext cx="2196352" cy="1064624"/>
          </a:xfrm>
          <a:solidFill>
            <a:schemeClr val="tx2"/>
          </a:solidFill>
        </p:spPr>
        <p:txBody>
          <a:bodyPr lIns="137160" tIns="137160" rIns="9144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6400800" y="2647950"/>
            <a:ext cx="2196352"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6400800" y="1583327"/>
            <a:ext cx="2196352"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6400800" y="3562350"/>
            <a:ext cx="2196352" cy="1574620"/>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73517850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1828800"/>
            <a:ext cx="9144000" cy="33301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00101"/>
            <a:ext cx="3429001"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4336774" y="666750"/>
            <a:ext cx="4343400" cy="933451"/>
          </a:xfrm>
          <a:prstGeom prst="rect">
            <a:avLst/>
          </a:prstGeom>
        </p:spPr>
        <p:txBody>
          <a:bodyPr anchor="b">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97022" y="4854151"/>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75160047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373810"/>
            <a:ext cx="7467600" cy="879516"/>
          </a:xfrm>
          <a:prstGeom prst="rect">
            <a:avLst/>
          </a:prstGeom>
          <a:solidFill>
            <a:schemeClr val="tx2"/>
          </a:solidFill>
        </p:spPr>
        <p:txBody>
          <a:bodyPr lIns="548640" rIns="137160" bIns="137160" anchor="b">
            <a:normAutofit/>
          </a:bodyPr>
          <a:lstStyle>
            <a:lvl1pPr>
              <a:defRPr sz="2400" b="1">
                <a:solidFill>
                  <a:schemeClr val="bg2"/>
                </a:solidFill>
                <a:latin typeface="Lato" panose="020F0502020204030203" pitchFamily="34" charset="0"/>
              </a:defRPr>
            </a:lvl1pPr>
          </a:lstStyle>
          <a:p>
            <a:r>
              <a:rPr lang="en-US" altLang="ja-JP"/>
              <a:t>Click to edit Master title style</a:t>
            </a:r>
            <a:endParaRPr lang="en-US" dirty="0"/>
          </a:p>
        </p:txBody>
      </p:sp>
    </p:spTree>
    <p:extLst>
      <p:ext uri="{BB962C8B-B14F-4D97-AF65-F5344CB8AC3E}">
        <p14:creationId xmlns:p14="http://schemas.microsoft.com/office/powerpoint/2010/main" val="9323904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395288"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0200"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0200"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7266"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7266"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5288" y="3432556"/>
            <a:ext cx="1115568" cy="1115568"/>
          </a:xfrm>
        </p:spPr>
        <p:txBody>
          <a:bodyPr/>
          <a:lstStyle/>
          <a:p>
            <a:pPr lvl="0"/>
            <a:r>
              <a:rPr lang="en-US" altLang="ja-JP"/>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359" y="3429000"/>
            <a:ext cx="1115568" cy="1115568"/>
          </a:xfrm>
        </p:spPr>
        <p:txBody>
          <a:bodyPr/>
          <a:lstStyle/>
          <a:p>
            <a:pPr lvl="0"/>
            <a:r>
              <a:rPr lang="en-US" altLang="ja-JP"/>
              <a:t>Edit Master text styles</a:t>
            </a:r>
          </a:p>
        </p:txBody>
      </p:sp>
    </p:spTree>
    <p:extLst>
      <p:ext uri="{BB962C8B-B14F-4D97-AF65-F5344CB8AC3E}">
        <p14:creationId xmlns:p14="http://schemas.microsoft.com/office/powerpoint/2010/main" val="189624549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userDrawn="1"/>
        </p:nvSpPr>
        <p:spPr>
          <a:xfrm>
            <a:off x="0" y="293571"/>
            <a:ext cx="4038600" cy="296397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4038600" y="-1270"/>
            <a:ext cx="51054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87041"/>
            <a:ext cx="4038600" cy="2056109"/>
          </a:xfrm>
          <a:prstGeom prst="rect">
            <a:avLst/>
          </a:prstGeom>
          <a:noFill/>
        </p:spPr>
        <p:txBody>
          <a:bodyPr lIns="548640" rIns="365760" bIns="45720" anchor="b">
            <a:normAutofit/>
          </a:bodyPr>
          <a:lstStyle>
            <a:lvl1pPr>
              <a:defRPr sz="2400" b="1">
                <a:solidFill>
                  <a:schemeClr val="bg2"/>
                </a:solidFill>
                <a:latin typeface="Lato" panose="020F0502020204030203" pitchFamily="34" charset="0"/>
              </a:defRPr>
            </a:lvl1pPr>
          </a:lstStyle>
          <a:p>
            <a:r>
              <a:rPr lang="en-US" altLang="ja-JP"/>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2349680"/>
            <a:ext cx="4038600" cy="907869"/>
          </a:xfrm>
          <a:noFill/>
        </p:spPr>
        <p:txBody>
          <a:bodyPr lIns="548640" tIns="45720" rIns="182880" bIns="137160" anchor="t" anchorCtr="0">
            <a:normAutofit/>
          </a:bodyPr>
          <a:lstStyle>
            <a:lvl1pPr marL="0" indent="0">
              <a:buNone/>
              <a:defRPr sz="12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89556697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43434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DC1C3825-2765-004B-AADE-07B48076C16B}"/>
              </a:ext>
            </a:extLst>
          </p:cNvPr>
          <p:cNvSpPr/>
          <p:nvPr userDrawn="1"/>
        </p:nvSpPr>
        <p:spPr>
          <a:xfrm>
            <a:off x="0" y="742950"/>
            <a:ext cx="4577080" cy="111711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7327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40957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7261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40892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4724400" y="23103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4724400" y="26733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6858000" y="23037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6858000" y="26668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4724400" y="91838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4724400" y="128142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6858000" y="91185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6858000" y="127489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5080" y="0"/>
            <a:ext cx="4343400" cy="5144770"/>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742950"/>
            <a:ext cx="4572000" cy="1117110"/>
          </a:xfrm>
          <a:prstGeom prst="rect">
            <a:avLst/>
          </a:prstGeom>
          <a:solidFill>
            <a:schemeClr val="tx2"/>
          </a:solidFill>
        </p:spPr>
        <p:txBody>
          <a:bodyPr lIns="457200" tIns="182880" rIns="182880" bIns="182880" anchor="b">
            <a:normAutofit/>
          </a:bodyPr>
          <a:lstStyle>
            <a:lvl1pPr algn="r">
              <a:defRPr sz="2400" b="1">
                <a:solidFill>
                  <a:schemeClr val="bg2"/>
                </a:solidFill>
                <a:latin typeface="Lato" panose="020F0502020204030203" pitchFamily="34" charset="0"/>
              </a:defRPr>
            </a:lvl1pPr>
          </a:lstStyle>
          <a:p>
            <a:r>
              <a:rPr lang="en-US" altLang="ja-JP"/>
              <a:t>Click to edit Master title style</a:t>
            </a:r>
            <a:endParaRPr lang="en-US" dirty="0"/>
          </a:p>
        </p:txBody>
      </p:sp>
    </p:spTree>
    <p:extLst>
      <p:ext uri="{BB962C8B-B14F-4D97-AF65-F5344CB8AC3E}">
        <p14:creationId xmlns:p14="http://schemas.microsoft.com/office/powerpoint/2010/main" val="156610715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userDrawn="1"/>
        </p:nvSpPr>
        <p:spPr>
          <a:xfrm>
            <a:off x="5984631" y="0"/>
            <a:ext cx="3159369"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userDrawn="1"/>
        </p:nvSpPr>
        <p:spPr>
          <a:xfrm>
            <a:off x="0" y="0"/>
            <a:ext cx="5867400"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5867400"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5984631" y="0"/>
            <a:ext cx="3159368"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274320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457200" y="3505198"/>
            <a:ext cx="7924799" cy="1276351"/>
          </a:xfrm>
          <a:prstGeom prst="rect">
            <a:avLst/>
          </a:prstGeom>
        </p:spPr>
        <p:txBody>
          <a:bodyPr lIns="0" numCol="2" spcCol="27432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300645438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userDrawn="1"/>
        </p:nvSpPr>
        <p:spPr>
          <a:xfrm>
            <a:off x="4709162"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E90536AE-01BB-8045-A38A-303A59E98089}"/>
              </a:ext>
            </a:extLst>
          </p:cNvPr>
          <p:cNvSpPr/>
          <p:nvPr userDrawn="1"/>
        </p:nvSpPr>
        <p:spPr>
          <a:xfrm>
            <a:off x="467497"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4709162"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514600"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514600"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756265"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756265"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Tree>
    <p:extLst>
      <p:ext uri="{BB962C8B-B14F-4D97-AF65-F5344CB8AC3E}">
        <p14:creationId xmlns:p14="http://schemas.microsoft.com/office/powerpoint/2010/main" val="416839389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userDrawn="1"/>
        </p:nvSpPr>
        <p:spPr>
          <a:xfrm>
            <a:off x="6248400" y="1574619"/>
            <a:ext cx="28956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userDrawn="1"/>
        </p:nvSpPr>
        <p:spPr>
          <a:xfrm>
            <a:off x="0" y="1574619"/>
            <a:ext cx="5527431"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574619"/>
            <a:ext cx="5527431"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901694"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901694"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248400" y="1574619"/>
            <a:ext cx="2895600"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014857"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014857"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Tree>
    <p:extLst>
      <p:ext uri="{BB962C8B-B14F-4D97-AF65-F5344CB8AC3E}">
        <p14:creationId xmlns:p14="http://schemas.microsoft.com/office/powerpoint/2010/main" val="292709231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2 Img: paired, 2 Subsections">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AD52CF4-886F-B25B-FEDC-F03B5F25B527}"/>
              </a:ext>
            </a:extLst>
          </p:cNvPr>
          <p:cNvSpPr/>
          <p:nvPr userDrawn="1"/>
        </p:nvSpPr>
        <p:spPr>
          <a:xfrm>
            <a:off x="467497" y="1431925"/>
            <a:ext cx="4023360" cy="220662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7A8A7BBB-02C2-3B25-29B0-C7537CFDB858}"/>
              </a:ext>
            </a:extLst>
          </p:cNvPr>
          <p:cNvSpPr/>
          <p:nvPr userDrawn="1"/>
        </p:nvSpPr>
        <p:spPr>
          <a:xfrm>
            <a:off x="4722974" y="1439294"/>
            <a:ext cx="4023360" cy="220662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3347728"/>
            <a:ext cx="9144000" cy="1795772"/>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70420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431925"/>
            <a:ext cx="4023360" cy="1909396"/>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334769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4722974" y="370420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4722974" y="1431925"/>
            <a:ext cx="4023360" cy="1909396"/>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4722974" y="334769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Tree>
    <p:extLst>
      <p:ext uri="{BB962C8B-B14F-4D97-AF65-F5344CB8AC3E}">
        <p14:creationId xmlns:p14="http://schemas.microsoft.com/office/powerpoint/2010/main" val="32454282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userDrawn="1"/>
        </p:nvSpPr>
        <p:spPr>
          <a:xfrm>
            <a:off x="3671415" y="302683"/>
            <a:ext cx="2566988" cy="1536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5198B12-F0DC-FC40-A343-A79509F228C4}"/>
              </a:ext>
            </a:extLst>
          </p:cNvPr>
          <p:cNvSpPr/>
          <p:nvPr userDrawn="1"/>
        </p:nvSpPr>
        <p:spPr>
          <a:xfrm>
            <a:off x="3671415" y="1929468"/>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15BC1452-772F-BB4B-94B4-41012A92321B}"/>
              </a:ext>
            </a:extLst>
          </p:cNvPr>
          <p:cNvSpPr/>
          <p:nvPr userDrawn="1"/>
        </p:nvSpPr>
        <p:spPr>
          <a:xfrm>
            <a:off x="6339590" y="0"/>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671415" y="302684"/>
            <a:ext cx="2566988" cy="153669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339590" y="0"/>
            <a:ext cx="2566988" cy="321403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671415" y="1929116"/>
            <a:ext cx="2566988" cy="32140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339590" y="3333751"/>
            <a:ext cx="2271010"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339590" y="3790951"/>
            <a:ext cx="2271010"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Tree>
    <p:extLst>
      <p:ext uri="{BB962C8B-B14F-4D97-AF65-F5344CB8AC3E}">
        <p14:creationId xmlns:p14="http://schemas.microsoft.com/office/powerpoint/2010/main" val="278485029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3 Img: 3 Subsections (equal)">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6D4AA71-1E38-AC65-7970-D17F3F3FD2AF}"/>
              </a:ext>
            </a:extLst>
          </p:cNvPr>
          <p:cNvSpPr/>
          <p:nvPr userDrawn="1"/>
        </p:nvSpPr>
        <p:spPr>
          <a:xfrm>
            <a:off x="6182497"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42884564-BF92-DEC3-5831-8633D5487C8B}"/>
              </a:ext>
            </a:extLst>
          </p:cNvPr>
          <p:cNvSpPr/>
          <p:nvPr userDrawn="1"/>
        </p:nvSpPr>
        <p:spPr>
          <a:xfrm>
            <a:off x="3324997"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79D9CDFF-245F-98BE-4166-91FDB7B98DF8}"/>
              </a:ext>
            </a:extLst>
          </p:cNvPr>
          <p:cNvSpPr/>
          <p:nvPr userDrawn="1"/>
        </p:nvSpPr>
        <p:spPr>
          <a:xfrm>
            <a:off x="467497"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
        <p:nvSpPr>
          <p:cNvPr id="22" name="Content Placeholder 3">
            <a:extLst>
              <a:ext uri="{FF2B5EF4-FFF2-40B4-BE49-F238E27FC236}">
                <a16:creationId xmlns:a16="http://schemas.microsoft.com/office/drawing/2014/main" id="{3F6BC7A3-8ED2-CFA5-8932-7EE656B074A9}"/>
              </a:ext>
            </a:extLst>
          </p:cNvPr>
          <p:cNvSpPr>
            <a:spLocks noGrp="1" noChangeAspect="1"/>
          </p:cNvSpPr>
          <p:nvPr>
            <p:ph sz="quarter" idx="29" hasCustomPrompt="1"/>
          </p:nvPr>
        </p:nvSpPr>
        <p:spPr>
          <a:xfrm>
            <a:off x="467497"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219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219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29E0F013-F819-1871-3DFB-DE3DD6A71C68}"/>
              </a:ext>
            </a:extLst>
          </p:cNvPr>
          <p:cNvSpPr>
            <a:spLocks noGrp="1" noChangeAspect="1"/>
          </p:cNvSpPr>
          <p:nvPr>
            <p:ph sz="quarter" idx="36" hasCustomPrompt="1"/>
          </p:nvPr>
        </p:nvSpPr>
        <p:spPr>
          <a:xfrm>
            <a:off x="3324996"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0767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0767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4" name="Content Placeholder 3">
            <a:extLst>
              <a:ext uri="{FF2B5EF4-FFF2-40B4-BE49-F238E27FC236}">
                <a16:creationId xmlns:a16="http://schemas.microsoft.com/office/drawing/2014/main" id="{61D97A2D-3C8D-C0C8-A4BE-5A42D6776D77}"/>
              </a:ext>
            </a:extLst>
          </p:cNvPr>
          <p:cNvSpPr>
            <a:spLocks noGrp="1" noChangeAspect="1"/>
          </p:cNvSpPr>
          <p:nvPr>
            <p:ph sz="quarter" idx="37" hasCustomPrompt="1"/>
          </p:nvPr>
        </p:nvSpPr>
        <p:spPr>
          <a:xfrm>
            <a:off x="6182497"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934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934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54941704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3 Img: 3 Subsections ">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C43466E-7B85-8A8B-F4CA-F5DF3BCA71CA}"/>
              </a:ext>
            </a:extLst>
          </p:cNvPr>
          <p:cNvSpPr/>
          <p:nvPr userDrawn="1"/>
        </p:nvSpPr>
        <p:spPr>
          <a:xfrm>
            <a:off x="467497" y="1574619"/>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Content Placeholder 3">
            <a:extLst>
              <a:ext uri="{FF2B5EF4-FFF2-40B4-BE49-F238E27FC236}">
                <a16:creationId xmlns:a16="http://schemas.microsoft.com/office/drawing/2014/main" id="{F572A2E1-2F70-99C4-0DE0-14FAEAD303CD}"/>
              </a:ext>
            </a:extLst>
          </p:cNvPr>
          <p:cNvSpPr>
            <a:spLocks noGrp="1" noChangeAspect="1"/>
          </p:cNvSpPr>
          <p:nvPr>
            <p:ph sz="quarter" idx="29" hasCustomPrompt="1"/>
          </p:nvPr>
        </p:nvSpPr>
        <p:spPr>
          <a:xfrm>
            <a:off x="467497" y="1574617"/>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Rectangle 19">
            <a:extLst>
              <a:ext uri="{FF2B5EF4-FFF2-40B4-BE49-F238E27FC236}">
                <a16:creationId xmlns:a16="http://schemas.microsoft.com/office/drawing/2014/main" id="{05025407-6076-BE6A-65AC-CC6F30334AEC}"/>
              </a:ext>
            </a:extLst>
          </p:cNvPr>
          <p:cNvSpPr/>
          <p:nvPr userDrawn="1"/>
        </p:nvSpPr>
        <p:spPr>
          <a:xfrm>
            <a:off x="3284220" y="1578113"/>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Content Placeholder 3">
            <a:extLst>
              <a:ext uri="{FF2B5EF4-FFF2-40B4-BE49-F238E27FC236}">
                <a16:creationId xmlns:a16="http://schemas.microsoft.com/office/drawing/2014/main" id="{51F897CF-E4BE-EE02-3834-124F3BD705F8}"/>
              </a:ext>
            </a:extLst>
          </p:cNvPr>
          <p:cNvSpPr>
            <a:spLocks noGrp="1" noChangeAspect="1"/>
          </p:cNvSpPr>
          <p:nvPr>
            <p:ph sz="quarter" idx="36" hasCustomPrompt="1"/>
          </p:nvPr>
        </p:nvSpPr>
        <p:spPr>
          <a:xfrm>
            <a:off x="3284220" y="1578052"/>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1" name="Rectangle 20">
            <a:extLst>
              <a:ext uri="{FF2B5EF4-FFF2-40B4-BE49-F238E27FC236}">
                <a16:creationId xmlns:a16="http://schemas.microsoft.com/office/drawing/2014/main" id="{F984BC6B-4F6B-AA92-3C11-C4735EC20320}"/>
              </a:ext>
            </a:extLst>
          </p:cNvPr>
          <p:cNvSpPr/>
          <p:nvPr userDrawn="1"/>
        </p:nvSpPr>
        <p:spPr>
          <a:xfrm>
            <a:off x="6111240" y="1574619"/>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ontent Placeholder 3">
            <a:extLst>
              <a:ext uri="{FF2B5EF4-FFF2-40B4-BE49-F238E27FC236}">
                <a16:creationId xmlns:a16="http://schemas.microsoft.com/office/drawing/2014/main" id="{BD8AFB30-7C1A-B590-BA57-03D7E708C754}"/>
              </a:ext>
            </a:extLst>
          </p:cNvPr>
          <p:cNvSpPr>
            <a:spLocks noGrp="1" noChangeAspect="1"/>
          </p:cNvSpPr>
          <p:nvPr>
            <p:ph sz="quarter" idx="37" hasCustomPrompt="1"/>
          </p:nvPr>
        </p:nvSpPr>
        <p:spPr>
          <a:xfrm>
            <a:off x="6111240" y="1574617"/>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4222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4222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4796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4796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3648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3648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335231670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3 Img: paired, 3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6D6E1BA-FD6C-11CE-8F3F-294F54A0E504}"/>
              </a:ext>
            </a:extLst>
          </p:cNvPr>
          <p:cNvSpPr/>
          <p:nvPr userDrawn="1"/>
        </p:nvSpPr>
        <p:spPr>
          <a:xfrm>
            <a:off x="467497" y="1398627"/>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01807E07-0660-B614-DB6B-8DE1577CE6B5}"/>
              </a:ext>
            </a:extLst>
          </p:cNvPr>
          <p:cNvSpPr/>
          <p:nvPr userDrawn="1"/>
        </p:nvSpPr>
        <p:spPr>
          <a:xfrm>
            <a:off x="3288669" y="1398627"/>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a:extLst>
              <a:ext uri="{FF2B5EF4-FFF2-40B4-BE49-F238E27FC236}">
                <a16:creationId xmlns:a16="http://schemas.microsoft.com/office/drawing/2014/main" id="{EBC81947-00F9-74BB-8D6D-8D99C59D515A}"/>
              </a:ext>
            </a:extLst>
          </p:cNvPr>
          <p:cNvSpPr/>
          <p:nvPr userDrawn="1"/>
        </p:nvSpPr>
        <p:spPr>
          <a:xfrm>
            <a:off x="6116183" y="1398627"/>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397375"/>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2887847"/>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890985"/>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1397375"/>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2890985"/>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1397375"/>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2890985"/>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Tree>
    <p:extLst>
      <p:ext uri="{BB962C8B-B14F-4D97-AF65-F5344CB8AC3E}">
        <p14:creationId xmlns:p14="http://schemas.microsoft.com/office/powerpoint/2010/main" val="14748221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143000" y="841375"/>
            <a:ext cx="7010400" cy="1790700"/>
          </a:xfrm>
          <a:prstGeom prst="rect">
            <a:avLst/>
          </a:prstGeom>
        </p:spPr>
        <p:txBody>
          <a:bodyPr anchor="b">
            <a:normAutofit/>
          </a:bodyPr>
          <a:lstStyle>
            <a:lvl1pPr algn="ctr">
              <a:defRPr sz="36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Section subtitle</a:t>
            </a:r>
          </a:p>
        </p:txBody>
      </p:sp>
    </p:spTree>
    <p:extLst>
      <p:ext uri="{BB962C8B-B14F-4D97-AF65-F5344CB8AC3E}">
        <p14:creationId xmlns:p14="http://schemas.microsoft.com/office/powerpoint/2010/main" val="35548181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userDrawn="1"/>
        </p:nvSpPr>
        <p:spPr>
          <a:xfrm>
            <a:off x="503338"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2BEE92EE-CB1A-564D-AFDA-ECC078177899}"/>
              </a:ext>
            </a:extLst>
          </p:cNvPr>
          <p:cNvSpPr/>
          <p:nvPr userDrawn="1"/>
        </p:nvSpPr>
        <p:spPr>
          <a:xfrm>
            <a:off x="2577989"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113ADE27-8124-2E48-9321-9D361EB8E511}"/>
              </a:ext>
            </a:extLst>
          </p:cNvPr>
          <p:cNvSpPr/>
          <p:nvPr userDrawn="1"/>
        </p:nvSpPr>
        <p:spPr>
          <a:xfrm>
            <a:off x="2577989"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942C7726-2FB8-454D-88F1-E8C59C67CCDE}"/>
              </a:ext>
            </a:extLst>
          </p:cNvPr>
          <p:cNvSpPr/>
          <p:nvPr userDrawn="1"/>
        </p:nvSpPr>
        <p:spPr>
          <a:xfrm>
            <a:off x="4662597"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3338" y="819150"/>
            <a:ext cx="1965960" cy="195813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2582382" y="2893720"/>
            <a:ext cx="1956212"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2582382" y="819149"/>
            <a:ext cx="1956212" cy="1958135"/>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852144" y="1695450"/>
            <a:ext cx="2691656" cy="943227"/>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503337" y="2893718"/>
            <a:ext cx="1935062" cy="455931"/>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503337" y="3349650"/>
            <a:ext cx="1935062"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4662597" y="2893719"/>
            <a:ext cx="1965960"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4852144" y="895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Tree>
    <p:extLst>
      <p:ext uri="{BB962C8B-B14F-4D97-AF65-F5344CB8AC3E}">
        <p14:creationId xmlns:p14="http://schemas.microsoft.com/office/powerpoint/2010/main" val="311837353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4 Img: 4 Subsections (equal)">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48AD819D-03F8-DF2F-09FB-0C1EE457B513}"/>
              </a:ext>
            </a:extLst>
          </p:cNvPr>
          <p:cNvSpPr/>
          <p:nvPr userDrawn="1"/>
        </p:nvSpPr>
        <p:spPr>
          <a:xfrm>
            <a:off x="4782808" y="338062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5B7F8B45-2942-FFC7-D3E1-885DFB4F2996}"/>
              </a:ext>
            </a:extLst>
          </p:cNvPr>
          <p:cNvSpPr/>
          <p:nvPr userDrawn="1"/>
        </p:nvSpPr>
        <p:spPr>
          <a:xfrm>
            <a:off x="4782808" y="1338055"/>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20A0D4FB-E53C-992F-1223-76C9CEAFB374}"/>
              </a:ext>
            </a:extLst>
          </p:cNvPr>
          <p:cNvSpPr/>
          <p:nvPr userDrawn="1"/>
        </p:nvSpPr>
        <p:spPr>
          <a:xfrm>
            <a:off x="457200" y="338062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EE0EDB29-4637-0289-6363-D852B2A703B3}"/>
              </a:ext>
            </a:extLst>
          </p:cNvPr>
          <p:cNvSpPr/>
          <p:nvPr userDrawn="1"/>
        </p:nvSpPr>
        <p:spPr>
          <a:xfrm>
            <a:off x="449704" y="134227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t">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
        <p:nvSpPr>
          <p:cNvPr id="26" name="Content Placeholder 3">
            <a:extLst>
              <a:ext uri="{FF2B5EF4-FFF2-40B4-BE49-F238E27FC236}">
                <a16:creationId xmlns:a16="http://schemas.microsoft.com/office/drawing/2014/main" id="{F0940CEC-EABD-2783-324C-2BC4E7916190}"/>
              </a:ext>
            </a:extLst>
          </p:cNvPr>
          <p:cNvSpPr>
            <a:spLocks noGrp="1"/>
          </p:cNvSpPr>
          <p:nvPr>
            <p:ph sz="quarter" idx="30" hasCustomPrompt="1"/>
          </p:nvPr>
        </p:nvSpPr>
        <p:spPr>
          <a:xfrm>
            <a:off x="457199" y="1333500"/>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7" name="Content Placeholder 3">
            <a:extLst>
              <a:ext uri="{FF2B5EF4-FFF2-40B4-BE49-F238E27FC236}">
                <a16:creationId xmlns:a16="http://schemas.microsoft.com/office/drawing/2014/main" id="{714472A9-781D-DC74-63F2-F2A5FC06FB0B}"/>
              </a:ext>
            </a:extLst>
          </p:cNvPr>
          <p:cNvSpPr>
            <a:spLocks noGrp="1"/>
          </p:cNvSpPr>
          <p:nvPr>
            <p:ph sz="quarter" idx="39" hasCustomPrompt="1"/>
          </p:nvPr>
        </p:nvSpPr>
        <p:spPr>
          <a:xfrm>
            <a:off x="4785512" y="1336234"/>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244063"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244063"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6582110"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6582110"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8" name="Content Placeholder 3">
            <a:extLst>
              <a:ext uri="{FF2B5EF4-FFF2-40B4-BE49-F238E27FC236}">
                <a16:creationId xmlns:a16="http://schemas.microsoft.com/office/drawing/2014/main" id="{313D6462-24AB-665E-CF2F-885E45899524}"/>
              </a:ext>
            </a:extLst>
          </p:cNvPr>
          <p:cNvSpPr>
            <a:spLocks noGrp="1"/>
          </p:cNvSpPr>
          <p:nvPr>
            <p:ph sz="quarter" idx="40" hasCustomPrompt="1"/>
          </p:nvPr>
        </p:nvSpPr>
        <p:spPr>
          <a:xfrm>
            <a:off x="4785512" y="3381460"/>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6582110"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6582110"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9" name="Content Placeholder 3">
            <a:extLst>
              <a:ext uri="{FF2B5EF4-FFF2-40B4-BE49-F238E27FC236}">
                <a16:creationId xmlns:a16="http://schemas.microsoft.com/office/drawing/2014/main" id="{F7C97EB4-9EE3-8BF9-CB90-9F01474973AA}"/>
              </a:ext>
            </a:extLst>
          </p:cNvPr>
          <p:cNvSpPr>
            <a:spLocks noGrp="1"/>
          </p:cNvSpPr>
          <p:nvPr>
            <p:ph sz="quarter" idx="41" hasCustomPrompt="1"/>
          </p:nvPr>
        </p:nvSpPr>
        <p:spPr>
          <a:xfrm>
            <a:off x="457199" y="3389547"/>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244063"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244063"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124863892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572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57200" y="590550"/>
            <a:ext cx="51054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Tree>
    <p:extLst>
      <p:ext uri="{BB962C8B-B14F-4D97-AF65-F5344CB8AC3E}">
        <p14:creationId xmlns:p14="http://schemas.microsoft.com/office/powerpoint/2010/main" val="389547624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userDrawn="1"/>
        </p:nvSpPr>
        <p:spPr>
          <a:xfrm>
            <a:off x="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37338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3733800" y="590550"/>
            <a:ext cx="5034741"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Tree>
    <p:extLst>
      <p:ext uri="{BB962C8B-B14F-4D97-AF65-F5344CB8AC3E}">
        <p14:creationId xmlns:p14="http://schemas.microsoft.com/office/powerpoint/2010/main" val="315494456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4 Img: paired, 4 Subsections (body)">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33E5E51-F73A-BAFD-0453-B5BC5DDCD447}"/>
              </a:ext>
            </a:extLst>
          </p:cNvPr>
          <p:cNvSpPr/>
          <p:nvPr userDrawn="1"/>
        </p:nvSpPr>
        <p:spPr>
          <a:xfrm>
            <a:off x="457200"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5B89AB11-3892-56C1-3CDF-F6E297969B8C}"/>
              </a:ext>
            </a:extLst>
          </p:cNvPr>
          <p:cNvSpPr/>
          <p:nvPr userDrawn="1"/>
        </p:nvSpPr>
        <p:spPr>
          <a:xfrm>
            <a:off x="2580968"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D3239923-4C50-0419-C887-C8920B25B7FA}"/>
              </a:ext>
            </a:extLst>
          </p:cNvPr>
          <p:cNvSpPr/>
          <p:nvPr userDrawn="1"/>
        </p:nvSpPr>
        <p:spPr>
          <a:xfrm>
            <a:off x="4719522"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ADF4186F-023F-128B-56EF-71586D1AEBDD}"/>
              </a:ext>
            </a:extLst>
          </p:cNvPr>
          <p:cNvSpPr/>
          <p:nvPr userDrawn="1"/>
        </p:nvSpPr>
        <p:spPr>
          <a:xfrm>
            <a:off x="6840792"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80968"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885950"/>
            <a:ext cx="1965960" cy="147447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3358135"/>
            <a:ext cx="9144000" cy="178536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80968"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80968"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4"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4"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4"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2"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2"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2"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457200" y="829818"/>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Tree>
    <p:extLst>
      <p:ext uri="{BB962C8B-B14F-4D97-AF65-F5344CB8AC3E}">
        <p14:creationId xmlns:p14="http://schemas.microsoft.com/office/powerpoint/2010/main" val="306403667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4 Img: paired, 4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B041A03-4159-5BA0-2937-313A12D686CA}"/>
              </a:ext>
            </a:extLst>
          </p:cNvPr>
          <p:cNvSpPr/>
          <p:nvPr userDrawn="1"/>
        </p:nvSpPr>
        <p:spPr>
          <a:xfrm>
            <a:off x="467497"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3DF75490-FC04-D3A4-D7C4-8E92CF0A3A64}"/>
              </a:ext>
            </a:extLst>
          </p:cNvPr>
          <p:cNvSpPr/>
          <p:nvPr userDrawn="1"/>
        </p:nvSpPr>
        <p:spPr>
          <a:xfrm>
            <a:off x="2591861"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2F55CD14-DBA3-8FBF-5247-AC80F83814E1}"/>
              </a:ext>
            </a:extLst>
          </p:cNvPr>
          <p:cNvSpPr/>
          <p:nvPr userDrawn="1"/>
        </p:nvSpPr>
        <p:spPr>
          <a:xfrm>
            <a:off x="4712240"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A20D7B49-B6C1-DC37-3940-A85D84AC3CBE}"/>
              </a:ext>
            </a:extLst>
          </p:cNvPr>
          <p:cNvSpPr/>
          <p:nvPr userDrawn="1"/>
        </p:nvSpPr>
        <p:spPr>
          <a:xfrm>
            <a:off x="6828634"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2591861"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579152"/>
            <a:ext cx="1963970" cy="110473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2591861"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2591861"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4712240"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4712240"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4712240"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6828634"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6828634"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6828634"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Tree>
    <p:extLst>
      <p:ext uri="{BB962C8B-B14F-4D97-AF65-F5344CB8AC3E}">
        <p14:creationId xmlns:p14="http://schemas.microsoft.com/office/powerpoint/2010/main" val="385633099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5 Img: paired, 5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4A23618-EB24-65BA-FCFC-180620F78E26}"/>
              </a:ext>
            </a:extLst>
          </p:cNvPr>
          <p:cNvSpPr/>
          <p:nvPr userDrawn="1"/>
        </p:nvSpPr>
        <p:spPr>
          <a:xfrm>
            <a:off x="381022"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0502DE8E-03C4-E9CF-55ED-1D0BFF006CCC}"/>
              </a:ext>
            </a:extLst>
          </p:cNvPr>
          <p:cNvSpPr/>
          <p:nvPr userDrawn="1"/>
        </p:nvSpPr>
        <p:spPr>
          <a:xfrm>
            <a:off x="2095522"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D768C8A2-3EA9-4494-7B1C-6E0325DF19B0}"/>
              </a:ext>
            </a:extLst>
          </p:cNvPr>
          <p:cNvSpPr/>
          <p:nvPr userDrawn="1"/>
        </p:nvSpPr>
        <p:spPr>
          <a:xfrm>
            <a:off x="3810018"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65C2A364-C0A0-CF03-BC3C-1C70BB0CDF34}"/>
              </a:ext>
            </a:extLst>
          </p:cNvPr>
          <p:cNvSpPr/>
          <p:nvPr userDrawn="1"/>
        </p:nvSpPr>
        <p:spPr>
          <a:xfrm>
            <a:off x="5524510"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D59CB0F5-B221-D611-12B7-33483232273F}"/>
              </a:ext>
            </a:extLst>
          </p:cNvPr>
          <p:cNvSpPr/>
          <p:nvPr userDrawn="1"/>
        </p:nvSpPr>
        <p:spPr>
          <a:xfrm>
            <a:off x="7238998"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381022"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81022"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381022"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095522"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095524"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095522"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3810018"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3810020"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3810018"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5524510"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5524512"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5524510"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7238998"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7239000"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7238998"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457200" y="590550"/>
            <a:ext cx="8305800" cy="742950"/>
          </a:xfrm>
          <a:prstGeom prst="rect">
            <a:avLst/>
          </a:prstGeom>
        </p:spPr>
        <p:txBody>
          <a:bodyPr lIns="91440" anchor="b">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Tree>
    <p:extLst>
      <p:ext uri="{BB962C8B-B14F-4D97-AF65-F5344CB8AC3E}">
        <p14:creationId xmlns:p14="http://schemas.microsoft.com/office/powerpoint/2010/main" val="66516348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userDrawn="1"/>
        </p:nvSpPr>
        <p:spPr>
          <a:xfrm>
            <a:off x="0" y="2876550"/>
            <a:ext cx="9144000" cy="226695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555354" y="1387823"/>
            <a:ext cx="6033292" cy="3393727"/>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1555354" y="4838700"/>
            <a:ext cx="3103378" cy="304800"/>
          </a:xfrm>
        </p:spPr>
        <p:txBody>
          <a:bodyPr>
            <a:normAutofit/>
          </a:bodyPr>
          <a:lstStyle>
            <a:lvl1pPr marL="0" indent="0">
              <a:buNone/>
              <a:defRPr sz="900" b="0" i="1">
                <a:solidFill>
                  <a:schemeClr val="bg1">
                    <a:lumMod val="75000"/>
                  </a:schemeClr>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Tree>
    <p:extLst>
      <p:ext uri="{BB962C8B-B14F-4D97-AF65-F5344CB8AC3E}">
        <p14:creationId xmlns:p14="http://schemas.microsoft.com/office/powerpoint/2010/main" val="2859193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83820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Tree>
    <p:extLst>
      <p:ext uri="{BB962C8B-B14F-4D97-AF65-F5344CB8AC3E}">
        <p14:creationId xmlns:p14="http://schemas.microsoft.com/office/powerpoint/2010/main" val="139333533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Tree>
    <p:extLst>
      <p:ext uri="{BB962C8B-B14F-4D97-AF65-F5344CB8AC3E}">
        <p14:creationId xmlns:p14="http://schemas.microsoft.com/office/powerpoint/2010/main" val="3169813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userDrawn="1"/>
        </p:nvSpPr>
        <p:spPr>
          <a:xfrm>
            <a:off x="685799" y="1055688"/>
            <a:ext cx="8085668" cy="40878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055689"/>
            <a:ext cx="8077200" cy="408781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199" y="3058220"/>
            <a:ext cx="2650067" cy="899764"/>
          </a:xfrm>
          <a:solidFill>
            <a:schemeClr val="tx2"/>
          </a:solidFill>
        </p:spPr>
        <p:txBody>
          <a:bodyPr lIns="137160" tIns="45720" rIns="137160" bIns="45720" anchor="b" anchorCtr="0">
            <a:noAutofit/>
          </a:bodyPr>
          <a:lstStyle>
            <a:lvl1pPr marL="0" indent="0">
              <a:buNone/>
              <a:defRPr sz="27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199" y="3957985"/>
            <a:ext cx="2650067" cy="899764"/>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815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457199" y="2674679"/>
            <a:ext cx="2650067" cy="383540"/>
          </a:xfrm>
          <a:solidFill>
            <a:schemeClr val="tx2"/>
          </a:solidFill>
        </p:spPr>
        <p:txBody>
          <a:bodyPr lIns="137160" tIns="45720" rIns="137160" bIns="0" anchor="b" anchorCtr="0">
            <a:normAutofit/>
          </a:bodyPr>
          <a:lstStyle>
            <a:lvl1pPr marL="0" indent="0">
              <a:buNone/>
              <a:defRPr sz="12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395343000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69488"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2584615"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4699742"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6814869"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469488"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2584615"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4699742"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6814869"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Tree>
    <p:extLst>
      <p:ext uri="{BB962C8B-B14F-4D97-AF65-F5344CB8AC3E}">
        <p14:creationId xmlns:p14="http://schemas.microsoft.com/office/powerpoint/2010/main" val="204605110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Tree>
    <p:extLst>
      <p:ext uri="{BB962C8B-B14F-4D97-AF65-F5344CB8AC3E}">
        <p14:creationId xmlns:p14="http://schemas.microsoft.com/office/powerpoint/2010/main" val="387753041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4572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1336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1336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38100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38100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54864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54864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71628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71628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4572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4572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1336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1336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38100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38100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54864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54864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71628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71628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364254733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userDrawn="1"/>
        </p:nvPicPr>
        <p:blipFill>
          <a:blip r:embed="rId2"/>
          <a:srcRect/>
          <a:stretch/>
        </p:blipFill>
        <p:spPr>
          <a:xfrm>
            <a:off x="0" y="0"/>
            <a:ext cx="9144000" cy="5143500"/>
          </a:xfrm>
          <a:prstGeom prst="rect">
            <a:avLst/>
          </a:prstGeom>
        </p:spPr>
      </p:pic>
    </p:spTree>
    <p:extLst>
      <p:ext uri="{BB962C8B-B14F-4D97-AF65-F5344CB8AC3E}">
        <p14:creationId xmlns:p14="http://schemas.microsoft.com/office/powerpoint/2010/main" val="315759068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userDrawn="1"/>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5"/>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userDrawn="1"/>
        </p:nvSpPr>
        <p:spPr>
          <a:xfrm>
            <a:off x="304800" y="4019550"/>
            <a:ext cx="2514600" cy="461665"/>
          </a:xfrm>
          <a:prstGeom prst="rect">
            <a:avLst/>
          </a:prstGeom>
          <a:noFill/>
        </p:spPr>
        <p:txBody>
          <a:bodyPr wrap="square" lIns="0"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394450342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userDrawn="1"/>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206971889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userDrawn="1"/>
        </p:nvSpPr>
        <p:spPr>
          <a:xfrm>
            <a:off x="0" y="-14130"/>
            <a:ext cx="1828800" cy="1061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225BA83A-FD71-394F-B4AF-D0F719851DD4}"/>
              </a:ext>
            </a:extLst>
          </p:cNvPr>
          <p:cNvPicPr>
            <a:picLocks noChangeAspect="1"/>
          </p:cNvPicPr>
          <p:nvPr userDrawn="1"/>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5966675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userDrawn="1"/>
        </p:nvPicPr>
        <p:blipFill rotWithShape="1">
          <a:blip r:embed="rId2"/>
          <a:srcRect l="4775" b="5992"/>
          <a:stretch/>
        </p:blipFill>
        <p:spPr>
          <a:xfrm>
            <a:off x="533399"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userDrawn="1"/>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hlinkClick r:id="rId7"/>
            <a:extLst>
              <a:ext uri="{FF2B5EF4-FFF2-40B4-BE49-F238E27FC236}">
                <a16:creationId xmlns:a16="http://schemas.microsoft.com/office/drawing/2014/main" id="{FB176131-B89E-304A-92DF-9CD3D468CD52}"/>
              </a:ext>
            </a:extLst>
          </p:cNvPr>
          <p:cNvSpPr/>
          <p:nvPr userDrawn="1"/>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hlinkClick r:id="rId8"/>
            <a:extLst>
              <a:ext uri="{FF2B5EF4-FFF2-40B4-BE49-F238E27FC236}">
                <a16:creationId xmlns:a16="http://schemas.microsoft.com/office/drawing/2014/main" id="{D57913DA-4C41-E144-8C67-313CA8644FB7}"/>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hlinkClick r:id="rId9"/>
            <a:extLst>
              <a:ext uri="{FF2B5EF4-FFF2-40B4-BE49-F238E27FC236}">
                <a16:creationId xmlns:a16="http://schemas.microsoft.com/office/drawing/2014/main" id="{84D23C97-34CA-EB47-8438-4CEEB5B8B203}"/>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hlinkClick r:id="rId5"/>
            <a:extLst>
              <a:ext uri="{FF2B5EF4-FFF2-40B4-BE49-F238E27FC236}">
                <a16:creationId xmlns:a16="http://schemas.microsoft.com/office/drawing/2014/main" id="{E56E6BD5-8E0F-3E4D-AD7C-420C316889E3}"/>
              </a:ext>
            </a:extLst>
          </p:cNvPr>
          <p:cNvSpPr/>
          <p:nvPr userDrawn="1"/>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5144D7FA-71D5-1247-8CC0-659E1B402155}"/>
              </a:ext>
            </a:extLst>
          </p:cNvPr>
          <p:cNvSpPr/>
          <p:nvPr userDrawn="1"/>
        </p:nvSpPr>
        <p:spPr>
          <a:xfrm>
            <a:off x="0" y="-14130"/>
            <a:ext cx="1752600" cy="8309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284038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ltLang="ja-JP"/>
              <a:t>Edit Master text styles</a:t>
            </a:r>
          </a:p>
          <a:p>
            <a:pPr lvl="1"/>
            <a:r>
              <a:rPr lang="en-US" altLang="ja-JP"/>
              <a:t>Second level</a:t>
            </a:r>
          </a:p>
          <a:p>
            <a:pPr lvl="2"/>
            <a:r>
              <a:rPr lang="en-US" altLang="ja-JP"/>
              <a:t>Third level</a:t>
            </a:r>
          </a:p>
        </p:txBody>
      </p:sp>
    </p:spTree>
    <p:extLst>
      <p:ext uri="{BB962C8B-B14F-4D97-AF65-F5344CB8AC3E}">
        <p14:creationId xmlns:p14="http://schemas.microsoft.com/office/powerpoint/2010/main" val="30822594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0" y="1333513"/>
            <a:ext cx="41124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ltLang="ja-JP"/>
              <a:t>Edit Master text styles</a:t>
            </a:r>
          </a:p>
          <a:p>
            <a:pPr lvl="1"/>
            <a:r>
              <a:rPr lang="en-US" altLang="ja-JP"/>
              <a:t>Second level</a:t>
            </a:r>
          </a:p>
          <a:p>
            <a:pPr lvl="2"/>
            <a:r>
              <a:rPr lang="en-US" altLang="ja-JP"/>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714" y="1333513"/>
            <a:ext cx="40362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ltLang="ja-JP"/>
              <a:t>Edit Master text styles</a:t>
            </a:r>
          </a:p>
          <a:p>
            <a:pPr lvl="1"/>
            <a:r>
              <a:rPr lang="en-US" altLang="ja-JP"/>
              <a:t>Second level</a:t>
            </a:r>
          </a:p>
          <a:p>
            <a:pPr lvl="2"/>
            <a:r>
              <a:rPr lang="en-US" altLang="ja-JP"/>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457199" y="590563"/>
            <a:ext cx="8305801"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39933249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458788" y="1333514"/>
            <a:ext cx="4041574" cy="628631"/>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8788" y="1962145"/>
            <a:ext cx="4041574" cy="3124205"/>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ltLang="ja-JP"/>
              <a:t>Edit Master text styles</a:t>
            </a:r>
          </a:p>
          <a:p>
            <a:pPr lvl="1"/>
            <a:r>
              <a:rPr lang="en-US" altLang="ja-JP"/>
              <a:t>Second level</a:t>
            </a:r>
          </a:p>
          <a:p>
            <a:pPr lvl="2"/>
            <a:r>
              <a:rPr lang="en-US" altLang="ja-JP"/>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808" y="1333515"/>
            <a:ext cx="4043192" cy="628650"/>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ja-JP"/>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808" y="1962162"/>
            <a:ext cx="4043192" cy="3124187"/>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ltLang="ja-JP"/>
              <a:t>Edit Master text styles</a:t>
            </a:r>
          </a:p>
          <a:p>
            <a:pPr lvl="1"/>
            <a:r>
              <a:rPr lang="en-US" altLang="ja-JP"/>
              <a:t>Second level</a:t>
            </a:r>
          </a:p>
          <a:p>
            <a:pPr lvl="2"/>
            <a:r>
              <a:rPr lang="en-US" altLang="ja-JP"/>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457200" y="590564"/>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7801646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79654761"/>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theme" Target="../theme/theme1.xml"/><Relationship Id="rId5" Type="http://schemas.openxmlformats.org/officeDocument/2006/relationships/slideLayout" Target="../slideLayouts/slideLayout5.xml"/><Relationship Id="rId61" Type="http://schemas.openxmlformats.org/officeDocument/2006/relationships/image" Target="../media/image3.png"/><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image" Target="../media/image1.emf"/><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image" Target="../media/image2.emf"/><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550"/>
            <a:ext cx="8229600" cy="74295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3501"/>
            <a:ext cx="8229600" cy="3752848"/>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userDrawn="1"/>
        </p:nvPicPr>
        <p:blipFill rotWithShape="1">
          <a:blip r:embed="rId59"/>
          <a:srcRect l="24096"/>
          <a:stretch/>
        </p:blipFill>
        <p:spPr>
          <a:xfrm>
            <a:off x="0" y="115217"/>
            <a:ext cx="1066800" cy="287051"/>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userDrawn="1"/>
        </p:nvPicPr>
        <p:blipFill>
          <a:blip r:embed="rId60"/>
          <a:stretch>
            <a:fillRect/>
          </a:stretch>
        </p:blipFill>
        <p:spPr>
          <a:xfrm>
            <a:off x="115778" y="223913"/>
            <a:ext cx="752320" cy="69658"/>
          </a:xfrm>
          <a:prstGeom prst="rect">
            <a:avLst/>
          </a:prstGeom>
        </p:spPr>
      </p:pic>
    </p:spTree>
    <p:extLst>
      <p:ext uri="{BB962C8B-B14F-4D97-AF65-F5344CB8AC3E}">
        <p14:creationId xmlns:p14="http://schemas.microsoft.com/office/powerpoint/2010/main" val="617351463"/>
      </p:ext>
    </p:extLst>
  </p:cSld>
  <p:clrMap bg1="lt1" tx1="dk1" bg2="lt2" tx2="dk2" accent1="accent1" accent2="accent2" accent3="accent3" accent4="accent4" accent5="accent5" accent6="accent6" hlink="hlink" folHlink="folHlink"/>
  <p:sldLayoutIdLst>
    <p:sldLayoutId id="2147483656" r:id="rId1"/>
    <p:sldLayoutId id="2147483670" r:id="rId2"/>
    <p:sldLayoutId id="2147483667" r:id="rId3"/>
    <p:sldLayoutId id="2147483654" r:id="rId4"/>
    <p:sldLayoutId id="2147483729" r:id="rId5"/>
    <p:sldLayoutId id="2147483655" r:id="rId6"/>
    <p:sldLayoutId id="2147483657" r:id="rId7"/>
    <p:sldLayoutId id="2147483658" r:id="rId8"/>
    <p:sldLayoutId id="2147483660" r:id="rId9"/>
    <p:sldLayoutId id="2147483674" r:id="rId10"/>
    <p:sldLayoutId id="2147483664" r:id="rId11"/>
    <p:sldLayoutId id="2147483675" r:id="rId12"/>
    <p:sldLayoutId id="2147483682" r:id="rId13"/>
    <p:sldLayoutId id="2147483681" r:id="rId14"/>
    <p:sldLayoutId id="2147483683" r:id="rId15"/>
    <p:sldLayoutId id="2147483692" r:id="rId16"/>
    <p:sldLayoutId id="2147483689" r:id="rId17"/>
    <p:sldLayoutId id="2147483724" r:id="rId18"/>
    <p:sldLayoutId id="2147483725" r:id="rId19"/>
    <p:sldLayoutId id="2147483726" r:id="rId20"/>
    <p:sldLayoutId id="2147483728" r:id="rId21"/>
    <p:sldLayoutId id="2147483727" r:id="rId22"/>
    <p:sldLayoutId id="2147483730" r:id="rId23"/>
    <p:sldLayoutId id="2147483680" r:id="rId24"/>
    <p:sldLayoutId id="2147483679" r:id="rId25"/>
    <p:sldLayoutId id="2147483710" r:id="rId26"/>
    <p:sldLayoutId id="2147483684" r:id="rId27"/>
    <p:sldLayoutId id="2147483694" r:id="rId28"/>
    <p:sldLayoutId id="2147483687" r:id="rId29"/>
    <p:sldLayoutId id="2147483722" r:id="rId30"/>
    <p:sldLayoutId id="2147483691" r:id="rId31"/>
    <p:sldLayoutId id="2147483714" r:id="rId32"/>
    <p:sldLayoutId id="2147483686" r:id="rId33"/>
    <p:sldLayoutId id="2147483702" r:id="rId34"/>
    <p:sldLayoutId id="2147483698" r:id="rId35"/>
    <p:sldLayoutId id="2147483720" r:id="rId36"/>
    <p:sldLayoutId id="2147483699" r:id="rId37"/>
    <p:sldLayoutId id="2147483707" r:id="rId38"/>
    <p:sldLayoutId id="2147483697" r:id="rId39"/>
    <p:sldLayoutId id="2147483721" r:id="rId40"/>
    <p:sldLayoutId id="2147483723" r:id="rId41"/>
    <p:sldLayoutId id="2147483705" r:id="rId42"/>
    <p:sldLayoutId id="2147483713" r:id="rId43"/>
    <p:sldLayoutId id="2147483685" r:id="rId44"/>
    <p:sldLayoutId id="2147483695" r:id="rId45"/>
    <p:sldLayoutId id="2147483701" r:id="rId46"/>
    <p:sldLayoutId id="2147483703" r:id="rId47"/>
    <p:sldLayoutId id="2147483706" r:id="rId48"/>
    <p:sldLayoutId id="2147483708" r:id="rId49"/>
    <p:sldLayoutId id="2147483693" r:id="rId50"/>
    <p:sldLayoutId id="2147483700" r:id="rId51"/>
    <p:sldLayoutId id="2147483711" r:id="rId52"/>
    <p:sldLayoutId id="2147483669" r:id="rId53"/>
    <p:sldLayoutId id="2147483715" r:id="rId54"/>
    <p:sldLayoutId id="2147483671" r:id="rId55"/>
    <p:sldLayoutId id="2147483672" r:id="rId56"/>
    <p:sldLayoutId id="2147483673" r:id="rId57"/>
  </p:sldLayoutIdLst>
  <p:txStyles>
    <p:titleStyle>
      <a:lvl1pPr algn="l" defTabSz="914400" rtl="0" eaLnBrk="1" latinLnBrk="0" hangingPunct="1">
        <a:lnSpc>
          <a:spcPct val="90000"/>
        </a:lnSpc>
        <a:spcBef>
          <a:spcPct val="0"/>
        </a:spcBef>
        <a:buNone/>
        <a:defRPr kumimoji="1" sz="2400" b="1" kern="1200">
          <a:solidFill>
            <a:schemeClr val="accent1"/>
          </a:solidFill>
          <a:latin typeface="Lato" panose="020F0502020204030203" pitchFamily="34" charset="0"/>
          <a:ea typeface="+mj-ea"/>
          <a:cs typeface="+mj-cs"/>
        </a:defRPr>
      </a:lvl1pPr>
    </p:titleStyle>
    <p:bodyStyle>
      <a:lvl1pPr marL="176213" indent="-176213" algn="l" defTabSz="914400" rtl="0" eaLnBrk="1" latinLnBrk="0" hangingPunct="1">
        <a:lnSpc>
          <a:spcPct val="100000"/>
        </a:lnSpc>
        <a:spcBef>
          <a:spcPts val="1000"/>
        </a:spcBef>
        <a:buFont typeface="Wingdings" pitchFamily="2" charset="2"/>
        <a:buChar char="§"/>
        <a:tabLst/>
        <a:defRPr kumimoji="1"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61"/>
        </a:buBlip>
        <a:tabLst/>
        <a:defRPr kumimoji="1"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kumimoji="1"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kumimoji="1"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kumimoji="1"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png"/><Relationship Id="rId1" Type="http://schemas.openxmlformats.org/officeDocument/2006/relationships/slideLayout" Target="../slideLayouts/slideLayout6.xml"/><Relationship Id="rId5" Type="http://schemas.openxmlformats.org/officeDocument/2006/relationships/image" Target="../media/image11.png"/><Relationship Id="rId4" Type="http://schemas.openxmlformats.org/officeDocument/2006/relationships/image" Target="../media/image10.png"/></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s://www.comsol.com/model/small-concert-hall-acoustics-20145" TargetMode="External"/><Relationship Id="rId1" Type="http://schemas.openxmlformats.org/officeDocument/2006/relationships/slideLayout" Target="../slideLayouts/slideLayout6.xml"/><Relationship Id="rId4" Type="http://schemas.openxmlformats.org/officeDocument/2006/relationships/image" Target="../media/image13.png"/></Relationships>
</file>

<file path=ppt/slides/_rels/slide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8" Type="http://schemas.openxmlformats.org/officeDocument/2006/relationships/image" Target="../media/image3.png"/><Relationship Id="rId3" Type="http://schemas.microsoft.com/office/2007/relationships/media" Target="../media/media2.wav"/><Relationship Id="rId7" Type="http://schemas.openxmlformats.org/officeDocument/2006/relationships/image" Target="../media/image19.png"/><Relationship Id="rId2" Type="http://schemas.openxmlformats.org/officeDocument/2006/relationships/audio" Target="../media/media1.wav"/><Relationship Id="rId1" Type="http://schemas.microsoft.com/office/2007/relationships/media" Target="../media/media1.wav"/><Relationship Id="rId6" Type="http://schemas.openxmlformats.org/officeDocument/2006/relationships/image" Target="../media/image18.png"/><Relationship Id="rId5" Type="http://schemas.openxmlformats.org/officeDocument/2006/relationships/slideLayout" Target="../slideLayouts/slideLayout6.xml"/><Relationship Id="rId10" Type="http://schemas.openxmlformats.org/officeDocument/2006/relationships/hyperlink" Target="https://creativecommons.org/licenses/by/4.0/" TargetMode="External"/><Relationship Id="rId4" Type="http://schemas.openxmlformats.org/officeDocument/2006/relationships/audio" Target="../media/media2.wav"/><Relationship Id="rId9" Type="http://schemas.openxmlformats.org/officeDocument/2006/relationships/hyperlink" Target="https://www.openair.hosted.york.ac.uk/"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95536" y="1282700"/>
            <a:ext cx="8280920" cy="2139950"/>
          </a:xfrm>
        </p:spPr>
        <p:txBody>
          <a:bodyPr>
            <a:normAutofit/>
          </a:bodyPr>
          <a:lstStyle/>
          <a:p>
            <a:r>
              <a:rPr lang="en-US" sz="3200" dirty="0"/>
              <a:t>Performing Convolution for Room Acoustics              </a:t>
            </a:r>
            <a:br>
              <a:rPr lang="en-US" sz="3200" dirty="0"/>
            </a:br>
            <a:r>
              <a:rPr lang="en-US" sz="3200" dirty="0"/>
              <a:t>in COMSOL </a:t>
            </a:r>
            <a:r>
              <a:rPr lang="en-US" altLang="ja-JP" sz="3200" dirty="0">
                <a:latin typeface="Lato" panose="020B0600070205080204" charset="0"/>
              </a:rPr>
              <a:t>Multiphysics</a:t>
            </a:r>
            <a:r>
              <a:rPr lang="en-US" altLang="ja-JP" sz="3200" baseline="30000" dirty="0">
                <a:latin typeface="Lato" panose="020B0600070205080204" charset="0"/>
              </a:rPr>
              <a:t>®</a:t>
            </a:r>
            <a:endParaRPr lang="en-US" sz="3200" baseline="30000" dirty="0"/>
          </a:p>
        </p:txBody>
      </p:sp>
    </p:spTree>
    <p:extLst>
      <p:ext uri="{BB962C8B-B14F-4D97-AF65-F5344CB8AC3E}">
        <p14:creationId xmlns:p14="http://schemas.microsoft.com/office/powerpoint/2010/main" val="31314368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8186F4-E086-AC4F-992B-6271D75F19C8}"/>
              </a:ext>
            </a:extLst>
          </p:cNvPr>
          <p:cNvSpPr>
            <a:spLocks noGrp="1"/>
          </p:cNvSpPr>
          <p:nvPr>
            <p:ph type="title"/>
          </p:nvPr>
        </p:nvSpPr>
        <p:spPr/>
        <p:txBody>
          <a:bodyPr/>
          <a:lstStyle/>
          <a:p>
            <a:r>
              <a:rPr lang="en-US" dirty="0"/>
              <a:t>Definition</a:t>
            </a:r>
          </a:p>
        </p:txBody>
      </p:sp>
      <p:sp>
        <p:nvSpPr>
          <p:cNvPr id="7" name="Content Placeholder 2">
            <a:extLst>
              <a:ext uri="{FF2B5EF4-FFF2-40B4-BE49-F238E27FC236}">
                <a16:creationId xmlns:a16="http://schemas.microsoft.com/office/drawing/2014/main" id="{3D9ABBB1-C33B-4D0F-A717-F066B1398F50}"/>
              </a:ext>
            </a:extLst>
          </p:cNvPr>
          <p:cNvSpPr txBox="1">
            <a:spLocks/>
          </p:cNvSpPr>
          <p:nvPr/>
        </p:nvSpPr>
        <p:spPr>
          <a:xfrm>
            <a:off x="801072" y="1751355"/>
            <a:ext cx="3698920" cy="476335"/>
          </a:xfrm>
          <a:prstGeom prst="rect">
            <a:avLst/>
          </a:prstGeom>
        </p:spPr>
        <p:txBody>
          <a:bodyPr vert="horz" lIns="0" tIns="45720" rIns="91440" bIns="45720" rtlCol="0">
            <a:normAutofit/>
          </a:bodyPr>
          <a:lstStyle>
            <a:lvl1pPr marL="176213" indent="-176213" algn="l" defTabSz="914400" rtl="0" eaLnBrk="1" latinLnBrk="0" hangingPunct="1">
              <a:lnSpc>
                <a:spcPct val="100000"/>
              </a:lnSpc>
              <a:spcBef>
                <a:spcPts val="1000"/>
              </a:spcBef>
              <a:buFont typeface="Wingdings" pitchFamily="2" charset="2"/>
              <a:buChar char="§"/>
              <a:tabLst/>
              <a:defRPr kumimoji="1"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2"/>
              </a:buBlip>
              <a:tabLst/>
              <a:defRPr kumimoji="1"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kumimoji="1"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kumimoji="1" sz="12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kumimoji="1" sz="12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Wingdings" pitchFamily="2" charset="2"/>
              <a:buNone/>
            </a:pPr>
            <a:r>
              <a:rPr lang="en-US" sz="1800" b="1" dirty="0"/>
              <a:t>Convolution integral</a:t>
            </a:r>
          </a:p>
        </p:txBody>
      </p:sp>
      <p:sp>
        <p:nvSpPr>
          <p:cNvPr id="8" name="Content Placeholder 2">
            <a:extLst>
              <a:ext uri="{FF2B5EF4-FFF2-40B4-BE49-F238E27FC236}">
                <a16:creationId xmlns:a16="http://schemas.microsoft.com/office/drawing/2014/main" id="{BC31A26F-5652-4C34-B192-EC490DFFAE29}"/>
              </a:ext>
            </a:extLst>
          </p:cNvPr>
          <p:cNvSpPr txBox="1">
            <a:spLocks/>
          </p:cNvSpPr>
          <p:nvPr/>
        </p:nvSpPr>
        <p:spPr>
          <a:xfrm>
            <a:off x="802704" y="2832229"/>
            <a:ext cx="3698920" cy="476335"/>
          </a:xfrm>
          <a:prstGeom prst="rect">
            <a:avLst/>
          </a:prstGeom>
        </p:spPr>
        <p:txBody>
          <a:bodyPr vert="horz" lIns="0" tIns="45720" rIns="91440" bIns="45720" rtlCol="0">
            <a:normAutofit/>
          </a:bodyPr>
          <a:lstStyle>
            <a:lvl1pPr marL="176213" indent="-176213" algn="l" defTabSz="914400" rtl="0" eaLnBrk="1" latinLnBrk="0" hangingPunct="1">
              <a:lnSpc>
                <a:spcPct val="100000"/>
              </a:lnSpc>
              <a:spcBef>
                <a:spcPts val="1000"/>
              </a:spcBef>
              <a:buFont typeface="Wingdings" pitchFamily="2" charset="2"/>
              <a:buChar char="§"/>
              <a:tabLst/>
              <a:defRPr kumimoji="1"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2"/>
              </a:buBlip>
              <a:tabLst/>
              <a:defRPr kumimoji="1"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kumimoji="1"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kumimoji="1" sz="12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kumimoji="1" sz="12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Wingdings" pitchFamily="2" charset="2"/>
              <a:buNone/>
            </a:pPr>
            <a:r>
              <a:rPr lang="en-US" sz="1800" b="1" dirty="0"/>
              <a:t>Discrete convolution</a:t>
            </a:r>
          </a:p>
        </p:txBody>
      </p:sp>
      <p:sp>
        <p:nvSpPr>
          <p:cNvPr id="16" name="Content Placeholder 2">
            <a:extLst>
              <a:ext uri="{FF2B5EF4-FFF2-40B4-BE49-F238E27FC236}">
                <a16:creationId xmlns:a16="http://schemas.microsoft.com/office/drawing/2014/main" id="{EFFC7D77-B778-4399-9FA3-F49FE02786CF}"/>
              </a:ext>
            </a:extLst>
          </p:cNvPr>
          <p:cNvSpPr txBox="1">
            <a:spLocks/>
          </p:cNvSpPr>
          <p:nvPr/>
        </p:nvSpPr>
        <p:spPr>
          <a:xfrm>
            <a:off x="802704" y="3851713"/>
            <a:ext cx="3698920" cy="476335"/>
          </a:xfrm>
          <a:prstGeom prst="rect">
            <a:avLst/>
          </a:prstGeom>
        </p:spPr>
        <p:txBody>
          <a:bodyPr vert="horz" lIns="0" tIns="45720" rIns="91440" bIns="45720" rtlCol="0">
            <a:normAutofit/>
          </a:bodyPr>
          <a:lstStyle>
            <a:lvl1pPr marL="176213" indent="-176213" algn="l" defTabSz="914400" rtl="0" eaLnBrk="1" latinLnBrk="0" hangingPunct="1">
              <a:lnSpc>
                <a:spcPct val="100000"/>
              </a:lnSpc>
              <a:spcBef>
                <a:spcPts val="1000"/>
              </a:spcBef>
              <a:buFont typeface="Wingdings" pitchFamily="2" charset="2"/>
              <a:buChar char="§"/>
              <a:tabLst/>
              <a:defRPr kumimoji="1"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2"/>
              </a:buBlip>
              <a:tabLst/>
              <a:defRPr kumimoji="1"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kumimoji="1"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kumimoji="1" sz="12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kumimoji="1" sz="12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Wingdings" pitchFamily="2" charset="2"/>
              <a:buNone/>
            </a:pPr>
            <a:r>
              <a:rPr lang="en-US" sz="1800" b="1" dirty="0"/>
              <a:t>Convolution theorem</a:t>
            </a:r>
          </a:p>
        </p:txBody>
      </p:sp>
      <p:sp>
        <p:nvSpPr>
          <p:cNvPr id="19" name="Content Placeholder 2">
            <a:extLst>
              <a:ext uri="{FF2B5EF4-FFF2-40B4-BE49-F238E27FC236}">
                <a16:creationId xmlns:a16="http://schemas.microsoft.com/office/drawing/2014/main" id="{F6310686-F956-47A9-8F52-B659E97D17A1}"/>
              </a:ext>
            </a:extLst>
          </p:cNvPr>
          <p:cNvSpPr>
            <a:spLocks noGrp="1"/>
          </p:cNvSpPr>
          <p:nvPr>
            <p:ph idx="1"/>
          </p:nvPr>
        </p:nvSpPr>
        <p:spPr>
          <a:xfrm>
            <a:off x="457200" y="1267172"/>
            <a:ext cx="8305800" cy="3752850"/>
          </a:xfrm>
        </p:spPr>
        <p:txBody>
          <a:bodyPr>
            <a:normAutofit/>
          </a:bodyPr>
          <a:lstStyle/>
          <a:p>
            <a:pPr marL="292100" lvl="1" indent="0">
              <a:buNone/>
            </a:pPr>
            <a:r>
              <a:rPr lang="en-US" sz="1600" dirty="0"/>
              <a:t>The examples model implement the following three convolution methods:</a:t>
            </a:r>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4BB2F055-E1CA-4F68-8D35-264D78B3B700}"/>
                  </a:ext>
                </a:extLst>
              </p:cNvPr>
              <p:cNvSpPr txBox="1"/>
              <p:nvPr/>
            </p:nvSpPr>
            <p:spPr>
              <a:xfrm>
                <a:off x="2722540" y="2112522"/>
                <a:ext cx="3698919" cy="531236"/>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kumimoji="1" lang="en-US" altLang="ja-JP" sz="1600" b="0" i="1" smtClean="0">
                          <a:latin typeface="Cambria Math" panose="02040503050406030204" pitchFamily="18" charset="0"/>
                        </a:rPr>
                        <m:t>𝑓</m:t>
                      </m:r>
                      <m:d>
                        <m:dPr>
                          <m:ctrlPr>
                            <a:rPr kumimoji="1" lang="en-US" altLang="ja-JP" sz="1600" b="0" i="1" smtClean="0">
                              <a:latin typeface="Cambria Math" panose="02040503050406030204" pitchFamily="18" charset="0"/>
                            </a:rPr>
                          </m:ctrlPr>
                        </m:dPr>
                        <m:e>
                          <m:r>
                            <a:rPr kumimoji="1" lang="en-US" altLang="ja-JP" sz="1600" b="0" i="1" smtClean="0">
                              <a:latin typeface="Cambria Math" panose="02040503050406030204" pitchFamily="18" charset="0"/>
                            </a:rPr>
                            <m:t>𝑡</m:t>
                          </m:r>
                        </m:e>
                      </m:d>
                      <m:r>
                        <a:rPr kumimoji="1" lang="en-US" altLang="ja-JP" sz="1600" b="0" i="1" smtClean="0">
                          <a:latin typeface="Cambria Math" panose="02040503050406030204" pitchFamily="18" charset="0"/>
                          <a:ea typeface="Cambria Math" panose="02040503050406030204" pitchFamily="18" charset="0"/>
                        </a:rPr>
                        <m:t>∗</m:t>
                      </m:r>
                      <m:r>
                        <a:rPr kumimoji="1" lang="en-US" altLang="ja-JP" sz="1600" b="0" i="1" smtClean="0">
                          <a:latin typeface="Cambria Math" panose="02040503050406030204" pitchFamily="18" charset="0"/>
                          <a:ea typeface="Cambria Math" panose="02040503050406030204" pitchFamily="18" charset="0"/>
                        </a:rPr>
                        <m:t>𝑔</m:t>
                      </m:r>
                      <m:d>
                        <m:dPr>
                          <m:ctrlPr>
                            <a:rPr kumimoji="1" lang="en-US" altLang="ja-JP" sz="1600" b="0" i="1" smtClean="0">
                              <a:latin typeface="Cambria Math" panose="02040503050406030204" pitchFamily="18" charset="0"/>
                              <a:ea typeface="Cambria Math" panose="02040503050406030204" pitchFamily="18" charset="0"/>
                            </a:rPr>
                          </m:ctrlPr>
                        </m:dPr>
                        <m:e>
                          <m:r>
                            <a:rPr kumimoji="1" lang="en-US" altLang="ja-JP" sz="1600" b="0" i="1" smtClean="0">
                              <a:latin typeface="Cambria Math" panose="02040503050406030204" pitchFamily="18" charset="0"/>
                              <a:ea typeface="Cambria Math" panose="02040503050406030204" pitchFamily="18" charset="0"/>
                            </a:rPr>
                            <m:t>𝑡</m:t>
                          </m:r>
                        </m:e>
                      </m:d>
                      <m:r>
                        <a:rPr kumimoji="1" lang="en-US" altLang="ja-JP" sz="1600" b="0" i="1" smtClean="0">
                          <a:latin typeface="Cambria Math" panose="02040503050406030204" pitchFamily="18" charset="0"/>
                          <a:ea typeface="Cambria Math" panose="02040503050406030204" pitchFamily="18" charset="0"/>
                        </a:rPr>
                        <m:t>=</m:t>
                      </m:r>
                      <m:nary>
                        <m:naryPr>
                          <m:ctrlPr>
                            <a:rPr kumimoji="1" lang="en-US" altLang="ja-JP" sz="1600" b="0" i="1" smtClean="0">
                              <a:latin typeface="Cambria Math" panose="02040503050406030204" pitchFamily="18" charset="0"/>
                              <a:ea typeface="Cambria Math" panose="02040503050406030204" pitchFamily="18" charset="0"/>
                            </a:rPr>
                          </m:ctrlPr>
                        </m:naryPr>
                        <m:sub>
                          <m:r>
                            <m:rPr>
                              <m:brk m:alnAt="23"/>
                            </m:rPr>
                            <a:rPr kumimoji="1" lang="en-US" altLang="ja-JP" sz="1600" b="0" i="1" smtClean="0">
                              <a:latin typeface="Cambria Math" panose="02040503050406030204" pitchFamily="18" charset="0"/>
                              <a:ea typeface="Cambria Math" panose="02040503050406030204" pitchFamily="18" charset="0"/>
                            </a:rPr>
                            <m:t>−</m:t>
                          </m:r>
                          <m:r>
                            <a:rPr kumimoji="1" lang="en-US" altLang="ja-JP" sz="1600" b="0" i="1" smtClean="0">
                              <a:latin typeface="Cambria Math" panose="02040503050406030204" pitchFamily="18" charset="0"/>
                              <a:ea typeface="Cambria Math" panose="02040503050406030204" pitchFamily="18" charset="0"/>
                            </a:rPr>
                            <m:t>∞</m:t>
                          </m:r>
                        </m:sub>
                        <m:sup>
                          <m:r>
                            <a:rPr kumimoji="1" lang="en-US" altLang="ja-JP" sz="1600" b="0" i="1" smtClean="0">
                              <a:latin typeface="Cambria Math" panose="02040503050406030204" pitchFamily="18" charset="0"/>
                              <a:ea typeface="Cambria Math" panose="02040503050406030204" pitchFamily="18" charset="0"/>
                            </a:rPr>
                            <m:t>∞</m:t>
                          </m:r>
                        </m:sup>
                        <m:e>
                          <m:r>
                            <a:rPr kumimoji="1" lang="en-US" altLang="ja-JP" sz="1600" i="1">
                              <a:latin typeface="Cambria Math" panose="02040503050406030204" pitchFamily="18" charset="0"/>
                            </a:rPr>
                            <m:t>𝑓</m:t>
                          </m:r>
                          <m:d>
                            <m:dPr>
                              <m:ctrlPr>
                                <a:rPr kumimoji="1" lang="en-US" altLang="ja-JP" sz="1600" i="1">
                                  <a:latin typeface="Cambria Math" panose="02040503050406030204" pitchFamily="18" charset="0"/>
                                </a:rPr>
                              </m:ctrlPr>
                            </m:dPr>
                            <m:e>
                              <m:r>
                                <a:rPr kumimoji="1" lang="ja-JP" altLang="en-US" sz="1600" i="1" smtClean="0">
                                  <a:latin typeface="Cambria Math" panose="02040503050406030204" pitchFamily="18" charset="0"/>
                                </a:rPr>
                                <m:t>𝜏</m:t>
                              </m:r>
                            </m:e>
                          </m:d>
                          <m:r>
                            <a:rPr kumimoji="1" lang="en-US" altLang="ja-JP" sz="1600" i="1">
                              <a:latin typeface="Cambria Math" panose="02040503050406030204" pitchFamily="18" charset="0"/>
                              <a:ea typeface="Cambria Math" panose="02040503050406030204" pitchFamily="18" charset="0"/>
                            </a:rPr>
                            <m:t>𝑔</m:t>
                          </m:r>
                          <m:d>
                            <m:dPr>
                              <m:ctrlPr>
                                <a:rPr kumimoji="1" lang="en-US" altLang="ja-JP" sz="1600" i="1">
                                  <a:latin typeface="Cambria Math" panose="02040503050406030204" pitchFamily="18" charset="0"/>
                                  <a:ea typeface="Cambria Math" panose="02040503050406030204" pitchFamily="18" charset="0"/>
                                </a:rPr>
                              </m:ctrlPr>
                            </m:dPr>
                            <m:e>
                              <m:r>
                                <a:rPr kumimoji="1" lang="en-US" altLang="ja-JP" sz="1600" i="1">
                                  <a:latin typeface="Cambria Math" panose="02040503050406030204" pitchFamily="18" charset="0"/>
                                  <a:ea typeface="Cambria Math" panose="02040503050406030204" pitchFamily="18" charset="0"/>
                                </a:rPr>
                                <m:t>𝑡</m:t>
                              </m:r>
                              <m:r>
                                <a:rPr kumimoji="1" lang="en-US" altLang="ja-JP" sz="1600" b="0" i="1" smtClean="0">
                                  <a:latin typeface="Cambria Math" panose="02040503050406030204" pitchFamily="18" charset="0"/>
                                  <a:ea typeface="Cambria Math" panose="02040503050406030204" pitchFamily="18" charset="0"/>
                                </a:rPr>
                                <m:t>−</m:t>
                              </m:r>
                              <m:r>
                                <a:rPr kumimoji="1" lang="ja-JP" altLang="en-US" sz="1600" b="0" i="1" smtClean="0">
                                  <a:latin typeface="Cambria Math" panose="02040503050406030204" pitchFamily="18" charset="0"/>
                                  <a:ea typeface="Cambria Math" panose="02040503050406030204" pitchFamily="18" charset="0"/>
                                </a:rPr>
                                <m:t>𝜏</m:t>
                              </m:r>
                            </m:e>
                          </m:d>
                          <m:r>
                            <m:rPr>
                              <m:sty m:val="p"/>
                            </m:rPr>
                            <a:rPr kumimoji="1" lang="en-US" altLang="ja-JP" sz="1600" b="0" i="0" smtClean="0">
                              <a:latin typeface="Cambria Math" panose="02040503050406030204" pitchFamily="18" charset="0"/>
                              <a:ea typeface="Cambria Math" panose="02040503050406030204" pitchFamily="18" charset="0"/>
                            </a:rPr>
                            <m:t>d</m:t>
                          </m:r>
                          <m:r>
                            <a:rPr kumimoji="1" lang="ja-JP" altLang="en-US" sz="1600" b="0" i="1" smtClean="0">
                              <a:latin typeface="Cambria Math" panose="02040503050406030204" pitchFamily="18" charset="0"/>
                              <a:ea typeface="Cambria Math" panose="02040503050406030204" pitchFamily="18" charset="0"/>
                            </a:rPr>
                            <m:t>𝜏</m:t>
                          </m:r>
                        </m:e>
                      </m:nary>
                    </m:oMath>
                  </m:oMathPara>
                </a14:m>
                <a:endParaRPr kumimoji="1" lang="ja-JP" altLang="en-US" sz="1600" dirty="0"/>
              </a:p>
            </p:txBody>
          </p:sp>
        </mc:Choice>
        <mc:Fallback xmlns="">
          <p:sp>
            <p:nvSpPr>
              <p:cNvPr id="4" name="TextBox 3">
                <a:extLst>
                  <a:ext uri="{FF2B5EF4-FFF2-40B4-BE49-F238E27FC236}">
                    <a16:creationId xmlns:a16="http://schemas.microsoft.com/office/drawing/2014/main" id="{4BB2F055-E1CA-4F68-8D35-264D78B3B700}"/>
                  </a:ext>
                </a:extLst>
              </p:cNvPr>
              <p:cNvSpPr txBox="1">
                <a:spLocks noRot="1" noChangeAspect="1" noMove="1" noResize="1" noEditPoints="1" noAdjustHandles="1" noChangeArrowheads="1" noChangeShapeType="1" noTextEdit="1"/>
              </p:cNvSpPr>
              <p:nvPr/>
            </p:nvSpPr>
            <p:spPr>
              <a:xfrm>
                <a:off x="2722540" y="2112522"/>
                <a:ext cx="3698919" cy="531236"/>
              </a:xfrm>
              <a:prstGeom prst="rect">
                <a:avLst/>
              </a:prstGeom>
              <a:blipFill>
                <a:blip r:embed="rId3"/>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40240215-787B-4997-BA5D-ECF33F2A0EE1}"/>
                  </a:ext>
                </a:extLst>
              </p:cNvPr>
              <p:cNvSpPr txBox="1"/>
              <p:nvPr/>
            </p:nvSpPr>
            <p:spPr>
              <a:xfrm>
                <a:off x="2728260" y="3124548"/>
                <a:ext cx="3698919" cy="671338"/>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kumimoji="1" lang="en-US" altLang="ja-JP" sz="1600" b="0" i="1" smtClean="0">
                          <a:latin typeface="Cambria Math" panose="02040503050406030204" pitchFamily="18" charset="0"/>
                        </a:rPr>
                        <m:t>𝑓</m:t>
                      </m:r>
                      <m:d>
                        <m:dPr>
                          <m:ctrlPr>
                            <a:rPr kumimoji="1" lang="en-US" altLang="ja-JP" sz="1600" b="0" i="1" smtClean="0">
                              <a:latin typeface="Cambria Math" panose="02040503050406030204" pitchFamily="18" charset="0"/>
                            </a:rPr>
                          </m:ctrlPr>
                        </m:dPr>
                        <m:e>
                          <m:r>
                            <a:rPr kumimoji="1" lang="en-US" altLang="ja-JP" sz="1600" b="0" i="1" smtClean="0">
                              <a:latin typeface="Cambria Math" panose="02040503050406030204" pitchFamily="18" charset="0"/>
                            </a:rPr>
                            <m:t>𝑡</m:t>
                          </m:r>
                        </m:e>
                      </m:d>
                      <m:r>
                        <a:rPr kumimoji="1" lang="en-US" altLang="ja-JP" sz="1600" b="0" i="1" smtClean="0">
                          <a:latin typeface="Cambria Math" panose="02040503050406030204" pitchFamily="18" charset="0"/>
                          <a:ea typeface="Cambria Math" panose="02040503050406030204" pitchFamily="18" charset="0"/>
                        </a:rPr>
                        <m:t>∗</m:t>
                      </m:r>
                      <m:r>
                        <a:rPr kumimoji="1" lang="en-US" altLang="ja-JP" sz="1600" b="0" i="1" smtClean="0">
                          <a:latin typeface="Cambria Math" panose="02040503050406030204" pitchFamily="18" charset="0"/>
                          <a:ea typeface="Cambria Math" panose="02040503050406030204" pitchFamily="18" charset="0"/>
                        </a:rPr>
                        <m:t>𝑔</m:t>
                      </m:r>
                      <m:d>
                        <m:dPr>
                          <m:ctrlPr>
                            <a:rPr kumimoji="1" lang="en-US" altLang="ja-JP" sz="1600" b="0" i="1" smtClean="0">
                              <a:latin typeface="Cambria Math" panose="02040503050406030204" pitchFamily="18" charset="0"/>
                              <a:ea typeface="Cambria Math" panose="02040503050406030204" pitchFamily="18" charset="0"/>
                            </a:rPr>
                          </m:ctrlPr>
                        </m:dPr>
                        <m:e>
                          <m:r>
                            <a:rPr kumimoji="1" lang="en-US" altLang="ja-JP" sz="1600" b="0" i="1" smtClean="0">
                              <a:latin typeface="Cambria Math" panose="02040503050406030204" pitchFamily="18" charset="0"/>
                              <a:ea typeface="Cambria Math" panose="02040503050406030204" pitchFamily="18" charset="0"/>
                            </a:rPr>
                            <m:t>𝑡</m:t>
                          </m:r>
                        </m:e>
                      </m:d>
                      <m:r>
                        <a:rPr kumimoji="1" lang="en-US" altLang="ja-JP" sz="1600" b="0" i="1" smtClean="0">
                          <a:latin typeface="Cambria Math" panose="02040503050406030204" pitchFamily="18" charset="0"/>
                          <a:ea typeface="Cambria Math" panose="02040503050406030204" pitchFamily="18" charset="0"/>
                        </a:rPr>
                        <m:t>=</m:t>
                      </m:r>
                      <m:nary>
                        <m:naryPr>
                          <m:chr m:val="∑"/>
                          <m:ctrlPr>
                            <a:rPr kumimoji="1" lang="en-US" altLang="ja-JP" sz="1600" b="0" i="1" smtClean="0">
                              <a:latin typeface="Cambria Math" panose="02040503050406030204" pitchFamily="18" charset="0"/>
                              <a:ea typeface="Cambria Math" panose="02040503050406030204" pitchFamily="18" charset="0"/>
                            </a:rPr>
                          </m:ctrlPr>
                        </m:naryPr>
                        <m:sub>
                          <m:r>
                            <m:rPr>
                              <m:brk m:alnAt="23"/>
                            </m:rPr>
                            <a:rPr kumimoji="1" lang="ja-JP" altLang="en-US" sz="1600" b="0" i="1" smtClean="0">
                              <a:latin typeface="Cambria Math" panose="02040503050406030204" pitchFamily="18" charset="0"/>
                              <a:ea typeface="Cambria Math" panose="02040503050406030204" pitchFamily="18" charset="0"/>
                            </a:rPr>
                            <m:t>𝜏</m:t>
                          </m:r>
                          <m:r>
                            <a:rPr kumimoji="1" lang="en-US" altLang="ja-JP" sz="1600" b="0" i="1" smtClean="0">
                              <a:latin typeface="Cambria Math" panose="02040503050406030204" pitchFamily="18" charset="0"/>
                              <a:ea typeface="Cambria Math" panose="02040503050406030204" pitchFamily="18" charset="0"/>
                            </a:rPr>
                            <m:t>=−∞</m:t>
                          </m:r>
                        </m:sub>
                        <m:sup>
                          <m:r>
                            <a:rPr kumimoji="1" lang="en-US" altLang="ja-JP" sz="1600" b="0" i="1" smtClean="0">
                              <a:latin typeface="Cambria Math" panose="02040503050406030204" pitchFamily="18" charset="0"/>
                              <a:ea typeface="Cambria Math" panose="02040503050406030204" pitchFamily="18" charset="0"/>
                            </a:rPr>
                            <m:t>∞</m:t>
                          </m:r>
                        </m:sup>
                        <m:e>
                          <m:r>
                            <a:rPr kumimoji="1" lang="en-US" altLang="ja-JP" sz="1600" i="1">
                              <a:latin typeface="Cambria Math" panose="02040503050406030204" pitchFamily="18" charset="0"/>
                            </a:rPr>
                            <m:t>𝑓</m:t>
                          </m:r>
                          <m:d>
                            <m:dPr>
                              <m:ctrlPr>
                                <a:rPr kumimoji="1" lang="en-US" altLang="ja-JP" sz="1600" i="1">
                                  <a:latin typeface="Cambria Math" panose="02040503050406030204" pitchFamily="18" charset="0"/>
                                </a:rPr>
                              </m:ctrlPr>
                            </m:dPr>
                            <m:e>
                              <m:r>
                                <a:rPr kumimoji="1" lang="ja-JP" altLang="en-US" sz="1600" i="1">
                                  <a:latin typeface="Cambria Math" panose="02040503050406030204" pitchFamily="18" charset="0"/>
                                </a:rPr>
                                <m:t>𝜏</m:t>
                              </m:r>
                            </m:e>
                          </m:d>
                          <m:r>
                            <a:rPr kumimoji="1" lang="en-US" altLang="ja-JP" sz="1600" i="1">
                              <a:latin typeface="Cambria Math" panose="02040503050406030204" pitchFamily="18" charset="0"/>
                              <a:ea typeface="Cambria Math" panose="02040503050406030204" pitchFamily="18" charset="0"/>
                            </a:rPr>
                            <m:t>𝑔</m:t>
                          </m:r>
                          <m:d>
                            <m:dPr>
                              <m:ctrlPr>
                                <a:rPr kumimoji="1" lang="en-US" altLang="ja-JP" sz="1600" i="1">
                                  <a:latin typeface="Cambria Math" panose="02040503050406030204" pitchFamily="18" charset="0"/>
                                  <a:ea typeface="Cambria Math" panose="02040503050406030204" pitchFamily="18" charset="0"/>
                                </a:rPr>
                              </m:ctrlPr>
                            </m:dPr>
                            <m:e>
                              <m:r>
                                <a:rPr kumimoji="1" lang="en-US" altLang="ja-JP" sz="1600" i="1">
                                  <a:latin typeface="Cambria Math" panose="02040503050406030204" pitchFamily="18" charset="0"/>
                                  <a:ea typeface="Cambria Math" panose="02040503050406030204" pitchFamily="18" charset="0"/>
                                </a:rPr>
                                <m:t>𝑡</m:t>
                              </m:r>
                              <m:r>
                                <a:rPr kumimoji="1" lang="en-US" altLang="ja-JP" sz="1600" i="1">
                                  <a:latin typeface="Cambria Math" panose="02040503050406030204" pitchFamily="18" charset="0"/>
                                  <a:ea typeface="Cambria Math" panose="02040503050406030204" pitchFamily="18" charset="0"/>
                                </a:rPr>
                                <m:t>−</m:t>
                              </m:r>
                              <m:r>
                                <a:rPr kumimoji="1" lang="ja-JP" altLang="en-US" sz="1600" i="1">
                                  <a:latin typeface="Cambria Math" panose="02040503050406030204" pitchFamily="18" charset="0"/>
                                  <a:ea typeface="Cambria Math" panose="02040503050406030204" pitchFamily="18" charset="0"/>
                                </a:rPr>
                                <m:t>𝜏</m:t>
                              </m:r>
                            </m:e>
                          </m:d>
                        </m:e>
                      </m:nary>
                      <m:r>
                        <a:rPr kumimoji="1" lang="en-US" altLang="ja-JP" sz="1600" b="0" i="1" smtClean="0">
                          <a:latin typeface="Cambria Math" panose="02040503050406030204" pitchFamily="18" charset="0"/>
                          <a:ea typeface="Cambria Math" panose="02040503050406030204" pitchFamily="18" charset="0"/>
                        </a:rPr>
                        <m:t>∆</m:t>
                      </m:r>
                      <m:r>
                        <a:rPr kumimoji="1" lang="en-US" altLang="ja-JP" sz="1600" b="0" i="1" smtClean="0">
                          <a:latin typeface="Cambria Math" panose="02040503050406030204" pitchFamily="18" charset="0"/>
                          <a:ea typeface="Cambria Math" panose="02040503050406030204" pitchFamily="18" charset="0"/>
                        </a:rPr>
                        <m:t>𝑡</m:t>
                      </m:r>
                    </m:oMath>
                  </m:oMathPara>
                </a14:m>
                <a:endParaRPr kumimoji="1" lang="ja-JP" altLang="en-US" sz="1600" dirty="0"/>
              </a:p>
            </p:txBody>
          </p:sp>
        </mc:Choice>
        <mc:Fallback xmlns="">
          <p:sp>
            <p:nvSpPr>
              <p:cNvPr id="12" name="TextBox 11">
                <a:extLst>
                  <a:ext uri="{FF2B5EF4-FFF2-40B4-BE49-F238E27FC236}">
                    <a16:creationId xmlns:a16="http://schemas.microsoft.com/office/drawing/2014/main" id="{40240215-787B-4997-BA5D-ECF33F2A0EE1}"/>
                  </a:ext>
                </a:extLst>
              </p:cNvPr>
              <p:cNvSpPr txBox="1">
                <a:spLocks noRot="1" noChangeAspect="1" noMove="1" noResize="1" noEditPoints="1" noAdjustHandles="1" noChangeArrowheads="1" noChangeShapeType="1" noTextEdit="1"/>
              </p:cNvSpPr>
              <p:nvPr/>
            </p:nvSpPr>
            <p:spPr>
              <a:xfrm>
                <a:off x="2728260" y="3124548"/>
                <a:ext cx="3698919" cy="671338"/>
              </a:xfrm>
              <a:prstGeom prst="rect">
                <a:avLst/>
              </a:prstGeom>
              <a:blipFill>
                <a:blip r:embed="rId4"/>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1B1A1C8B-2CA3-46FF-BCA2-38C8E72E1C3F}"/>
                  </a:ext>
                </a:extLst>
              </p:cNvPr>
              <p:cNvSpPr txBox="1"/>
              <p:nvPr/>
            </p:nvSpPr>
            <p:spPr>
              <a:xfrm>
                <a:off x="2722539" y="4299942"/>
                <a:ext cx="3698919" cy="277961"/>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kumimoji="1" lang="en-US" altLang="ja-JP" sz="1600" b="0" i="1" smtClean="0">
                          <a:latin typeface="Cambria Math" panose="02040503050406030204" pitchFamily="18" charset="0"/>
                        </a:rPr>
                        <m:t>𝑓</m:t>
                      </m:r>
                      <m:d>
                        <m:dPr>
                          <m:ctrlPr>
                            <a:rPr kumimoji="1" lang="en-US" altLang="ja-JP" sz="1600" b="0" i="1" smtClean="0">
                              <a:latin typeface="Cambria Math" panose="02040503050406030204" pitchFamily="18" charset="0"/>
                            </a:rPr>
                          </m:ctrlPr>
                        </m:dPr>
                        <m:e>
                          <m:r>
                            <a:rPr kumimoji="1" lang="en-US" altLang="ja-JP" sz="1600" b="0" i="1" smtClean="0">
                              <a:latin typeface="Cambria Math" panose="02040503050406030204" pitchFamily="18" charset="0"/>
                            </a:rPr>
                            <m:t>𝑡</m:t>
                          </m:r>
                        </m:e>
                      </m:d>
                      <m:r>
                        <a:rPr kumimoji="1" lang="en-US" altLang="ja-JP" sz="1600" b="0" i="1" smtClean="0">
                          <a:latin typeface="Cambria Math" panose="02040503050406030204" pitchFamily="18" charset="0"/>
                          <a:ea typeface="Cambria Math" panose="02040503050406030204" pitchFamily="18" charset="0"/>
                        </a:rPr>
                        <m:t>∗</m:t>
                      </m:r>
                      <m:r>
                        <a:rPr kumimoji="1" lang="en-US" altLang="ja-JP" sz="1600" b="0" i="1" smtClean="0">
                          <a:latin typeface="Cambria Math" panose="02040503050406030204" pitchFamily="18" charset="0"/>
                          <a:ea typeface="Cambria Math" panose="02040503050406030204" pitchFamily="18" charset="0"/>
                        </a:rPr>
                        <m:t>𝑔</m:t>
                      </m:r>
                      <m:d>
                        <m:dPr>
                          <m:ctrlPr>
                            <a:rPr kumimoji="1" lang="en-US" altLang="ja-JP" sz="1600" b="0" i="1" smtClean="0">
                              <a:latin typeface="Cambria Math" panose="02040503050406030204" pitchFamily="18" charset="0"/>
                              <a:ea typeface="Cambria Math" panose="02040503050406030204" pitchFamily="18" charset="0"/>
                            </a:rPr>
                          </m:ctrlPr>
                        </m:dPr>
                        <m:e>
                          <m:r>
                            <a:rPr kumimoji="1" lang="en-US" altLang="ja-JP" sz="1600" b="0" i="1" smtClean="0">
                              <a:latin typeface="Cambria Math" panose="02040503050406030204" pitchFamily="18" charset="0"/>
                              <a:ea typeface="Cambria Math" panose="02040503050406030204" pitchFamily="18" charset="0"/>
                            </a:rPr>
                            <m:t>𝑡</m:t>
                          </m:r>
                        </m:e>
                      </m:d>
                      <m:r>
                        <a:rPr kumimoji="1" lang="en-US" altLang="ja-JP" sz="1600" b="0" i="1" smtClean="0">
                          <a:latin typeface="Cambria Math" panose="02040503050406030204" pitchFamily="18" charset="0"/>
                          <a:ea typeface="Cambria Math" panose="02040503050406030204" pitchFamily="18" charset="0"/>
                        </a:rPr>
                        <m:t>=</m:t>
                      </m:r>
                      <m:sSup>
                        <m:sSupPr>
                          <m:ctrlPr>
                            <a:rPr kumimoji="1" lang="en-US" altLang="ja-JP" sz="1600" b="0" i="1" smtClean="0">
                              <a:latin typeface="Cambria Math" panose="02040503050406030204" pitchFamily="18" charset="0"/>
                              <a:ea typeface="Cambria Math" panose="02040503050406030204" pitchFamily="18" charset="0"/>
                            </a:rPr>
                          </m:ctrlPr>
                        </m:sSupPr>
                        <m:e>
                          <m:r>
                            <a:rPr kumimoji="1" lang="en-US" altLang="ja-JP" sz="1600" b="0" i="1" smtClean="0">
                              <a:latin typeface="Cambria Math" panose="02040503050406030204" pitchFamily="18" charset="0"/>
                              <a:ea typeface="Cambria Math" panose="02040503050406030204" pitchFamily="18" charset="0"/>
                            </a:rPr>
                            <m:t>ℱ</m:t>
                          </m:r>
                        </m:e>
                        <m:sup>
                          <m:r>
                            <a:rPr kumimoji="1" lang="en-US" altLang="ja-JP" sz="1600" b="0" i="1" smtClean="0">
                              <a:latin typeface="Cambria Math" panose="02040503050406030204" pitchFamily="18" charset="0"/>
                              <a:ea typeface="Cambria Math" panose="02040503050406030204" pitchFamily="18" charset="0"/>
                            </a:rPr>
                            <m:t>−1</m:t>
                          </m:r>
                        </m:sup>
                      </m:sSup>
                      <m:d>
                        <m:dPr>
                          <m:begChr m:val="["/>
                          <m:endChr m:val="]"/>
                          <m:ctrlPr>
                            <a:rPr kumimoji="1" lang="en-US" altLang="ja-JP" sz="1600" b="0" i="1" smtClean="0">
                              <a:latin typeface="Cambria Math" panose="02040503050406030204" pitchFamily="18" charset="0"/>
                              <a:ea typeface="Cambria Math" panose="02040503050406030204" pitchFamily="18" charset="0"/>
                            </a:rPr>
                          </m:ctrlPr>
                        </m:dPr>
                        <m:e>
                          <m:r>
                            <a:rPr kumimoji="1" lang="en-US" altLang="ja-JP" sz="1600" b="0" i="1" smtClean="0">
                              <a:latin typeface="Cambria Math" panose="02040503050406030204" pitchFamily="18" charset="0"/>
                              <a:ea typeface="Cambria Math" panose="02040503050406030204" pitchFamily="18" charset="0"/>
                            </a:rPr>
                            <m:t>ℱ</m:t>
                          </m:r>
                          <m:d>
                            <m:dPr>
                              <m:begChr m:val="["/>
                              <m:endChr m:val="]"/>
                              <m:ctrlPr>
                                <a:rPr kumimoji="1" lang="en-US" altLang="ja-JP" sz="1600" b="0" i="1" smtClean="0">
                                  <a:latin typeface="Cambria Math" panose="02040503050406030204" pitchFamily="18" charset="0"/>
                                  <a:ea typeface="Cambria Math" panose="02040503050406030204" pitchFamily="18" charset="0"/>
                                </a:rPr>
                              </m:ctrlPr>
                            </m:dPr>
                            <m:e>
                              <m:r>
                                <a:rPr kumimoji="1" lang="en-US" altLang="ja-JP" sz="1600" i="1">
                                  <a:latin typeface="Cambria Math" panose="02040503050406030204" pitchFamily="18" charset="0"/>
                                </a:rPr>
                                <m:t>𝑓</m:t>
                              </m:r>
                              <m:d>
                                <m:dPr>
                                  <m:ctrlPr>
                                    <a:rPr kumimoji="1" lang="en-US" altLang="ja-JP" sz="1600" i="1">
                                      <a:latin typeface="Cambria Math" panose="02040503050406030204" pitchFamily="18" charset="0"/>
                                    </a:rPr>
                                  </m:ctrlPr>
                                </m:dPr>
                                <m:e>
                                  <m:r>
                                    <a:rPr kumimoji="1" lang="en-US" altLang="ja-JP" sz="1600" i="1">
                                      <a:latin typeface="Cambria Math" panose="02040503050406030204" pitchFamily="18" charset="0"/>
                                    </a:rPr>
                                    <m:t>𝑡</m:t>
                                  </m:r>
                                </m:e>
                              </m:d>
                            </m:e>
                          </m:d>
                          <m:r>
                            <a:rPr kumimoji="1" lang="en-US" altLang="ja-JP" sz="1600" b="0" i="1" smtClean="0">
                              <a:latin typeface="Cambria Math" panose="02040503050406030204" pitchFamily="18" charset="0"/>
                              <a:ea typeface="Cambria Math" panose="02040503050406030204" pitchFamily="18" charset="0"/>
                            </a:rPr>
                            <m:t>×</m:t>
                          </m:r>
                          <m:r>
                            <a:rPr kumimoji="1" lang="en-US" altLang="ja-JP" sz="1600" i="1">
                              <a:latin typeface="Cambria Math" panose="02040503050406030204" pitchFamily="18" charset="0"/>
                              <a:ea typeface="Cambria Math" panose="02040503050406030204" pitchFamily="18" charset="0"/>
                            </a:rPr>
                            <m:t>ℱ</m:t>
                          </m:r>
                          <m:d>
                            <m:dPr>
                              <m:begChr m:val="["/>
                              <m:endChr m:val="]"/>
                              <m:ctrlPr>
                                <a:rPr kumimoji="1" lang="en-US" altLang="ja-JP" sz="1600" i="1">
                                  <a:latin typeface="Cambria Math" panose="02040503050406030204" pitchFamily="18" charset="0"/>
                                  <a:ea typeface="Cambria Math" panose="02040503050406030204" pitchFamily="18" charset="0"/>
                                </a:rPr>
                              </m:ctrlPr>
                            </m:dPr>
                            <m:e>
                              <m:r>
                                <a:rPr kumimoji="1" lang="en-US" altLang="ja-JP" sz="1600" b="0" i="1" smtClean="0">
                                  <a:latin typeface="Cambria Math" panose="02040503050406030204" pitchFamily="18" charset="0"/>
                                </a:rPr>
                                <m:t>𝑔</m:t>
                              </m:r>
                              <m:d>
                                <m:dPr>
                                  <m:ctrlPr>
                                    <a:rPr kumimoji="1" lang="en-US" altLang="ja-JP" sz="1600" i="1">
                                      <a:latin typeface="Cambria Math" panose="02040503050406030204" pitchFamily="18" charset="0"/>
                                    </a:rPr>
                                  </m:ctrlPr>
                                </m:dPr>
                                <m:e>
                                  <m:r>
                                    <a:rPr kumimoji="1" lang="en-US" altLang="ja-JP" sz="1600" i="1">
                                      <a:latin typeface="Cambria Math" panose="02040503050406030204" pitchFamily="18" charset="0"/>
                                    </a:rPr>
                                    <m:t>𝑡</m:t>
                                  </m:r>
                                </m:e>
                              </m:d>
                            </m:e>
                          </m:d>
                        </m:e>
                      </m:d>
                    </m:oMath>
                  </m:oMathPara>
                </a14:m>
                <a:endParaRPr kumimoji="1" lang="ja-JP" altLang="en-US" sz="1600" dirty="0"/>
              </a:p>
            </p:txBody>
          </p:sp>
        </mc:Choice>
        <mc:Fallback xmlns="">
          <p:sp>
            <p:nvSpPr>
              <p:cNvPr id="13" name="TextBox 12">
                <a:extLst>
                  <a:ext uri="{FF2B5EF4-FFF2-40B4-BE49-F238E27FC236}">
                    <a16:creationId xmlns:a16="http://schemas.microsoft.com/office/drawing/2014/main" id="{1B1A1C8B-2CA3-46FF-BCA2-38C8E72E1C3F}"/>
                  </a:ext>
                </a:extLst>
              </p:cNvPr>
              <p:cNvSpPr txBox="1">
                <a:spLocks noRot="1" noChangeAspect="1" noMove="1" noResize="1" noEditPoints="1" noAdjustHandles="1" noChangeArrowheads="1" noChangeShapeType="1" noTextEdit="1"/>
              </p:cNvSpPr>
              <p:nvPr/>
            </p:nvSpPr>
            <p:spPr>
              <a:xfrm>
                <a:off x="2722539" y="4299942"/>
                <a:ext cx="3698919" cy="277961"/>
              </a:xfrm>
              <a:prstGeom prst="rect">
                <a:avLst/>
              </a:prstGeom>
              <a:blipFill>
                <a:blip r:embed="rId5"/>
                <a:stretch>
                  <a:fillRect b="-26087"/>
                </a:stretch>
              </a:blipFill>
            </p:spPr>
            <p:txBody>
              <a:bodyPr/>
              <a:lstStyle/>
              <a:p>
                <a:r>
                  <a:rPr lang="ja-JP" altLang="en-US">
                    <a:noFill/>
                  </a:rPr>
                  <a:t> </a:t>
                </a:r>
              </a:p>
            </p:txBody>
          </p:sp>
        </mc:Fallback>
      </mc:AlternateContent>
    </p:spTree>
    <p:extLst>
      <p:ext uri="{BB962C8B-B14F-4D97-AF65-F5344CB8AC3E}">
        <p14:creationId xmlns:p14="http://schemas.microsoft.com/office/powerpoint/2010/main" val="24682593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8186F4-E086-AC4F-992B-6271D75F19C8}"/>
              </a:ext>
            </a:extLst>
          </p:cNvPr>
          <p:cNvSpPr>
            <a:spLocks noGrp="1"/>
          </p:cNvSpPr>
          <p:nvPr>
            <p:ph type="title"/>
          </p:nvPr>
        </p:nvSpPr>
        <p:spPr/>
        <p:txBody>
          <a:bodyPr/>
          <a:lstStyle/>
          <a:p>
            <a:r>
              <a:rPr lang="en-US" dirty="0"/>
              <a:t>Examples</a:t>
            </a:r>
          </a:p>
        </p:txBody>
      </p:sp>
      <p:sp>
        <p:nvSpPr>
          <p:cNvPr id="3" name="Content Placeholder 2">
            <a:extLst>
              <a:ext uri="{FF2B5EF4-FFF2-40B4-BE49-F238E27FC236}">
                <a16:creationId xmlns:a16="http://schemas.microsoft.com/office/drawing/2014/main" id="{917CD122-363F-9B49-BC8C-487B215B47FD}"/>
              </a:ext>
            </a:extLst>
          </p:cNvPr>
          <p:cNvSpPr>
            <a:spLocks noGrp="1"/>
          </p:cNvSpPr>
          <p:nvPr>
            <p:ph idx="1"/>
          </p:nvPr>
        </p:nvSpPr>
        <p:spPr>
          <a:xfrm>
            <a:off x="457200" y="1267172"/>
            <a:ext cx="8305800" cy="3752850"/>
          </a:xfrm>
        </p:spPr>
        <p:txBody>
          <a:bodyPr>
            <a:normAutofit/>
          </a:bodyPr>
          <a:lstStyle/>
          <a:p>
            <a:pPr>
              <a:buFont typeface="Arial" panose="020B0604020202020204" pitchFamily="34" charset="0"/>
              <a:buChar char="•"/>
            </a:pPr>
            <a:r>
              <a:rPr lang="en-US" dirty="0"/>
              <a:t>Using convolution to process an impulse response (IR) obtained from the </a:t>
            </a:r>
            <a:r>
              <a:rPr lang="en-US" b="0" i="0" u="sng" dirty="0">
                <a:solidFill>
                  <a:srgbClr val="066FAC"/>
                </a:solidFill>
                <a:effectLst/>
                <a:latin typeface="Lato" panose="020F0502020204030203" pitchFamily="34" charset="77"/>
                <a:hlinkClick r:id="rId2"/>
              </a:rPr>
              <a:t>Small Concert Hall Acoustics tutorial</a:t>
            </a:r>
            <a:r>
              <a:rPr lang="en-US" b="0" i="0" dirty="0">
                <a:solidFill>
                  <a:srgbClr val="121212"/>
                </a:solidFill>
                <a:effectLst/>
                <a:latin typeface="Lato" panose="020F0502020204030203" pitchFamily="34" charset="77"/>
              </a:rPr>
              <a:t> for the following two scenarios: </a:t>
            </a:r>
          </a:p>
          <a:p>
            <a:pPr lvl="1"/>
            <a:r>
              <a:rPr lang="en-US" dirty="0"/>
              <a:t>Example 1: Low-pass filtering of the room IR</a:t>
            </a:r>
          </a:p>
          <a:p>
            <a:pPr lvl="2"/>
            <a:r>
              <a:rPr lang="en-US" sz="1100" dirty="0"/>
              <a:t>File: performing_convolution_methods_62.mph</a:t>
            </a:r>
          </a:p>
          <a:p>
            <a:pPr lvl="1"/>
            <a:r>
              <a:rPr lang="en-US" dirty="0"/>
              <a:t>Example 2: </a:t>
            </a:r>
            <a:r>
              <a:rPr lang="en-US" dirty="0" err="1"/>
              <a:t>Auralization</a:t>
            </a:r>
            <a:r>
              <a:rPr lang="en-US" dirty="0"/>
              <a:t> of trumpet sounds in the concert hall</a:t>
            </a:r>
          </a:p>
          <a:p>
            <a:pPr lvl="2"/>
            <a:r>
              <a:rPr lang="en-US" sz="1100" dirty="0"/>
              <a:t>File: performing_convolution_auralization_62.mph</a:t>
            </a:r>
          </a:p>
        </p:txBody>
      </p:sp>
      <p:pic>
        <p:nvPicPr>
          <p:cNvPr id="8" name="Picture 7">
            <a:extLst>
              <a:ext uri="{FF2B5EF4-FFF2-40B4-BE49-F238E27FC236}">
                <a16:creationId xmlns:a16="http://schemas.microsoft.com/office/drawing/2014/main" id="{952B415D-A6AB-48C7-B78C-B075C21EDF93}"/>
              </a:ext>
            </a:extLst>
          </p:cNvPr>
          <p:cNvPicPr/>
          <p:nvPr/>
        </p:nvPicPr>
        <p:blipFill rotWithShape="1">
          <a:blip r:embed="rId3"/>
          <a:srcRect t="11151" b="1"/>
          <a:stretch/>
        </p:blipFill>
        <p:spPr>
          <a:xfrm>
            <a:off x="457200" y="3147814"/>
            <a:ext cx="4996930" cy="1666152"/>
          </a:xfrm>
          <a:prstGeom prst="rect">
            <a:avLst/>
          </a:prstGeom>
        </p:spPr>
      </p:pic>
      <p:pic>
        <p:nvPicPr>
          <p:cNvPr id="1026" name="Picture 2" descr="https://www.comsol.jp/model/image/20145/big.png">
            <a:extLst>
              <a:ext uri="{FF2B5EF4-FFF2-40B4-BE49-F238E27FC236}">
                <a16:creationId xmlns:a16="http://schemas.microsoft.com/office/drawing/2014/main" id="{91BB4003-49C4-4DFB-94B1-277AAD52A06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12653" y="2078476"/>
            <a:ext cx="2631262" cy="2377645"/>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2CCB12E4-E581-4D85-AC04-E70C8ECC2CD1}"/>
              </a:ext>
            </a:extLst>
          </p:cNvPr>
          <p:cNvSpPr/>
          <p:nvPr/>
        </p:nvSpPr>
        <p:spPr>
          <a:xfrm>
            <a:off x="4543622" y="3251839"/>
            <a:ext cx="783132" cy="2590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200" dirty="0">
                <a:solidFill>
                  <a:schemeClr val="tx1"/>
                </a:solidFill>
                <a:latin typeface="Lato Light" panose="020F0502020204030203" pitchFamily="34" charset="0"/>
                <a:ea typeface="Lato Light" panose="020F0502020204030203" pitchFamily="34" charset="0"/>
                <a:cs typeface="Lato Light" panose="020F0502020204030203" pitchFamily="34" charset="0"/>
              </a:rPr>
              <a:t>Room IR</a:t>
            </a:r>
            <a:endParaRPr kumimoji="1" lang="ja-JP" altLang="en-US" sz="1200" dirty="0">
              <a:latin typeface="Lato Light" panose="020F0502020204030203" pitchFamily="34" charset="0"/>
              <a:cs typeface="Lato Light" panose="020F0502020204030203" pitchFamily="34" charset="0"/>
            </a:endParaRPr>
          </a:p>
        </p:txBody>
      </p:sp>
      <p:sp>
        <p:nvSpPr>
          <p:cNvPr id="10" name="Rectangle 9">
            <a:extLst>
              <a:ext uri="{FF2B5EF4-FFF2-40B4-BE49-F238E27FC236}">
                <a16:creationId xmlns:a16="http://schemas.microsoft.com/office/drawing/2014/main" id="{CC3FD729-0C69-4787-8087-F490C7AD2001}"/>
              </a:ext>
            </a:extLst>
          </p:cNvPr>
          <p:cNvSpPr/>
          <p:nvPr/>
        </p:nvSpPr>
        <p:spPr>
          <a:xfrm>
            <a:off x="6043477" y="4527722"/>
            <a:ext cx="2736304"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1200" dirty="0">
                <a:solidFill>
                  <a:schemeClr val="tx1"/>
                </a:solidFill>
                <a:latin typeface="Lato Light" panose="020F0502020204030203" pitchFamily="34" charset="0"/>
                <a:ea typeface="Lato Light" panose="020F0502020204030203" pitchFamily="34" charset="0"/>
                <a:cs typeface="Lato Light" panose="020F0502020204030203" pitchFamily="34" charset="0"/>
              </a:rPr>
              <a:t>Analyzed small concert hall model.</a:t>
            </a:r>
          </a:p>
        </p:txBody>
      </p:sp>
    </p:spTree>
    <p:extLst>
      <p:ext uri="{BB962C8B-B14F-4D97-AF65-F5344CB8AC3E}">
        <p14:creationId xmlns:p14="http://schemas.microsoft.com/office/powerpoint/2010/main" val="9292250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FBB1DE06-C704-4F1A-AB74-B69D4270CDE0}"/>
              </a:ext>
            </a:extLst>
          </p:cNvPr>
          <p:cNvPicPr>
            <a:picLocks noChangeAspect="1"/>
          </p:cNvPicPr>
          <p:nvPr/>
        </p:nvPicPr>
        <p:blipFill rotWithShape="1">
          <a:blip r:embed="rId2"/>
          <a:srcRect t="8939"/>
          <a:stretch/>
        </p:blipFill>
        <p:spPr>
          <a:xfrm>
            <a:off x="1619672" y="3435846"/>
            <a:ext cx="4996930" cy="1707654"/>
          </a:xfrm>
          <a:prstGeom prst="rect">
            <a:avLst/>
          </a:prstGeom>
        </p:spPr>
      </p:pic>
      <p:pic>
        <p:nvPicPr>
          <p:cNvPr id="10" name="Picture 9">
            <a:extLst>
              <a:ext uri="{FF2B5EF4-FFF2-40B4-BE49-F238E27FC236}">
                <a16:creationId xmlns:a16="http://schemas.microsoft.com/office/drawing/2014/main" id="{617277D9-4CD3-4446-8279-98C74C9A2A48}"/>
              </a:ext>
            </a:extLst>
          </p:cNvPr>
          <p:cNvPicPr/>
          <p:nvPr/>
        </p:nvPicPr>
        <p:blipFill rotWithShape="1">
          <a:blip r:embed="rId3"/>
          <a:srcRect t="8939"/>
          <a:stretch/>
        </p:blipFill>
        <p:spPr>
          <a:xfrm>
            <a:off x="1619672" y="1659254"/>
            <a:ext cx="4996930" cy="1707654"/>
          </a:xfrm>
          <a:prstGeom prst="rect">
            <a:avLst/>
          </a:prstGeom>
        </p:spPr>
      </p:pic>
      <p:sp>
        <p:nvSpPr>
          <p:cNvPr id="2" name="Title 1">
            <a:extLst>
              <a:ext uri="{FF2B5EF4-FFF2-40B4-BE49-F238E27FC236}">
                <a16:creationId xmlns:a16="http://schemas.microsoft.com/office/drawing/2014/main" id="{7C8186F4-E086-AC4F-992B-6271D75F19C8}"/>
              </a:ext>
            </a:extLst>
          </p:cNvPr>
          <p:cNvSpPr>
            <a:spLocks noGrp="1"/>
          </p:cNvSpPr>
          <p:nvPr>
            <p:ph type="title"/>
          </p:nvPr>
        </p:nvSpPr>
        <p:spPr/>
        <p:txBody>
          <a:bodyPr/>
          <a:lstStyle/>
          <a:p>
            <a:r>
              <a:rPr lang="en-US" dirty="0"/>
              <a:t>Example 1: Low-Pass Filtering of the Room IR</a:t>
            </a:r>
          </a:p>
        </p:txBody>
      </p:sp>
      <p:sp>
        <p:nvSpPr>
          <p:cNvPr id="3" name="Content Placeholder 2">
            <a:extLst>
              <a:ext uri="{FF2B5EF4-FFF2-40B4-BE49-F238E27FC236}">
                <a16:creationId xmlns:a16="http://schemas.microsoft.com/office/drawing/2014/main" id="{917CD122-363F-9B49-BC8C-487B215B47FD}"/>
              </a:ext>
            </a:extLst>
          </p:cNvPr>
          <p:cNvSpPr>
            <a:spLocks noGrp="1"/>
          </p:cNvSpPr>
          <p:nvPr>
            <p:ph idx="1"/>
          </p:nvPr>
        </p:nvSpPr>
        <p:spPr>
          <a:xfrm>
            <a:off x="179512" y="1233667"/>
            <a:ext cx="8305800" cy="3752850"/>
          </a:xfrm>
        </p:spPr>
        <p:txBody>
          <a:bodyPr>
            <a:normAutofit/>
          </a:bodyPr>
          <a:lstStyle/>
          <a:p>
            <a:pPr marL="292100" lvl="1" indent="0">
              <a:buNone/>
            </a:pPr>
            <a:r>
              <a:rPr lang="en-US" sz="1600" dirty="0"/>
              <a:t>Convolution with 4</a:t>
            </a:r>
            <a:r>
              <a:rPr lang="en-US" sz="1600" baseline="30000" dirty="0"/>
              <a:t>th</a:t>
            </a:r>
            <a:r>
              <a:rPr lang="en-US" sz="1600" dirty="0"/>
              <a:t>-order Butterworth low-pass filter, with a cutoff frequency of 2 kHz </a:t>
            </a:r>
          </a:p>
        </p:txBody>
      </p:sp>
      <p:sp>
        <p:nvSpPr>
          <p:cNvPr id="6" name="Rectangle 5">
            <a:extLst>
              <a:ext uri="{FF2B5EF4-FFF2-40B4-BE49-F238E27FC236}">
                <a16:creationId xmlns:a16="http://schemas.microsoft.com/office/drawing/2014/main" id="{0E1C43B5-6AE0-454F-8DC3-FC0435494AA0}"/>
              </a:ext>
            </a:extLst>
          </p:cNvPr>
          <p:cNvSpPr/>
          <p:nvPr/>
        </p:nvSpPr>
        <p:spPr>
          <a:xfrm>
            <a:off x="3275856" y="1852351"/>
            <a:ext cx="3159396" cy="2590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kumimoji="1" lang="en-US" altLang="ja-JP" sz="1200" dirty="0">
                <a:solidFill>
                  <a:schemeClr val="tx1"/>
                </a:solidFill>
                <a:latin typeface="Lato Light" panose="020F0502020204030203" pitchFamily="34" charset="0"/>
                <a:ea typeface="Lato Light" panose="020F0502020204030203" pitchFamily="34" charset="0"/>
                <a:cs typeface="Lato Light" panose="020F0502020204030203" pitchFamily="34" charset="0"/>
              </a:rPr>
              <a:t>Waveform of the IR of the low-pass filter</a:t>
            </a:r>
            <a:endParaRPr kumimoji="1" lang="ja-JP" altLang="en-US" sz="1200" dirty="0">
              <a:latin typeface="Lato Light" panose="020F0502020204030203" pitchFamily="34" charset="0"/>
              <a:cs typeface="Lato Light" panose="020F0502020204030203" pitchFamily="34" charset="0"/>
            </a:endParaRPr>
          </a:p>
        </p:txBody>
      </p:sp>
      <p:sp>
        <p:nvSpPr>
          <p:cNvPr id="7" name="Rectangle 6">
            <a:extLst>
              <a:ext uri="{FF2B5EF4-FFF2-40B4-BE49-F238E27FC236}">
                <a16:creationId xmlns:a16="http://schemas.microsoft.com/office/drawing/2014/main" id="{937C75F9-D85E-40B5-817C-26470A642754}"/>
              </a:ext>
            </a:extLst>
          </p:cNvPr>
          <p:cNvSpPr/>
          <p:nvPr/>
        </p:nvSpPr>
        <p:spPr>
          <a:xfrm>
            <a:off x="2195736" y="4555671"/>
            <a:ext cx="3159396" cy="2590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1200" dirty="0">
                <a:solidFill>
                  <a:schemeClr val="tx1"/>
                </a:solidFill>
                <a:latin typeface="Lato Light" panose="020F0502020204030203" pitchFamily="34" charset="0"/>
                <a:ea typeface="Lato Light" panose="020F0502020204030203" pitchFamily="34" charset="0"/>
                <a:cs typeface="Lato Light" panose="020F0502020204030203" pitchFamily="34" charset="0"/>
              </a:rPr>
              <a:t>Gain characteristics of the low-pass filter</a:t>
            </a:r>
            <a:endParaRPr kumimoji="1" lang="ja-JP" altLang="en-US" sz="1200" dirty="0">
              <a:latin typeface="Lato Light" panose="020F0502020204030203" pitchFamily="34" charset="0"/>
              <a:cs typeface="Lato Light" panose="020F0502020204030203" pitchFamily="34" charset="0"/>
            </a:endParaRPr>
          </a:p>
        </p:txBody>
      </p:sp>
    </p:spTree>
    <p:extLst>
      <p:ext uri="{BB962C8B-B14F-4D97-AF65-F5344CB8AC3E}">
        <p14:creationId xmlns:p14="http://schemas.microsoft.com/office/powerpoint/2010/main" val="37372527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8186F4-E086-AC4F-992B-6271D75F19C8}"/>
              </a:ext>
            </a:extLst>
          </p:cNvPr>
          <p:cNvSpPr>
            <a:spLocks noGrp="1"/>
          </p:cNvSpPr>
          <p:nvPr>
            <p:ph type="title"/>
          </p:nvPr>
        </p:nvSpPr>
        <p:spPr/>
        <p:txBody>
          <a:bodyPr/>
          <a:lstStyle/>
          <a:p>
            <a:r>
              <a:rPr lang="en-US" dirty="0"/>
              <a:t>Result: Filtered Room IR</a:t>
            </a:r>
          </a:p>
        </p:txBody>
      </p:sp>
      <p:sp>
        <p:nvSpPr>
          <p:cNvPr id="3" name="Content Placeholder 2">
            <a:extLst>
              <a:ext uri="{FF2B5EF4-FFF2-40B4-BE49-F238E27FC236}">
                <a16:creationId xmlns:a16="http://schemas.microsoft.com/office/drawing/2014/main" id="{917CD122-363F-9B49-BC8C-487B215B47FD}"/>
              </a:ext>
            </a:extLst>
          </p:cNvPr>
          <p:cNvSpPr>
            <a:spLocks noGrp="1"/>
          </p:cNvSpPr>
          <p:nvPr>
            <p:ph idx="1"/>
          </p:nvPr>
        </p:nvSpPr>
        <p:spPr>
          <a:xfrm>
            <a:off x="179512" y="1275606"/>
            <a:ext cx="3178696" cy="3752850"/>
          </a:xfrm>
        </p:spPr>
        <p:txBody>
          <a:bodyPr>
            <a:normAutofit/>
          </a:bodyPr>
          <a:lstStyle/>
          <a:p>
            <a:pPr marL="292100" lvl="1" indent="0">
              <a:buNone/>
            </a:pPr>
            <a:r>
              <a:rPr lang="en-US" sz="1600" dirty="0"/>
              <a:t>The results of the three methods are in good agreement.</a:t>
            </a:r>
          </a:p>
        </p:txBody>
      </p:sp>
      <p:pic>
        <p:nvPicPr>
          <p:cNvPr id="6" name="Picture 5">
            <a:extLst>
              <a:ext uri="{FF2B5EF4-FFF2-40B4-BE49-F238E27FC236}">
                <a16:creationId xmlns:a16="http://schemas.microsoft.com/office/drawing/2014/main" id="{324A484D-F879-48E5-9E12-5C1B30CED672}"/>
              </a:ext>
            </a:extLst>
          </p:cNvPr>
          <p:cNvPicPr/>
          <p:nvPr/>
        </p:nvPicPr>
        <p:blipFill rotWithShape="1">
          <a:blip r:embed="rId2"/>
          <a:srcRect t="3840"/>
          <a:stretch/>
        </p:blipFill>
        <p:spPr>
          <a:xfrm>
            <a:off x="3759048" y="1203598"/>
            <a:ext cx="4996930" cy="3606540"/>
          </a:xfrm>
          <a:prstGeom prst="rect">
            <a:avLst/>
          </a:prstGeom>
        </p:spPr>
      </p:pic>
    </p:spTree>
    <p:extLst>
      <p:ext uri="{BB962C8B-B14F-4D97-AF65-F5344CB8AC3E}">
        <p14:creationId xmlns:p14="http://schemas.microsoft.com/office/powerpoint/2010/main" val="13054342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207C879-56B7-42C5-BFB0-6A2552340431}"/>
              </a:ext>
            </a:extLst>
          </p:cNvPr>
          <p:cNvPicPr/>
          <p:nvPr/>
        </p:nvPicPr>
        <p:blipFill rotWithShape="1">
          <a:blip r:embed="rId2"/>
          <a:srcRect t="3840"/>
          <a:stretch/>
        </p:blipFill>
        <p:spPr>
          <a:xfrm>
            <a:off x="3766070" y="1203598"/>
            <a:ext cx="4996930" cy="3606540"/>
          </a:xfrm>
          <a:prstGeom prst="rect">
            <a:avLst/>
          </a:prstGeom>
        </p:spPr>
      </p:pic>
      <p:sp>
        <p:nvSpPr>
          <p:cNvPr id="2" name="Title 1">
            <a:extLst>
              <a:ext uri="{FF2B5EF4-FFF2-40B4-BE49-F238E27FC236}">
                <a16:creationId xmlns:a16="http://schemas.microsoft.com/office/drawing/2014/main" id="{7C8186F4-E086-AC4F-992B-6271D75F19C8}"/>
              </a:ext>
            </a:extLst>
          </p:cNvPr>
          <p:cNvSpPr>
            <a:spLocks noGrp="1"/>
          </p:cNvSpPr>
          <p:nvPr>
            <p:ph type="title"/>
          </p:nvPr>
        </p:nvSpPr>
        <p:spPr/>
        <p:txBody>
          <a:bodyPr>
            <a:normAutofit/>
          </a:bodyPr>
          <a:lstStyle/>
          <a:p>
            <a:r>
              <a:rPr lang="en-US" dirty="0"/>
              <a:t>Result: Spectra of the Room IR Before and After Filtering</a:t>
            </a:r>
          </a:p>
        </p:txBody>
      </p:sp>
      <p:sp>
        <p:nvSpPr>
          <p:cNvPr id="3" name="Content Placeholder 2">
            <a:extLst>
              <a:ext uri="{FF2B5EF4-FFF2-40B4-BE49-F238E27FC236}">
                <a16:creationId xmlns:a16="http://schemas.microsoft.com/office/drawing/2014/main" id="{917CD122-363F-9B49-BC8C-487B215B47FD}"/>
              </a:ext>
            </a:extLst>
          </p:cNvPr>
          <p:cNvSpPr>
            <a:spLocks noGrp="1"/>
          </p:cNvSpPr>
          <p:nvPr>
            <p:ph idx="1"/>
          </p:nvPr>
        </p:nvSpPr>
        <p:spPr>
          <a:xfrm>
            <a:off x="179512" y="1275606"/>
            <a:ext cx="3178696" cy="3752850"/>
          </a:xfrm>
        </p:spPr>
        <p:txBody>
          <a:bodyPr>
            <a:normAutofit/>
          </a:bodyPr>
          <a:lstStyle/>
          <a:p>
            <a:pPr marL="292100" lvl="1" indent="0">
              <a:buNone/>
            </a:pPr>
            <a:r>
              <a:rPr lang="en-US" sz="1600" dirty="0"/>
              <a:t>By performing convolution with the low-pass filter, the spectrum of the filtered room IR decreases above 2 kHz, as compared with the original</a:t>
            </a:r>
          </a:p>
        </p:txBody>
      </p:sp>
    </p:spTree>
    <p:extLst>
      <p:ext uri="{BB962C8B-B14F-4D97-AF65-F5344CB8AC3E}">
        <p14:creationId xmlns:p14="http://schemas.microsoft.com/office/powerpoint/2010/main" val="28657250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B1748115-2336-4887-B00C-ED4825B27221}"/>
              </a:ext>
            </a:extLst>
          </p:cNvPr>
          <p:cNvPicPr>
            <a:picLocks noChangeAspect="1"/>
          </p:cNvPicPr>
          <p:nvPr/>
        </p:nvPicPr>
        <p:blipFill rotWithShape="1">
          <a:blip r:embed="rId6"/>
          <a:srcRect t="5535"/>
          <a:stretch/>
        </p:blipFill>
        <p:spPr>
          <a:xfrm>
            <a:off x="3692224" y="1267172"/>
            <a:ext cx="4996930" cy="3542966"/>
          </a:xfrm>
          <a:prstGeom prst="rect">
            <a:avLst/>
          </a:prstGeom>
        </p:spPr>
      </p:pic>
      <p:sp>
        <p:nvSpPr>
          <p:cNvPr id="2" name="Title 1">
            <a:extLst>
              <a:ext uri="{FF2B5EF4-FFF2-40B4-BE49-F238E27FC236}">
                <a16:creationId xmlns:a16="http://schemas.microsoft.com/office/drawing/2014/main" id="{7C8186F4-E086-AC4F-992B-6271D75F19C8}"/>
              </a:ext>
            </a:extLst>
          </p:cNvPr>
          <p:cNvSpPr>
            <a:spLocks noGrp="1"/>
          </p:cNvSpPr>
          <p:nvPr>
            <p:ph type="title"/>
          </p:nvPr>
        </p:nvSpPr>
        <p:spPr>
          <a:xfrm>
            <a:off x="179512" y="590550"/>
            <a:ext cx="8784976" cy="742950"/>
          </a:xfrm>
        </p:spPr>
        <p:txBody>
          <a:bodyPr>
            <a:normAutofit/>
          </a:bodyPr>
          <a:lstStyle/>
          <a:p>
            <a:r>
              <a:rPr lang="en-US" dirty="0"/>
              <a:t>Example 2: </a:t>
            </a:r>
            <a:r>
              <a:rPr lang="en-US" dirty="0" err="1"/>
              <a:t>Auralization</a:t>
            </a:r>
            <a:r>
              <a:rPr lang="en-US" dirty="0"/>
              <a:t> of Trumpet Sounds in the Concert Hall</a:t>
            </a:r>
          </a:p>
        </p:txBody>
      </p:sp>
      <p:sp>
        <p:nvSpPr>
          <p:cNvPr id="3" name="Content Placeholder 2">
            <a:extLst>
              <a:ext uri="{FF2B5EF4-FFF2-40B4-BE49-F238E27FC236}">
                <a16:creationId xmlns:a16="http://schemas.microsoft.com/office/drawing/2014/main" id="{917CD122-363F-9B49-BC8C-487B215B47FD}"/>
              </a:ext>
            </a:extLst>
          </p:cNvPr>
          <p:cNvSpPr>
            <a:spLocks noGrp="1"/>
          </p:cNvSpPr>
          <p:nvPr>
            <p:ph idx="1"/>
          </p:nvPr>
        </p:nvSpPr>
        <p:spPr>
          <a:xfrm>
            <a:off x="179512" y="1267172"/>
            <a:ext cx="3456384" cy="2240682"/>
          </a:xfrm>
        </p:spPr>
        <p:txBody>
          <a:bodyPr>
            <a:normAutofit/>
          </a:bodyPr>
          <a:lstStyle/>
          <a:p>
            <a:pPr marL="292100" lvl="1" indent="0">
              <a:buNone/>
            </a:pPr>
            <a:r>
              <a:rPr lang="en-US" sz="1600" dirty="0"/>
              <a:t>You can experience the effect of the concert hall acoustic on a trumpet sound by the convolution of the room IR and the anechoic sound.</a:t>
            </a:r>
          </a:p>
          <a:p>
            <a:pPr marL="292100" lvl="1" indent="0">
              <a:buNone/>
            </a:pPr>
            <a:endParaRPr lang="en-US" sz="1600" dirty="0"/>
          </a:p>
          <a:p>
            <a:pPr marL="292100" lvl="1" indent="0">
              <a:buNone/>
            </a:pPr>
            <a:endParaRPr lang="en-US" sz="1600" dirty="0"/>
          </a:p>
          <a:p>
            <a:pPr marL="292100" lvl="1" indent="0">
              <a:buNone/>
            </a:pPr>
            <a:endParaRPr lang="en-US" sz="1600" dirty="0"/>
          </a:p>
          <a:p>
            <a:pPr marL="292100" lvl="1" indent="0">
              <a:buNone/>
            </a:pPr>
            <a:endParaRPr lang="en-US" sz="1600" dirty="0"/>
          </a:p>
        </p:txBody>
      </p:sp>
      <p:pic>
        <p:nvPicPr>
          <p:cNvPr id="7" name="Auralized">
            <a:hlinkClick r:id="" action="ppaction://media"/>
            <a:extLst>
              <a:ext uri="{FF2B5EF4-FFF2-40B4-BE49-F238E27FC236}">
                <a16:creationId xmlns:a16="http://schemas.microsoft.com/office/drawing/2014/main" id="{97CCCEB7-FFE1-45A2-AF52-AEF1FA7B86A3}"/>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1608820" y="2571750"/>
            <a:ext cx="609600" cy="609600"/>
          </a:xfrm>
          <a:prstGeom prst="rect">
            <a:avLst/>
          </a:prstGeom>
        </p:spPr>
      </p:pic>
      <p:pic>
        <p:nvPicPr>
          <p:cNvPr id="8" name="tr-1967-piece7-t-32 (1)">
            <a:hlinkClick r:id="" action="ppaction://media"/>
            <a:extLst>
              <a:ext uri="{FF2B5EF4-FFF2-40B4-BE49-F238E27FC236}">
                <a16:creationId xmlns:a16="http://schemas.microsoft.com/office/drawing/2014/main" id="{AA25FB86-4023-4A3F-959E-848D2AFD9F74}"/>
              </a:ext>
            </a:extLst>
          </p:cNvPr>
          <p:cNvPicPr>
            <a:picLocks noChangeAspect="1"/>
          </p:cNvPicPr>
          <p:nvPr>
            <a:audioFile r:link="rId4"/>
            <p:extLst>
              <p:ext uri="{DAA4B4D4-6D71-4841-9C94-3DE7FCFB9230}">
                <p14:media xmlns:p14="http://schemas.microsoft.com/office/powerpoint/2010/main" r:embed="rId3"/>
              </p:ext>
            </p:extLst>
          </p:nvPr>
        </p:nvPicPr>
        <p:blipFill>
          <a:blip r:embed="rId7"/>
          <a:stretch>
            <a:fillRect/>
          </a:stretch>
        </p:blipFill>
        <p:spPr>
          <a:xfrm>
            <a:off x="559476" y="2571750"/>
            <a:ext cx="609600" cy="609600"/>
          </a:xfrm>
          <a:prstGeom prst="rect">
            <a:avLst/>
          </a:prstGeom>
        </p:spPr>
      </p:pic>
      <p:sp>
        <p:nvSpPr>
          <p:cNvPr id="9" name="Content Placeholder 2">
            <a:extLst>
              <a:ext uri="{FF2B5EF4-FFF2-40B4-BE49-F238E27FC236}">
                <a16:creationId xmlns:a16="http://schemas.microsoft.com/office/drawing/2014/main" id="{07805ACE-7D87-4943-B1C8-A65C94C4F074}"/>
              </a:ext>
            </a:extLst>
          </p:cNvPr>
          <p:cNvSpPr txBox="1">
            <a:spLocks/>
          </p:cNvSpPr>
          <p:nvPr/>
        </p:nvSpPr>
        <p:spPr>
          <a:xfrm>
            <a:off x="173984" y="3181350"/>
            <a:ext cx="1080120" cy="326504"/>
          </a:xfrm>
          <a:prstGeom prst="rect">
            <a:avLst/>
          </a:prstGeom>
        </p:spPr>
        <p:txBody>
          <a:bodyPr vert="horz" lIns="0" tIns="45720" rIns="91440" bIns="45720" rtlCol="0">
            <a:normAutofit/>
          </a:bodyPr>
          <a:lstStyle>
            <a:lvl1pPr marL="176213" indent="-176213" algn="l" defTabSz="914400" rtl="0" eaLnBrk="1" latinLnBrk="0" hangingPunct="1">
              <a:lnSpc>
                <a:spcPct val="100000"/>
              </a:lnSpc>
              <a:spcBef>
                <a:spcPts val="1000"/>
              </a:spcBef>
              <a:buFont typeface="Wingdings" pitchFamily="2" charset="2"/>
              <a:buChar char="§"/>
              <a:tabLst/>
              <a:defRPr kumimoji="1"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8"/>
              </a:buBlip>
              <a:tabLst/>
              <a:defRPr kumimoji="1"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kumimoji="1"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kumimoji="1" sz="12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kumimoji="1" sz="12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292100" lvl="1" indent="0" algn="ctr">
              <a:buFontTx/>
              <a:buNone/>
            </a:pPr>
            <a:r>
              <a:rPr lang="en-US" dirty="0"/>
              <a:t>anechoic</a:t>
            </a:r>
          </a:p>
        </p:txBody>
      </p:sp>
      <p:sp>
        <p:nvSpPr>
          <p:cNvPr id="10" name="Content Placeholder 2">
            <a:extLst>
              <a:ext uri="{FF2B5EF4-FFF2-40B4-BE49-F238E27FC236}">
                <a16:creationId xmlns:a16="http://schemas.microsoft.com/office/drawing/2014/main" id="{CD491A64-5258-4D4E-90DD-5C015259CFFB}"/>
              </a:ext>
            </a:extLst>
          </p:cNvPr>
          <p:cNvSpPr txBox="1">
            <a:spLocks/>
          </p:cNvSpPr>
          <p:nvPr/>
        </p:nvSpPr>
        <p:spPr>
          <a:xfrm>
            <a:off x="1100758" y="3181350"/>
            <a:ext cx="1368152" cy="326504"/>
          </a:xfrm>
          <a:prstGeom prst="rect">
            <a:avLst/>
          </a:prstGeom>
        </p:spPr>
        <p:txBody>
          <a:bodyPr vert="horz" lIns="0" tIns="45720" rIns="91440" bIns="45720" rtlCol="0">
            <a:normAutofit/>
          </a:bodyPr>
          <a:lstStyle>
            <a:lvl1pPr marL="176213" indent="-176213" algn="l" defTabSz="914400" rtl="0" eaLnBrk="1" latinLnBrk="0" hangingPunct="1">
              <a:lnSpc>
                <a:spcPct val="100000"/>
              </a:lnSpc>
              <a:spcBef>
                <a:spcPts val="1000"/>
              </a:spcBef>
              <a:buFont typeface="Wingdings" pitchFamily="2" charset="2"/>
              <a:buChar char="§"/>
              <a:tabLst/>
              <a:defRPr kumimoji="1"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8"/>
              </a:buBlip>
              <a:tabLst/>
              <a:defRPr kumimoji="1"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kumimoji="1"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kumimoji="1" sz="12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kumimoji="1" sz="12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292100" lvl="1" indent="0" algn="ctr">
              <a:buFontTx/>
              <a:buNone/>
            </a:pPr>
            <a:r>
              <a:rPr lang="en-US" dirty="0"/>
              <a:t>convolution</a:t>
            </a:r>
          </a:p>
        </p:txBody>
      </p:sp>
      <p:sp>
        <p:nvSpPr>
          <p:cNvPr id="4" name="TextBox 3">
            <a:extLst>
              <a:ext uri="{FF2B5EF4-FFF2-40B4-BE49-F238E27FC236}">
                <a16:creationId xmlns:a16="http://schemas.microsoft.com/office/drawing/2014/main" id="{E9105C03-1B0C-79AD-4D9F-CD15C38A59E8}"/>
              </a:ext>
            </a:extLst>
          </p:cNvPr>
          <p:cNvSpPr txBox="1"/>
          <p:nvPr/>
        </p:nvSpPr>
        <p:spPr>
          <a:xfrm>
            <a:off x="154253" y="4627037"/>
            <a:ext cx="3697667" cy="461665"/>
          </a:xfrm>
          <a:prstGeom prst="rect">
            <a:avLst/>
          </a:prstGeom>
          <a:noFill/>
        </p:spPr>
        <p:txBody>
          <a:bodyPr wrap="square" rtlCol="0">
            <a:spAutoFit/>
          </a:bodyPr>
          <a:lstStyle/>
          <a:p>
            <a:r>
              <a:rPr lang="en-US" sz="800" dirty="0"/>
              <a:t>The anechoic sound is provided by The Open AIR Library (</a:t>
            </a:r>
            <a:r>
              <a:rPr lang="en-US" sz="800" dirty="0">
                <a:hlinkClick r:id="rId9"/>
              </a:rPr>
              <a:t>https://www.openair.hosted.york.ac.uk/</a:t>
            </a:r>
            <a:r>
              <a:rPr lang="en-US" sz="800" dirty="0"/>
              <a:t>) under CC BY 4.0 (</a:t>
            </a:r>
            <a:r>
              <a:rPr lang="en-US" sz="800" dirty="0">
                <a:hlinkClick r:id="rId10"/>
              </a:rPr>
              <a:t>https://creativecommons.org/licenses/by/4.0/</a:t>
            </a:r>
            <a:r>
              <a:rPr lang="en-US" sz="800" dirty="0"/>
              <a:t>).</a:t>
            </a:r>
            <a:endParaRPr lang="en-US" sz="800" dirty="0">
              <a:solidFill>
                <a:schemeClr val="bg1">
                  <a:lumMod val="75000"/>
                </a:schemeClr>
              </a:solidFill>
            </a:endParaRPr>
          </a:p>
        </p:txBody>
      </p:sp>
    </p:spTree>
    <p:extLst>
      <p:ext uri="{BB962C8B-B14F-4D97-AF65-F5344CB8AC3E}">
        <p14:creationId xmlns:p14="http://schemas.microsoft.com/office/powerpoint/2010/main" val="3046745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4000" fill="hold"/>
                                        <p:tgtEl>
                                          <p:spTgt spid="7"/>
                                        </p:tgtEl>
                                      </p:cBhvr>
                                    </p:cmd>
                                  </p:childTnLst>
                                </p:cTn>
                              </p:par>
                            </p:childTnLst>
                          </p:cTn>
                        </p:par>
                      </p:childTnLst>
                    </p:cTn>
                  </p:par>
                  <p:par>
                    <p:cTn id="7" fill="hold">
                      <p:stCondLst>
                        <p:cond delay="indefinite"/>
                      </p:stCondLst>
                      <p:childTnLst>
                        <p:par>
                          <p:cTn id="8" fill="hold">
                            <p:stCondLst>
                              <p:cond delay="0"/>
                            </p:stCondLst>
                            <p:childTnLst>
                              <p:par>
                                <p:cTn id="9" presetID="1" presetClass="mediacall" presetSubtype="0" fill="hold" nodeType="clickEffect">
                                  <p:stCondLst>
                                    <p:cond delay="0"/>
                                  </p:stCondLst>
                                  <p:childTnLst>
                                    <p:cmd type="call" cmd="playFrom(0.0)">
                                      <p:cBhvr>
                                        <p:cTn id="10" dur="12089"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11" fill="hold" display="0">
                  <p:stCondLst>
                    <p:cond delay="indefinite"/>
                  </p:stCondLst>
                  <p:endCondLst>
                    <p:cond evt="onStopAudio" delay="0">
                      <p:tgtEl>
                        <p:sldTgt/>
                      </p:tgtEl>
                    </p:cond>
                  </p:endCondLst>
                </p:cTn>
                <p:tgtEl>
                  <p:spTgt spid="7"/>
                </p:tgtEl>
              </p:cMediaNode>
            </p:audio>
            <p:audio>
              <p:cMediaNode vol="80000">
                <p:cTn id="12" fill="hold" display="0">
                  <p:stCondLst>
                    <p:cond delay="indefinite"/>
                  </p:stCondLst>
                  <p:endCondLst>
                    <p:cond evt="onStopAudio" delay="0">
                      <p:tgtEl>
                        <p:sldTgt/>
                      </p:tgtEl>
                    </p:cond>
                  </p:endCondLst>
                </p:cTn>
                <p:tgtEl>
                  <p:spTgt spid="8"/>
                </p:tgtEl>
              </p:cMediaNode>
            </p:audio>
          </p:childTnLst>
        </p:cTn>
      </p:par>
    </p:tnLst>
  </p:timing>
</p:sld>
</file>

<file path=ppt/theme/theme1.xml><?xml version="1.0" encoding="utf-8"?>
<a:theme xmlns:a="http://schemas.openxmlformats.org/drawingml/2006/main" name="comsol-slide-template-NEW">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7A1B4D7E-F321-AA41-9E89-FF321B297094}" vid="{AD95AE8E-B10B-6D4B-A2A8-5D9D7BCC209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Slide-Template-2022</Template>
  <TotalTime>27272</TotalTime>
  <Words>297</Words>
  <Application>Microsoft Office PowerPoint</Application>
  <PresentationFormat>On-screen Show (16:9)</PresentationFormat>
  <Paragraphs>33</Paragraphs>
  <Slides>7</Slides>
  <Notes>1</Notes>
  <HiddenSlides>0</HiddenSlides>
  <MMClips>2</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7</vt:i4>
      </vt:variant>
    </vt:vector>
  </HeadingPairs>
  <TitlesOfParts>
    <vt:vector size="14" baseType="lpstr">
      <vt:lpstr>Cambria Math</vt:lpstr>
      <vt:lpstr>Arial</vt:lpstr>
      <vt:lpstr>Lato Light</vt:lpstr>
      <vt:lpstr>Lato</vt:lpstr>
      <vt:lpstr>Wingdings</vt:lpstr>
      <vt:lpstr>Lato Black</vt:lpstr>
      <vt:lpstr>comsol-slide-template-NEW</vt:lpstr>
      <vt:lpstr>Performing Convolution for Room Acoustics               in COMSOL Multiphysics®</vt:lpstr>
      <vt:lpstr>Definition</vt:lpstr>
      <vt:lpstr>Examples</vt:lpstr>
      <vt:lpstr>Example 1: Low-Pass Filtering of the Room IR</vt:lpstr>
      <vt:lpstr>Result: Filtered Room IR</vt:lpstr>
      <vt:lpstr>Result: Spectra of the Room IR Before and After Filtering</vt:lpstr>
      <vt:lpstr>Example 2: Auralization of Trumpet Sounds in the Concert Hall</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COMSOL Slide Template Guidelines</dc:title>
  <dc:creator>Takumi Yoshida</dc:creator>
  <cp:lastModifiedBy>Mads Jensen</cp:lastModifiedBy>
  <cp:revision>64</cp:revision>
  <dcterms:created xsi:type="dcterms:W3CDTF">2023-04-18T04:57:09Z</dcterms:created>
  <dcterms:modified xsi:type="dcterms:W3CDTF">2024-03-05T13:35:58Z</dcterms:modified>
</cp:coreProperties>
</file>