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6"/>
  </p:notesMasterIdLst>
  <p:sldIdLst>
    <p:sldId id="463" r:id="rId3"/>
    <p:sldId id="464" r:id="rId4"/>
    <p:sldId id="465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>
        <p:scale>
          <a:sx n="75" d="100"/>
          <a:sy n="75" d="100"/>
        </p:scale>
        <p:origin x="3894" y="20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4/19/2024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51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10586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10586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10586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 Optimization of a Step Thrust Bearing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BF7D2-50A3-4260-B78A-15F0E0A51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4E2A95-D0FB-447A-B7E9-BE2C04F974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ACE2DB-A5B0-4CEE-8283-58E6BA4F47A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38B06E-E56A-4158-8DDE-2191E185F68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D9DD44C2-B060-6D7B-5123-E7A065577D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565" r="24988"/>
          <a:stretch/>
        </p:blipFill>
        <p:spPr>
          <a:xfrm>
            <a:off x="5863265" y="0"/>
            <a:ext cx="6328735" cy="286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447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9C41E48-5949-4DF1-A50F-DBA3225E2900}"/>
              </a:ext>
            </a:extLst>
          </p:cNvPr>
          <p:cNvSpPr/>
          <p:nvPr/>
        </p:nvSpPr>
        <p:spPr>
          <a:xfrm>
            <a:off x="8469338" y="6313160"/>
            <a:ext cx="32146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u="sng" dirty="0">
                <a:solidFill>
                  <a:srgbClr val="3B80B6"/>
                </a:solidFill>
                <a:hlinkClick r:id="rId3"/>
              </a:rPr>
              <a:t>Topology Optimization of a Step Thrust Bearing</a:t>
            </a:r>
            <a:endParaRPr lang="en-DK" sz="1200" b="1" i="1" u="sng" dirty="0">
              <a:solidFill>
                <a:srgbClr val="3B80B6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89EF97-A029-491C-979D-593ABD89E9C4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/>
              <a:t> </a:t>
            </a:r>
            <a:endParaRPr lang="en-DK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Topology Optimization of a Step Thrust Bearing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800" b="1" dirty="0"/>
              <a:t>Results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Problem is self-penalizing, so no need for regularization or constraints.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Uniform initial guess leads to optimal number of grooves, but local minima can be identified using non-uniform initial guesses.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BD8AFA-F512-491A-8B9F-A818C86B65E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1" y="1800225"/>
            <a:ext cx="6129866" cy="34480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8F1B01-2144-4C26-8EDE-C715EB7F1959}"/>
              </a:ext>
            </a:extLst>
          </p:cNvPr>
          <p:cNvSpPr/>
          <p:nvPr/>
        </p:nvSpPr>
        <p:spPr>
          <a:xfrm>
            <a:off x="8621738" y="6465560"/>
            <a:ext cx="32146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u="sng" dirty="0">
                <a:solidFill>
                  <a:srgbClr val="3B80B6"/>
                </a:solidFill>
                <a:hlinkClick r:id="rId3"/>
              </a:rPr>
              <a:t>Topology Optimization of a Step Thrust Bearing</a:t>
            </a:r>
            <a:endParaRPr lang="en-DK" sz="1200" b="1" i="1" u="sng" dirty="0">
              <a:solidFill>
                <a:srgbClr val="3B80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823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9C41E48-5949-4DF1-A50F-DBA3225E2900}"/>
              </a:ext>
            </a:extLst>
          </p:cNvPr>
          <p:cNvSpPr/>
          <p:nvPr/>
        </p:nvSpPr>
        <p:spPr>
          <a:xfrm>
            <a:off x="8469338" y="6313160"/>
            <a:ext cx="32146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u="sng" dirty="0">
                <a:solidFill>
                  <a:srgbClr val="3B80B6"/>
                </a:solidFill>
                <a:hlinkClick r:id="rId3"/>
              </a:rPr>
              <a:t>Topology Optimization of a Step Thrust Bearing</a:t>
            </a:r>
            <a:endParaRPr lang="en-DK" sz="1200" b="1" i="1" u="sng" dirty="0">
              <a:solidFill>
                <a:srgbClr val="3B80B6"/>
              </a:solidFill>
            </a:endParaRP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001E83A0-2EED-4E64-B497-E8D846FA7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 </a:t>
            </a:r>
            <a:endParaRPr lang="en-DK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Topology Optimization of a Step Thrust Bearing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4D4CABB7-26F9-4E53-882A-022298DF76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DK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184E4B-6222-435B-A3BA-8619C381C70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496" y="2209802"/>
            <a:ext cx="3467104" cy="34671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F34D4B-DD32-4D81-A242-056F9566310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-1" r="-503" b="-236"/>
          <a:stretch/>
        </p:blipFill>
        <p:spPr>
          <a:xfrm>
            <a:off x="4372110" y="2209802"/>
            <a:ext cx="3476350" cy="34671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8F0968C-20DE-4F82-8D24-7BE037A5E17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974" y="2292350"/>
            <a:ext cx="3467101" cy="346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115425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12479</TotalTime>
  <Words>81</Words>
  <Application>Microsoft Office PowerPoint</Application>
  <PresentationFormat>Widescreen</PresentationFormat>
  <Paragraphs>16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Topology Optimization of a Step Thrust Bearing</vt:lpstr>
      <vt:lpstr>Topology Optimization of a Step Thrust Bearing</vt:lpstr>
      <vt:lpstr>Topology Optimization of a Step Thrust Bearing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162</cp:revision>
  <dcterms:created xsi:type="dcterms:W3CDTF">2018-09-05T09:19:01Z</dcterms:created>
  <dcterms:modified xsi:type="dcterms:W3CDTF">2024-04-19T12:27:17Z</dcterms:modified>
</cp:coreProperties>
</file>