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8"/>
  </p:notesMasterIdLst>
  <p:sldIdLst>
    <p:sldId id="471" r:id="rId3"/>
    <p:sldId id="472" r:id="rId4"/>
    <p:sldId id="463" r:id="rId5"/>
    <p:sldId id="465" r:id="rId6"/>
    <p:sldId id="464" r:id="rId7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>
        <p:scale>
          <a:sx n="150" d="100"/>
          <a:sy n="150" d="100"/>
        </p:scale>
        <p:origin x="1014" y="4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4/19/2024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804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0066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774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sol.com/model/10127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4" Type="http://schemas.openxmlformats.org/officeDocument/2006/relationships/hyperlink" Target="https://comsol.com/model/10127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4" Type="http://schemas.openxmlformats.org/officeDocument/2006/relationships/hyperlink" Target="https://comsol.com/model/10127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of a</a:t>
            </a:r>
            <a:br>
              <a:rPr lang="en-US" dirty="0"/>
            </a:br>
            <a:r>
              <a:rPr lang="en-US" dirty="0"/>
              <a:t> Waveguide Iris Bandpass Filter — Transformation Version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3BF7D2-50A3-4260-B78A-15F0E0A51D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64E2A95-D0FB-447A-B7E9-BE2C04F9740F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0ACE2DB-A5B0-4CEE-8283-58E6BA4F47A5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DK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B38B06E-E56A-4158-8DDE-2191E185F68D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A4A6974-7560-60EA-7A0D-93650E0C17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6042"/>
          <a:stretch/>
        </p:blipFill>
        <p:spPr>
          <a:xfrm flipH="1">
            <a:off x="6390950" y="1987551"/>
            <a:ext cx="5801050" cy="487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270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9C41E48-5949-4DF1-A50F-DBA3225E2900}"/>
              </a:ext>
            </a:extLst>
          </p:cNvPr>
          <p:cNvSpPr/>
          <p:nvPr/>
        </p:nvSpPr>
        <p:spPr>
          <a:xfrm>
            <a:off x="6685917" y="6338500"/>
            <a:ext cx="53734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3"/>
              </a:rPr>
              <a:t>Optimization of a Waveguide Iris Bandpass Filter  — Transformation Version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Optimization of a Waveguide Iris Bandpass Filter — Transformation Version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800" b="1" dirty="0"/>
              <a:t>Introduction</a:t>
            </a:r>
          </a:p>
          <a:p>
            <a:r>
              <a:rPr lang="en-US" sz="1800" dirty="0"/>
              <a:t>This model uses the </a:t>
            </a:r>
            <a:r>
              <a:rPr lang="en-US" sz="1800" b="1" dirty="0"/>
              <a:t>Transformation </a:t>
            </a:r>
            <a:r>
              <a:rPr lang="en-US" sz="1800" dirty="0"/>
              <a:t>feature to design a Bandpass filter.</a:t>
            </a:r>
          </a:p>
          <a:p>
            <a:r>
              <a:rPr lang="en-US" sz="1800" dirty="0"/>
              <a:t>The pass band is approximated with 5 frequencies, while a single frequencies is used to ensure out-of-band rejection on either side.</a:t>
            </a:r>
          </a:p>
          <a:p>
            <a:r>
              <a:rPr lang="en-US" sz="1800" dirty="0"/>
              <a:t>A general Extrusion Operator is used to preserve two symmetry planes.</a:t>
            </a:r>
          </a:p>
          <a:p>
            <a:pPr marL="0" indent="0">
              <a:buNone/>
            </a:pPr>
            <a:r>
              <a:rPr lang="en-US" sz="1800" b="1" dirty="0"/>
              <a:t>Optimization</a:t>
            </a:r>
          </a:p>
          <a:p>
            <a:r>
              <a:rPr lang="en-US" sz="1800" dirty="0"/>
              <a:t>The objective function is to maximize the bandpass response as well as the out-of-band rejection.</a:t>
            </a:r>
          </a:p>
          <a:p>
            <a:r>
              <a:rPr lang="en-US" sz="1800" dirty="0"/>
              <a:t>This achieved using a </a:t>
            </a:r>
            <a:r>
              <a:rPr lang="en-US" sz="1800" dirty="0" err="1"/>
              <a:t>MinMax</a:t>
            </a:r>
            <a:r>
              <a:rPr lang="en-US" sz="1800" dirty="0"/>
              <a:t> formulation.</a:t>
            </a:r>
          </a:p>
          <a:p>
            <a:pPr marL="0" indent="0">
              <a:buNone/>
            </a:pPr>
            <a:r>
              <a:rPr lang="en-US" sz="1800" b="1" dirty="0"/>
              <a:t>Verification</a:t>
            </a:r>
          </a:p>
          <a:p>
            <a:r>
              <a:rPr lang="en-US" sz="1800" dirty="0"/>
              <a:t>The optimized design is transferred to a 3D component for verification.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A039227-2773-4C13-86C7-6B71F835A4A2}"/>
              </a:ext>
            </a:extLst>
          </p:cNvPr>
          <p:cNvSpPr/>
          <p:nvPr/>
        </p:nvSpPr>
        <p:spPr>
          <a:xfrm>
            <a:off x="6125635" y="1108038"/>
            <a:ext cx="6066365" cy="3345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C866C3-FA16-4E0A-A3D9-697515D586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6366" y="2668571"/>
            <a:ext cx="6116949" cy="3440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045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of a Waveguide Iris Bandpass Filter — Transformation Version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12BBBD-8648-48B6-8DB0-FEED56ED09A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4655" y="692281"/>
            <a:ext cx="10843967" cy="6099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757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of a Waveguide Iris Bandpass Filter — Transformation Version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9BDD1A-E8B3-4093-B00E-64A53DE89F8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2204" y="870037"/>
            <a:ext cx="10438614" cy="587172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7AB06FD-7572-4697-BA0C-39321AFCE59C}"/>
              </a:ext>
            </a:extLst>
          </p:cNvPr>
          <p:cNvSpPr/>
          <p:nvPr/>
        </p:nvSpPr>
        <p:spPr>
          <a:xfrm>
            <a:off x="6685917" y="6338500"/>
            <a:ext cx="53734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4"/>
              </a:rPr>
              <a:t>Optimization of a Waveguide Iris Bandpass Filter  — Transformation Version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539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of a Waveguide Iris Bandpass Filter — Transformation Version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0CB950-D841-4886-AB26-65CB362665C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90806" y="1711078"/>
            <a:ext cx="8113411" cy="456379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6719F5E-8107-48DF-933C-8F29A9ED66C1}"/>
              </a:ext>
            </a:extLst>
          </p:cNvPr>
          <p:cNvSpPr/>
          <p:nvPr/>
        </p:nvSpPr>
        <p:spPr>
          <a:xfrm>
            <a:off x="6685917" y="6338500"/>
            <a:ext cx="53734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4"/>
              </a:rPr>
              <a:t>Optimization of a Waveguide Iris Bandpass Filter  — Transformation Version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199064"/>
      </p:ext>
    </p:extLst>
  </p:cSld>
  <p:clrMapOvr>
    <a:masterClrMapping/>
  </p:clrMapOvr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12580</TotalTime>
  <Words>172</Words>
  <Application>Microsoft Office PowerPoint</Application>
  <PresentationFormat>Widescreen</PresentationFormat>
  <Paragraphs>26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Lato</vt:lpstr>
      <vt:lpstr>Lato Light</vt:lpstr>
      <vt:lpstr>Wingdings</vt:lpstr>
      <vt:lpstr>2_comsol-slide-template-NEW</vt:lpstr>
      <vt:lpstr>comsol-slide-template-NEW</vt:lpstr>
      <vt:lpstr>Optimization of a  Waveguide Iris Bandpass Filter — Transformation Version</vt:lpstr>
      <vt:lpstr>Optimization of a Waveguide Iris Bandpass Filter — Transformation Version</vt:lpstr>
      <vt:lpstr>Optimization of a Waveguide Iris Bandpass Filter — Transformation Version</vt:lpstr>
      <vt:lpstr>Optimization of a Waveguide Iris Bandpass Filter — Transformation Version</vt:lpstr>
      <vt:lpstr>Optimization of a Waveguide Iris Bandpass Filter — Transformation Version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162</cp:revision>
  <dcterms:created xsi:type="dcterms:W3CDTF">2018-09-05T09:19:01Z</dcterms:created>
  <dcterms:modified xsi:type="dcterms:W3CDTF">2024-04-19T14:09:50Z</dcterms:modified>
</cp:coreProperties>
</file>