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7"/>
  </p:notesMasterIdLst>
  <p:sldIdLst>
    <p:sldId id="477" r:id="rId3"/>
    <p:sldId id="1266" r:id="rId4"/>
    <p:sldId id="478" r:id="rId5"/>
    <p:sldId id="479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5/7/2024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Img: 2 Subsections (equ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DE880E-D4F2-E340-948C-FA17EE464C92}"/>
              </a:ext>
            </a:extLst>
          </p:cNvPr>
          <p:cNvSpPr/>
          <p:nvPr userDrawn="1"/>
        </p:nvSpPr>
        <p:spPr>
          <a:xfrm>
            <a:off x="6278883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0536AE-01BB-8045-A38A-303A59E98089}"/>
              </a:ext>
            </a:extLst>
          </p:cNvPr>
          <p:cNvSpPr/>
          <p:nvPr userDrawn="1"/>
        </p:nvSpPr>
        <p:spPr>
          <a:xfrm>
            <a:off x="609600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09600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6278883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52800" y="3733801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352800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text here (no bullets, no images)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9008353" y="3733801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008353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text here (no bullets, no images)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79D5A6B-338A-F24D-A1D4-D3D1F6AE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611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theme" Target="../theme/theme2.xml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8.emf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7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40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  <p:sldLayoutId id="2147483748" r:id="rId38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2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comsol.com/model/118391" TargetMode="Externa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11839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comsol.com/model/118391" TargetMode="Externa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Maximizing the Eigenfrequency of a Beam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290773-A6AD-4173-8E02-7C2153A89B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2492C6-FCCA-4848-BF71-4D0B1A39AE8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432333-AA55-43A1-B0E2-E6B115CFEED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7EC729-F87B-4175-9339-5961BDC89E55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854350-8B61-1B94-25A0-BC13522B1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263" y="1309469"/>
            <a:ext cx="6260123" cy="347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7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66D4A2D-19F4-6993-79C3-1326B82D9C2B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C7EA958-C142-2607-867A-5E1E86BE14D9}"/>
              </a:ext>
            </a:extLst>
          </p:cNvPr>
          <p:cNvSpPr>
            <a:spLocks noGrp="1"/>
          </p:cNvSpPr>
          <p:nvPr>
            <p:ph sz="quarter" idx="30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682414F-E6CC-A354-C6BF-ACC8443EB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</a:t>
            </a:r>
          </a:p>
        </p:txBody>
      </p:sp>
      <p:pic>
        <p:nvPicPr>
          <p:cNvPr id="21" name="Picture 20">
            <a:hlinkClick r:id="rId2"/>
            <a:extLst>
              <a:ext uri="{FF2B5EF4-FFF2-40B4-BE49-F238E27FC236}">
                <a16:creationId xmlns:a16="http://schemas.microsoft.com/office/drawing/2014/main" id="{B6F08734-98B0-1DAD-FC57-67D2033A6D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32" t="20194" r="29181"/>
          <a:stretch/>
        </p:blipFill>
        <p:spPr>
          <a:xfrm flipH="1">
            <a:off x="6278882" y="2276872"/>
            <a:ext cx="4876801" cy="4581128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04F4C37-C634-98A7-7BB2-764700BCC67E}"/>
              </a:ext>
            </a:extLst>
          </p:cNvPr>
          <p:cNvSpPr>
            <a:spLocks noGrp="1"/>
          </p:cNvSpPr>
          <p:nvPr>
            <p:ph sz="quarter" idx="3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AD6D3892-5E5E-CBCF-808F-E655D5C84198}"/>
              </a:ext>
            </a:extLst>
          </p:cNvPr>
          <p:cNvSpPr>
            <a:spLocks noGrp="1"/>
          </p:cNvSpPr>
          <p:nvPr>
            <p:ph sz="quarter" idx="32"/>
          </p:nvPr>
        </p:nvSpPr>
        <p:spPr/>
        <p:txBody>
          <a:bodyPr/>
          <a:lstStyle/>
          <a:p>
            <a:r>
              <a:rPr lang="en-US" dirty="0"/>
              <a:t>The initial design is better (than the shell example), so the lowest eigenfrequency is only doubled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28E2299-D2CA-B3F6-9A43-907DE8521C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41" t="20024" r="28345" b="9612"/>
          <a:stretch/>
        </p:blipFill>
        <p:spPr>
          <a:xfrm>
            <a:off x="623326" y="2336140"/>
            <a:ext cx="4512567" cy="4030553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AAD39B3-06AA-39BE-2E5A-15D1EFF81218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da-DK" dirty="0"/>
              <a:t>Setup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14FE3C3-E2B1-6F9B-7282-D5441B2EFA37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US" dirty="0"/>
              <a:t>The beam fixed as one end and subjected to a 15 % mass load at the tip together with a volume fraction of 40 % for the optimization</a:t>
            </a:r>
          </a:p>
        </p:txBody>
      </p:sp>
    </p:spTree>
    <p:extLst>
      <p:ext uri="{BB962C8B-B14F-4D97-AF65-F5344CB8AC3E}">
        <p14:creationId xmlns:p14="http://schemas.microsoft.com/office/powerpoint/2010/main" val="236833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5A4CA-3DCB-64D2-4F34-9203E70AAC2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Maximizing the Eigenfrequency of a Beam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76600" cy="2489200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Gradient based optimization of eigenvalues is supported for the </a:t>
            </a:r>
            <a:r>
              <a:rPr lang="en-US" sz="1400" b="1" dirty="0">
                <a:solidFill>
                  <a:schemeClr val="tx1"/>
                </a:solidFill>
              </a:rPr>
              <a:t>Eigenvalue</a:t>
            </a:r>
            <a:r>
              <a:rPr lang="en-US" sz="1400" dirty="0">
                <a:solidFill>
                  <a:schemeClr val="tx1"/>
                </a:solidFill>
              </a:rPr>
              <a:t> solver.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The eigenfrequencies of structural components  can be maximized with gradient based optimization using a combination of 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1.  </a:t>
            </a:r>
            <a:r>
              <a:rPr lang="en-US" sz="1400" b="1" dirty="0">
                <a:solidFill>
                  <a:schemeClr val="tx1"/>
                </a:solidFill>
              </a:rPr>
              <a:t>Density Model </a:t>
            </a:r>
            <a:r>
              <a:rPr lang="en-US" sz="1400" dirty="0">
                <a:solidFill>
                  <a:schemeClr val="tx1"/>
                </a:solidFill>
              </a:rPr>
              <a:t>feature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2.  </a:t>
            </a:r>
            <a:r>
              <a:rPr lang="en-US" sz="1400" b="1" dirty="0">
                <a:solidFill>
                  <a:schemeClr val="tx1"/>
                </a:solidFill>
              </a:rPr>
              <a:t>Stationary Then Eigenfrequency </a:t>
            </a:r>
            <a:r>
              <a:rPr lang="en-US" sz="1400" dirty="0">
                <a:solidFill>
                  <a:schemeClr val="tx1"/>
                </a:solidFill>
              </a:rPr>
              <a:t>study step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The optimization causes identical values for the two lowest eigenfrequencies.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219475" y="6426200"/>
            <a:ext cx="30636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Maximizing the Eigenfrequency of a Beam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D5D9BE-A882-71A2-0963-D40E29A7C1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742" b="3758"/>
          <a:stretch/>
        </p:blipFill>
        <p:spPr>
          <a:xfrm>
            <a:off x="4361411" y="582356"/>
            <a:ext cx="7830589" cy="627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68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BF175DF-4D23-9B85-B74E-DBE42817F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B44EB38-0874-F8E1-8E85-2EE89C3C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History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FF48DDA-BA17-42DB-C658-73EF3814D5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DB5A22-5890-9372-F2DE-D6B15900FB36}"/>
              </a:ext>
            </a:extLst>
          </p:cNvPr>
          <p:cNvSpPr/>
          <p:nvPr/>
        </p:nvSpPr>
        <p:spPr>
          <a:xfrm>
            <a:off x="219475" y="6426200"/>
            <a:ext cx="30636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2"/>
              </a:rPr>
              <a:t>Maximizing the Eigenfrequency of a Beam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F92385-7CDA-7C1A-DDA6-E948F98274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5557" y="1282700"/>
            <a:ext cx="9337431" cy="524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26222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12989</TotalTime>
  <Words>135</Words>
  <Application>Microsoft Office PowerPoint</Application>
  <PresentationFormat>Widescreen</PresentationFormat>
  <Paragraphs>19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Maximizing the Eigenfrequency of a Beam</vt:lpstr>
      <vt:lpstr>Topology Optimization</vt:lpstr>
      <vt:lpstr>Maximizing the Eigenfrequency of a Beam</vt:lpstr>
      <vt:lpstr>Optimization History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169</cp:revision>
  <dcterms:created xsi:type="dcterms:W3CDTF">2018-09-05T09:19:01Z</dcterms:created>
  <dcterms:modified xsi:type="dcterms:W3CDTF">2024-05-07T12:15:04Z</dcterms:modified>
</cp:coreProperties>
</file>