
<file path=[Content_Types].xml><?xml version="1.0" encoding="utf-8"?>
<Types xmlns="http://schemas.openxmlformats.org/package/2006/content-types">
  <Default Extension="png" ContentType="image/png"/>
  <Default Extension="tmp" ContentType="image/pn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theme/theme3.xml" ContentType="application/vnd.openxmlformats-officedocument.theme+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 id="2147483677" r:id="rId2"/>
    <p:sldMasterId id="2147483696" r:id="rId3"/>
    <p:sldMasterId id="2147483759" r:id="rId4"/>
  </p:sldMasterIdLst>
  <p:notesMasterIdLst>
    <p:notesMasterId r:id="rId16"/>
  </p:notesMasterIdLst>
  <p:sldIdLst>
    <p:sldId id="256" r:id="rId5"/>
    <p:sldId id="269" r:id="rId6"/>
    <p:sldId id="270" r:id="rId7"/>
    <p:sldId id="258" r:id="rId8"/>
    <p:sldId id="264" r:id="rId9"/>
    <p:sldId id="268" r:id="rId10"/>
    <p:sldId id="260" r:id="rId11"/>
    <p:sldId id="265" r:id="rId12"/>
    <p:sldId id="266" r:id="rId13"/>
    <p:sldId id="262" r:id="rId14"/>
    <p:sldId id="267"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8F8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79" autoAdjust="0"/>
    <p:restoredTop sz="86402" autoAdjust="0"/>
  </p:normalViewPr>
  <p:slideViewPr>
    <p:cSldViewPr snapToGrid="0" showGuides="1">
      <p:cViewPr varScale="1">
        <p:scale>
          <a:sx n="103" d="100"/>
          <a:sy n="103" d="100"/>
        </p:scale>
        <p:origin x="114" y="324"/>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S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48C03F2-64EA-4ECC-9EFA-A79181663732}" type="datetimeFigureOut">
              <a:rPr lang="en-SE" smtClean="0"/>
              <a:t>2024-06-18</a:t>
            </a:fld>
            <a:endParaRPr lang="en-S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S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S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S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4C14196-2A9C-4660-B4DC-7AF930D47C16}" type="slidenum">
              <a:rPr lang="en-SE" smtClean="0"/>
              <a:t>‹#›</a:t>
            </a:fld>
            <a:endParaRPr lang="en-SE"/>
          </a:p>
        </p:txBody>
      </p:sp>
    </p:spTree>
    <p:extLst>
      <p:ext uri="{BB962C8B-B14F-4D97-AF65-F5344CB8AC3E}">
        <p14:creationId xmlns:p14="http://schemas.microsoft.com/office/powerpoint/2010/main" val="906582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4C14196-2A9C-4660-B4DC-7AF930D47C16}" type="slidenum">
              <a:rPr lang="en-SE" smtClean="0"/>
              <a:t>2</a:t>
            </a:fld>
            <a:endParaRPr lang="en-SE"/>
          </a:p>
        </p:txBody>
      </p:sp>
    </p:spTree>
    <p:extLst>
      <p:ext uri="{BB962C8B-B14F-4D97-AF65-F5344CB8AC3E}">
        <p14:creationId xmlns:p14="http://schemas.microsoft.com/office/powerpoint/2010/main" val="434057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4C14196-2A9C-4660-B4DC-7AF930D47C16}" type="slidenum">
              <a:rPr lang="en-SE" smtClean="0"/>
              <a:t>3</a:t>
            </a:fld>
            <a:endParaRPr lang="en-SE"/>
          </a:p>
        </p:txBody>
      </p:sp>
    </p:spTree>
    <p:extLst>
      <p:ext uri="{BB962C8B-B14F-4D97-AF65-F5344CB8AC3E}">
        <p14:creationId xmlns:p14="http://schemas.microsoft.com/office/powerpoint/2010/main" val="25037856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4C14196-2A9C-4660-B4DC-7AF930D47C16}" type="slidenum">
              <a:rPr lang="en-SE" smtClean="0"/>
              <a:t>4</a:t>
            </a:fld>
            <a:endParaRPr lang="en-SE"/>
          </a:p>
        </p:txBody>
      </p:sp>
    </p:spTree>
    <p:extLst>
      <p:ext uri="{BB962C8B-B14F-4D97-AF65-F5344CB8AC3E}">
        <p14:creationId xmlns:p14="http://schemas.microsoft.com/office/powerpoint/2010/main" val="41162954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E" dirty="0"/>
          </a:p>
        </p:txBody>
      </p:sp>
      <p:sp>
        <p:nvSpPr>
          <p:cNvPr id="4" name="Slide Number Placeholder 3"/>
          <p:cNvSpPr>
            <a:spLocks noGrp="1"/>
          </p:cNvSpPr>
          <p:nvPr>
            <p:ph type="sldNum" sz="quarter" idx="5"/>
          </p:nvPr>
        </p:nvSpPr>
        <p:spPr/>
        <p:txBody>
          <a:bodyPr/>
          <a:lstStyle/>
          <a:p>
            <a:fld id="{B4C14196-2A9C-4660-B4DC-7AF930D47C16}" type="slidenum">
              <a:rPr lang="en-SE" smtClean="0"/>
              <a:t>5</a:t>
            </a:fld>
            <a:endParaRPr lang="en-SE"/>
          </a:p>
        </p:txBody>
      </p:sp>
    </p:spTree>
    <p:extLst>
      <p:ext uri="{BB962C8B-B14F-4D97-AF65-F5344CB8AC3E}">
        <p14:creationId xmlns:p14="http://schemas.microsoft.com/office/powerpoint/2010/main" val="17397925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E" dirty="0"/>
          </a:p>
        </p:txBody>
      </p:sp>
      <p:sp>
        <p:nvSpPr>
          <p:cNvPr id="4" name="Slide Number Placeholder 3"/>
          <p:cNvSpPr>
            <a:spLocks noGrp="1"/>
          </p:cNvSpPr>
          <p:nvPr>
            <p:ph type="sldNum" sz="quarter" idx="5"/>
          </p:nvPr>
        </p:nvSpPr>
        <p:spPr/>
        <p:txBody>
          <a:bodyPr/>
          <a:lstStyle/>
          <a:p>
            <a:fld id="{B4C14196-2A9C-4660-B4DC-7AF930D47C16}" type="slidenum">
              <a:rPr lang="en-SE" smtClean="0"/>
              <a:t>6</a:t>
            </a:fld>
            <a:endParaRPr lang="en-SE"/>
          </a:p>
        </p:txBody>
      </p:sp>
    </p:spTree>
    <p:extLst>
      <p:ext uri="{BB962C8B-B14F-4D97-AF65-F5344CB8AC3E}">
        <p14:creationId xmlns:p14="http://schemas.microsoft.com/office/powerpoint/2010/main" val="7371227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1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12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12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12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4.png"/><Relationship Id="rId1" Type="http://schemas.openxmlformats.org/officeDocument/2006/relationships/slideMaster" Target="../slideMasters/slideMaster4.xml"/><Relationship Id="rId4" Type="http://schemas.openxmlformats.org/officeDocument/2006/relationships/image" Target="../media/image8.emf"/></Relationships>
</file>

<file path=ppt/slideLayouts/_rels/slideLayout15.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5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4.xml"/></Relationships>
</file>

<file path=ppt/slideLayouts/_rels/slideLayout151.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4.xml"/></Relationships>
</file>

<file path=ppt/slideLayouts/_rels/slideLayout152.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4.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53.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4.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32.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3.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94.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3.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1710267"/>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831851" y="4588933"/>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831851"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3639059" y="4603639"/>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3639059" y="4967706"/>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5423115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5486400" y="279401"/>
            <a:ext cx="6400800" cy="62992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2667">
                <a:latin typeface="Lato" panose="020F0502020204030203" pitchFamily="34" charset="0"/>
              </a:defRPr>
            </a:lvl4pPr>
            <a:lvl5pPr marL="2438339" indent="0">
              <a:buNone/>
              <a:defRPr sz="2667">
                <a:latin typeface="Lato" panose="020F0502020204030203" pitchFamily="34" charset="0"/>
              </a:defRPr>
            </a:lvl5pPr>
            <a:lvl6pPr>
              <a:defRPr sz="2667"/>
            </a:lvl6pPr>
            <a:lvl7pPr>
              <a:defRPr sz="2667"/>
            </a:lvl7pPr>
            <a:lvl8pPr>
              <a:defRPr sz="2667"/>
            </a:lvl8pPr>
            <a:lvl9pPr>
              <a:defRPr sz="2667"/>
            </a:lvl9pPr>
          </a:lstStyle>
          <a:p>
            <a:pPr lvl="0"/>
            <a:r>
              <a:rPr lang="en-US"/>
              <a:t>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840318" y="2057400"/>
            <a:ext cx="3932767" cy="42164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5486400" y="5869517"/>
            <a:ext cx="2641600" cy="709081"/>
          </a:xfrm>
        </p:spPr>
        <p:txBody>
          <a:bodyPr>
            <a:normAutofit/>
          </a:bodyPr>
          <a:lstStyle>
            <a:lvl1pPr marL="0" indent="0">
              <a:buNone/>
              <a:defRPr sz="1067"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1913222351"/>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1791710165"/>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914399" y="1407584"/>
            <a:ext cx="10780891" cy="54504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1407585"/>
            <a:ext cx="10769600" cy="545041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599" y="4077627"/>
            <a:ext cx="3533423" cy="1199685"/>
          </a:xfrm>
          <a:solidFill>
            <a:schemeClr val="tx2"/>
          </a:solidFill>
        </p:spPr>
        <p:txBody>
          <a:bodyPr lIns="137160" tIns="45720" rIns="137160" bIns="45720" anchor="b" anchorCtr="0">
            <a:noAutofit/>
          </a:bodyPr>
          <a:lstStyle>
            <a:lvl1pPr marL="0" indent="0">
              <a:buNone/>
              <a:defRPr sz="36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599" y="5277314"/>
            <a:ext cx="3533423" cy="1199685"/>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3754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609599" y="3566238"/>
            <a:ext cx="3533423" cy="511387"/>
          </a:xfrm>
          <a:solidFill>
            <a:schemeClr val="tx2"/>
          </a:solidFill>
        </p:spPr>
        <p:txBody>
          <a:bodyPr lIns="137160" tIns="45720" rIns="137160" bIns="0" anchor="b" anchorCtr="0">
            <a:normAutofit/>
          </a:bodyPr>
          <a:lstStyle>
            <a:lvl1pPr marL="0" indent="0">
              <a:buNone/>
              <a:defRPr sz="16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37971900"/>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208324964"/>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372229698"/>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71802095"/>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31666000"/>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229600" y="0"/>
            <a:ext cx="3962400" cy="68580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022845583"/>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235304293"/>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612608243"/>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18117114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5486400" y="279400"/>
            <a:ext cx="6400800" cy="6299200"/>
          </a:xfrm>
          <a:noFill/>
        </p:spPr>
        <p:txBody>
          <a:bodyPr/>
          <a:lstStyle>
            <a:lvl3pPr>
              <a:defRPr/>
            </a:lvl3pPr>
          </a:lstStyle>
          <a:p>
            <a:pPr lvl="0"/>
            <a:r>
              <a:rPr lang="en-US"/>
              <a:t>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8" y="2057400"/>
            <a:ext cx="3932767" cy="42164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054341793"/>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609600" y="4046187"/>
            <a:ext cx="3223683" cy="2227613"/>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04552165"/>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632201"/>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546601"/>
            <a:ext cx="2179628" cy="19304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632201"/>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546601"/>
            <a:ext cx="2179628" cy="19304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49202762"/>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12363710"/>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5566"/>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5566"/>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3786629977"/>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3757890803"/>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3732134"/>
            <a:ext cx="12192000" cy="31258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CD8A0CAE-EB69-8B4A-8FD3-105C3132143E}"/>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4673601" y="4343401"/>
            <a:ext cx="7490084" cy="2514599"/>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3021577112"/>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6197600"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609599" y="1701800"/>
            <a:ext cx="4267199"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609601" y="2768600"/>
            <a:ext cx="4267199"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3562507790"/>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4749035"/>
            <a:ext cx="12192000" cy="21089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58181"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362414"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362415"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8225644"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8229877"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8229877"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609601" y="2768600"/>
            <a:ext cx="3223683" cy="1473200"/>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3367385807"/>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12192000" cy="340482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40482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763389"/>
            <a:ext cx="11176000" cy="1172688"/>
          </a:xfrm>
          <a:prstGeom prst="rect">
            <a:avLst/>
          </a:prstGeom>
          <a:solidFill>
            <a:schemeClr val="tx2"/>
          </a:solidFill>
        </p:spPr>
        <p:txBody>
          <a:bodyPr lIns="2834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491131" y="3022601"/>
            <a:ext cx="2907987" cy="3656377"/>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3759201" y="4243024"/>
            <a:ext cx="7164780" cy="2437176"/>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2122761506"/>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525363"/>
            <a:ext cx="12192000" cy="38072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6299199" y="1803400"/>
            <a:ext cx="5390519"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6299199" y="3175000"/>
            <a:ext cx="5390519"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669848" y="888865"/>
            <a:ext cx="5344383" cy="5374528"/>
          </a:xfrm>
          <a:prstGeom prst="rect">
            <a:avLst/>
          </a:prstGeom>
          <a:solidFill>
            <a:schemeClr val="bg2"/>
          </a:solidFill>
          <a:ln w="6350">
            <a:noFill/>
          </a:ln>
        </p:spPr>
        <p:txBody>
          <a:bodyPr vert="horz" lIns="137160" tIns="45720" rIns="137160" bIns="9144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600"/>
              <a:t> </a:t>
            </a:r>
            <a:endParaRPr lang="en-US" sz="16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669848" y="888867"/>
            <a:ext cx="5344383" cy="5374528"/>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28421616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7" y="990600"/>
            <a:ext cx="7084483"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8534400" y="279400"/>
            <a:ext cx="3352800" cy="6299200"/>
          </a:xfrm>
          <a:noFill/>
        </p:spPr>
        <p:txBody>
          <a:bodyPr/>
          <a:lstStyle>
            <a:lvl3pPr>
              <a:defRPr/>
            </a:lvl3pPr>
          </a:lstStyle>
          <a:p>
            <a:pPr lvl="0"/>
            <a:r>
              <a:rPr lang="en-US"/>
              <a:t>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7" y="2057400"/>
            <a:ext cx="7084483" cy="4216400"/>
          </a:xfrm>
          <a:prstGeom prst="rect">
            <a:avLst/>
          </a:prstGeom>
        </p:spPr>
        <p:txBody>
          <a:bodyPr numCol="2">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424323503"/>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099225595"/>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1281996578"/>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4129367578"/>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0"/>
            <a:ext cx="12192000" cy="441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041400"/>
            <a:ext cx="6096000"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688701"/>
            <a:ext cx="2928469" cy="1419499"/>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044013429"/>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1"/>
            <a:ext cx="12192000" cy="4440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66801"/>
            <a:ext cx="4572001"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889001"/>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3409473154"/>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4737532"/>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2430464664"/>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20449355"/>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spcCol="27432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524064206"/>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609600"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09600"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610792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4119273046"/>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43231266"/>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609600" y="1909234"/>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7A8A7BBB-02C2-3B25-29B0-C7537CFDB858}"/>
              </a:ext>
            </a:extLst>
          </p:cNvPr>
          <p:cNvSpPr/>
          <p:nvPr/>
        </p:nvSpPr>
        <p:spPr>
          <a:xfrm>
            <a:off x="6297299" y="1919059"/>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3893706"/>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62704357"/>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824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Rectangle 19">
            <a:extLst>
              <a:ext uri="{FF2B5EF4-FFF2-40B4-BE49-F238E27FC236}">
                <a16:creationId xmlns:a16="http://schemas.microsoft.com/office/drawing/2014/main" id="{42884564-BF92-DEC3-5831-8633D5487C8B}"/>
              </a:ext>
            </a:extLst>
          </p:cNvPr>
          <p:cNvSpPr/>
          <p:nvPr/>
        </p:nvSpPr>
        <p:spPr>
          <a:xfrm>
            <a:off x="443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Rectangle 18">
            <a:extLst>
              <a:ext uri="{FF2B5EF4-FFF2-40B4-BE49-F238E27FC236}">
                <a16:creationId xmlns:a16="http://schemas.microsoft.com/office/drawing/2014/main" id="{79D9CDFF-245F-98BE-4166-91FDB7B98DF8}"/>
              </a:ext>
            </a:extLst>
          </p:cNvPr>
          <p:cNvSpPr/>
          <p:nvPr/>
        </p:nvSpPr>
        <p:spPr>
          <a:xfrm>
            <a:off x="609601"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609601"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4433329"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824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57869839"/>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60960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609601" y="2099493"/>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4378960" y="2104151"/>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4378961" y="210407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814832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8148321"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158065959"/>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609600"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 name="Rectangle 2">
            <a:extLst>
              <a:ext uri="{FF2B5EF4-FFF2-40B4-BE49-F238E27FC236}">
                <a16:creationId xmlns:a16="http://schemas.microsoft.com/office/drawing/2014/main" id="{01807E07-0660-B614-DB6B-8DE1577CE6B5}"/>
              </a:ext>
            </a:extLst>
          </p:cNvPr>
          <p:cNvSpPr/>
          <p:nvPr/>
        </p:nvSpPr>
        <p:spPr>
          <a:xfrm>
            <a:off x="4384892"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 name="Rectangle 3">
            <a:extLst>
              <a:ext uri="{FF2B5EF4-FFF2-40B4-BE49-F238E27FC236}">
                <a16:creationId xmlns:a16="http://schemas.microsoft.com/office/drawing/2014/main" id="{EBC81947-00F9-74BB-8D6D-8D99C59D515A}"/>
              </a:ext>
            </a:extLst>
          </p:cNvPr>
          <p:cNvSpPr/>
          <p:nvPr/>
        </p:nvSpPr>
        <p:spPr>
          <a:xfrm>
            <a:off x="8154911"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1864836"/>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87796328"/>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3437319"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3437319"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6216796"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7" y="1092200"/>
            <a:ext cx="2621280" cy="261084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43176" y="3858293"/>
            <a:ext cx="2608283"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443176" y="1092199"/>
            <a:ext cx="2608283" cy="261084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58291"/>
            <a:ext cx="2580083" cy="607908"/>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66201"/>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216796"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6469525" y="1193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64693467"/>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6377078"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Rectangle 16">
            <a:extLst>
              <a:ext uri="{FF2B5EF4-FFF2-40B4-BE49-F238E27FC236}">
                <a16:creationId xmlns:a16="http://schemas.microsoft.com/office/drawing/2014/main" id="{5B7F8B45-2942-FFC7-D3E1-885DFB4F2996}"/>
              </a:ext>
            </a:extLst>
          </p:cNvPr>
          <p:cNvSpPr/>
          <p:nvPr/>
        </p:nvSpPr>
        <p:spPr>
          <a:xfrm>
            <a:off x="6377078" y="1784074"/>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Rectangle 15">
            <a:extLst>
              <a:ext uri="{FF2B5EF4-FFF2-40B4-BE49-F238E27FC236}">
                <a16:creationId xmlns:a16="http://schemas.microsoft.com/office/drawing/2014/main" id="{20A0D4FB-E53C-992F-1223-76C9CEAFB374}"/>
              </a:ext>
            </a:extLst>
          </p:cNvPr>
          <p:cNvSpPr/>
          <p:nvPr/>
        </p:nvSpPr>
        <p:spPr>
          <a:xfrm>
            <a:off x="609601"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5" name="Rectangle 14">
            <a:extLst>
              <a:ext uri="{FF2B5EF4-FFF2-40B4-BE49-F238E27FC236}">
                <a16:creationId xmlns:a16="http://schemas.microsoft.com/office/drawing/2014/main" id="{EE0EDB29-4637-0289-6363-D852B2A703B3}"/>
              </a:ext>
            </a:extLst>
          </p:cNvPr>
          <p:cNvSpPr/>
          <p:nvPr/>
        </p:nvSpPr>
        <p:spPr>
          <a:xfrm>
            <a:off x="599606" y="17896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609599" y="1778001"/>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6380683" y="1781646"/>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992085"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992085"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8776147"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8776147"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6380683" y="4508614"/>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8776147"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8776147"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609599" y="4519397"/>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992085"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992085"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487077118"/>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47202176"/>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054879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607730412"/>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609600"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5B89AB11-3892-56C1-3CDF-F6E297969B8C}"/>
              </a:ext>
            </a:extLst>
          </p:cNvPr>
          <p:cNvSpPr/>
          <p:nvPr/>
        </p:nvSpPr>
        <p:spPr>
          <a:xfrm>
            <a:off x="3441291"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3239923-4C50-0419-C887-C8920B25B7FA}"/>
              </a:ext>
            </a:extLst>
          </p:cNvPr>
          <p:cNvSpPr/>
          <p:nvPr/>
        </p:nvSpPr>
        <p:spPr>
          <a:xfrm>
            <a:off x="629269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DF4186F-023F-128B-56EF-71586D1AEBDD}"/>
              </a:ext>
            </a:extLst>
          </p:cNvPr>
          <p:cNvSpPr/>
          <p:nvPr/>
        </p:nvSpPr>
        <p:spPr>
          <a:xfrm>
            <a:off x="912105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28238916"/>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609600"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3DF75490-FC04-D3A4-D7C4-8E92CF0A3A64}"/>
              </a:ext>
            </a:extLst>
          </p:cNvPr>
          <p:cNvSpPr/>
          <p:nvPr/>
        </p:nvSpPr>
        <p:spPr>
          <a:xfrm>
            <a:off x="345581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2F55CD14-DBA3-8FBF-5247-AC80F83814E1}"/>
              </a:ext>
            </a:extLst>
          </p:cNvPr>
          <p:cNvSpPr/>
          <p:nvPr/>
        </p:nvSpPr>
        <p:spPr>
          <a:xfrm>
            <a:off x="6282987"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20D7B49-B6C1-DC37-3940-A85D84AC3CBE}"/>
              </a:ext>
            </a:extLst>
          </p:cNvPr>
          <p:cNvSpPr/>
          <p:nvPr/>
        </p:nvSpPr>
        <p:spPr>
          <a:xfrm>
            <a:off x="910484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2099025"/>
            <a:ext cx="2618627" cy="147297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54735687"/>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508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0502DE8E-03C4-E9CF-55ED-1D0BFF006CCC}"/>
              </a:ext>
            </a:extLst>
          </p:cNvPr>
          <p:cNvSpPr/>
          <p:nvPr/>
        </p:nvSpPr>
        <p:spPr>
          <a:xfrm>
            <a:off x="2794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768C8A2-3EA9-4494-7B1C-6E0325DF19B0}"/>
              </a:ext>
            </a:extLst>
          </p:cNvPr>
          <p:cNvSpPr/>
          <p:nvPr/>
        </p:nvSpPr>
        <p:spPr>
          <a:xfrm>
            <a:off x="5080024"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65C2A364-C0A0-CF03-BC3C-1C70BB0CDF34}"/>
              </a:ext>
            </a:extLst>
          </p:cNvPr>
          <p:cNvSpPr/>
          <p:nvPr/>
        </p:nvSpPr>
        <p:spPr>
          <a:xfrm>
            <a:off x="7366013"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extLst>
              <a:ext uri="{FF2B5EF4-FFF2-40B4-BE49-F238E27FC236}">
                <a16:creationId xmlns:a16="http://schemas.microsoft.com/office/drawing/2014/main" id="{D59CB0F5-B221-D611-12B7-33483232273F}"/>
              </a:ext>
            </a:extLst>
          </p:cNvPr>
          <p:cNvSpPr/>
          <p:nvPr/>
        </p:nvSpPr>
        <p:spPr>
          <a:xfrm>
            <a:off x="9651997"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45275869"/>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33845029"/>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09600"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85437075"/>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09600"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5903340"/>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09600"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09600"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09600"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251303262"/>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09600"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09600"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026510414"/>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985523"/>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947076444"/>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12192000" cy="6858000"/>
          </a:xfrm>
          <a:prstGeom prst="rect">
            <a:avLst/>
          </a:prstGeom>
        </p:spPr>
      </p:pic>
      <p:pic>
        <p:nvPicPr>
          <p:cNvPr id="2" name="Picture 1">
            <a:extLst>
              <a:ext uri="{FF2B5EF4-FFF2-40B4-BE49-F238E27FC236}">
                <a16:creationId xmlns:a16="http://schemas.microsoft.com/office/drawing/2014/main" id="{2A3629F0-3722-4778-8802-11B0F9CBA5A6}"/>
              </a:ext>
            </a:extLst>
          </p:cNvPr>
          <p:cNvPicPr>
            <a:picLocks noChangeAspect="1"/>
          </p:cNvPicPr>
          <p:nvPr/>
        </p:nvPicPr>
        <p:blipFill rotWithShape="1">
          <a:blip r:embed="rId3"/>
          <a:srcRect l="24096"/>
          <a:stretch/>
        </p:blipFill>
        <p:spPr>
          <a:xfrm>
            <a:off x="0" y="153623"/>
            <a:ext cx="1422400" cy="382735"/>
          </a:xfrm>
          <a:prstGeom prst="rect">
            <a:avLst/>
          </a:prstGeom>
        </p:spPr>
      </p:pic>
      <p:pic>
        <p:nvPicPr>
          <p:cNvPr id="4" name="Picture 3">
            <a:extLst>
              <a:ext uri="{FF2B5EF4-FFF2-40B4-BE49-F238E27FC236}">
                <a16:creationId xmlns:a16="http://schemas.microsoft.com/office/drawing/2014/main" id="{7C237979-A68D-F9A0-1687-4C2773810301}"/>
              </a:ext>
            </a:extLst>
          </p:cNvPr>
          <p:cNvPicPr>
            <a:picLocks noChangeAspect="1"/>
          </p:cNvPicPr>
          <p:nvPr/>
        </p:nvPicPr>
        <p:blipFill>
          <a:blip r:embed="rId4"/>
          <a:stretch>
            <a:fillRect/>
          </a:stretch>
        </p:blipFill>
        <p:spPr>
          <a:xfrm>
            <a:off x="154371" y="298551"/>
            <a:ext cx="1003093" cy="92877"/>
          </a:xfrm>
          <a:prstGeom prst="rect">
            <a:avLst/>
          </a:prstGeom>
        </p:spPr>
      </p:pic>
    </p:spTree>
    <p:extLst>
      <p:ext uri="{BB962C8B-B14F-4D97-AF65-F5344CB8AC3E}">
        <p14:creationId xmlns:p14="http://schemas.microsoft.com/office/powerpoint/2010/main" val="27181255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2520602817"/>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572633457"/>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569660"/>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823075251"/>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4033620298"/>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5"/>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1650337176"/>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2" y="1710268"/>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831851" y="4588933"/>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70" indent="0">
              <a:buNone/>
              <a:defRPr sz="2667">
                <a:solidFill>
                  <a:schemeClr val="tx1">
                    <a:tint val="75000"/>
                  </a:schemeClr>
                </a:solidFill>
              </a:defRPr>
            </a:lvl2pPr>
            <a:lvl3pPr marL="1219140" indent="0">
              <a:buNone/>
              <a:defRPr sz="2400">
                <a:solidFill>
                  <a:schemeClr val="tx1">
                    <a:tint val="75000"/>
                  </a:schemeClr>
                </a:solidFill>
              </a:defRPr>
            </a:lvl3pPr>
            <a:lvl4pPr marL="1828709" indent="0">
              <a:buNone/>
              <a:defRPr sz="2133">
                <a:solidFill>
                  <a:schemeClr val="tx1">
                    <a:tint val="75000"/>
                  </a:schemeClr>
                </a:solidFill>
              </a:defRPr>
            </a:lvl4pPr>
            <a:lvl5pPr marL="2438278" indent="0">
              <a:buNone/>
              <a:defRPr sz="2133">
                <a:solidFill>
                  <a:schemeClr val="tx1">
                    <a:tint val="75000"/>
                  </a:schemeClr>
                </a:solidFill>
              </a:defRPr>
            </a:lvl5pPr>
            <a:lvl6pPr marL="3047848" indent="0">
              <a:buNone/>
              <a:defRPr sz="2133">
                <a:solidFill>
                  <a:schemeClr val="tx1">
                    <a:tint val="75000"/>
                  </a:schemeClr>
                </a:solidFill>
              </a:defRPr>
            </a:lvl6pPr>
            <a:lvl7pPr marL="3657418" indent="0">
              <a:buNone/>
              <a:defRPr sz="2133">
                <a:solidFill>
                  <a:schemeClr val="tx1">
                    <a:tint val="75000"/>
                  </a:schemeClr>
                </a:solidFill>
              </a:defRPr>
            </a:lvl7pPr>
            <a:lvl8pPr marL="4266987" indent="0">
              <a:buNone/>
              <a:defRPr sz="2133">
                <a:solidFill>
                  <a:schemeClr val="tx1">
                    <a:tint val="75000"/>
                  </a:schemeClr>
                </a:solidFill>
              </a:defRPr>
            </a:lvl8pPr>
            <a:lvl9pPr marL="4876557"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831851"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70" indent="0">
              <a:buNone/>
              <a:defRPr sz="2667">
                <a:solidFill>
                  <a:schemeClr val="tx1">
                    <a:tint val="75000"/>
                  </a:schemeClr>
                </a:solidFill>
              </a:defRPr>
            </a:lvl2pPr>
            <a:lvl3pPr marL="1219140" indent="0">
              <a:buNone/>
              <a:defRPr sz="2400">
                <a:solidFill>
                  <a:schemeClr val="tx1">
                    <a:tint val="75000"/>
                  </a:schemeClr>
                </a:solidFill>
              </a:defRPr>
            </a:lvl3pPr>
            <a:lvl4pPr marL="1828709" indent="0">
              <a:buNone/>
              <a:defRPr sz="2133">
                <a:solidFill>
                  <a:schemeClr val="tx1">
                    <a:tint val="75000"/>
                  </a:schemeClr>
                </a:solidFill>
              </a:defRPr>
            </a:lvl4pPr>
            <a:lvl5pPr marL="2438278" indent="0">
              <a:buNone/>
              <a:defRPr sz="2133">
                <a:solidFill>
                  <a:schemeClr val="tx1">
                    <a:tint val="75000"/>
                  </a:schemeClr>
                </a:solidFill>
              </a:defRPr>
            </a:lvl5pPr>
            <a:lvl6pPr marL="3047848" indent="0">
              <a:buNone/>
              <a:defRPr sz="2133">
                <a:solidFill>
                  <a:schemeClr val="tx1">
                    <a:tint val="75000"/>
                  </a:schemeClr>
                </a:solidFill>
              </a:defRPr>
            </a:lvl6pPr>
            <a:lvl7pPr marL="3657418" indent="0">
              <a:buNone/>
              <a:defRPr sz="2133">
                <a:solidFill>
                  <a:schemeClr val="tx1">
                    <a:tint val="75000"/>
                  </a:schemeClr>
                </a:solidFill>
              </a:defRPr>
            </a:lvl7pPr>
            <a:lvl8pPr marL="4266987" indent="0">
              <a:buNone/>
              <a:defRPr sz="2133">
                <a:solidFill>
                  <a:schemeClr val="tx1">
                    <a:tint val="75000"/>
                  </a:schemeClr>
                </a:solidFill>
              </a:defRPr>
            </a:lvl8pPr>
            <a:lvl9pPr marL="4876557"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634923" y="4588933"/>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70" indent="0">
              <a:buNone/>
              <a:defRPr sz="2667">
                <a:solidFill>
                  <a:schemeClr val="tx1">
                    <a:tint val="75000"/>
                  </a:schemeClr>
                </a:solidFill>
              </a:defRPr>
            </a:lvl2pPr>
            <a:lvl3pPr marL="1219140" indent="0">
              <a:buNone/>
              <a:defRPr sz="2400">
                <a:solidFill>
                  <a:schemeClr val="tx1">
                    <a:tint val="75000"/>
                  </a:schemeClr>
                </a:solidFill>
              </a:defRPr>
            </a:lvl3pPr>
            <a:lvl4pPr marL="1828709" indent="0">
              <a:buNone/>
              <a:defRPr sz="2133">
                <a:solidFill>
                  <a:schemeClr val="tx1">
                    <a:tint val="75000"/>
                  </a:schemeClr>
                </a:solidFill>
              </a:defRPr>
            </a:lvl4pPr>
            <a:lvl5pPr marL="2438278" indent="0">
              <a:buNone/>
              <a:defRPr sz="2133">
                <a:solidFill>
                  <a:schemeClr val="tx1">
                    <a:tint val="75000"/>
                  </a:schemeClr>
                </a:solidFill>
              </a:defRPr>
            </a:lvl5pPr>
            <a:lvl6pPr marL="3047848" indent="0">
              <a:buNone/>
              <a:defRPr sz="2133">
                <a:solidFill>
                  <a:schemeClr val="tx1">
                    <a:tint val="75000"/>
                  </a:schemeClr>
                </a:solidFill>
              </a:defRPr>
            </a:lvl6pPr>
            <a:lvl7pPr marL="3657418" indent="0">
              <a:buNone/>
              <a:defRPr sz="2133">
                <a:solidFill>
                  <a:schemeClr val="tx1">
                    <a:tint val="75000"/>
                  </a:schemeClr>
                </a:solidFill>
              </a:defRPr>
            </a:lvl7pPr>
            <a:lvl8pPr marL="4266987" indent="0">
              <a:buNone/>
              <a:defRPr sz="2133">
                <a:solidFill>
                  <a:schemeClr val="tx1">
                    <a:tint val="75000"/>
                  </a:schemeClr>
                </a:solidFill>
              </a:defRPr>
            </a:lvl8pPr>
            <a:lvl9pPr marL="4876557"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634923"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70" indent="0">
              <a:buNone/>
              <a:defRPr sz="2667">
                <a:solidFill>
                  <a:schemeClr val="tx1">
                    <a:tint val="75000"/>
                  </a:schemeClr>
                </a:solidFill>
              </a:defRPr>
            </a:lvl2pPr>
            <a:lvl3pPr marL="1219140" indent="0">
              <a:buNone/>
              <a:defRPr sz="2400">
                <a:solidFill>
                  <a:schemeClr val="tx1">
                    <a:tint val="75000"/>
                  </a:schemeClr>
                </a:solidFill>
              </a:defRPr>
            </a:lvl3pPr>
            <a:lvl4pPr marL="1828709" indent="0">
              <a:buNone/>
              <a:defRPr sz="2133">
                <a:solidFill>
                  <a:schemeClr val="tx1">
                    <a:tint val="75000"/>
                  </a:schemeClr>
                </a:solidFill>
              </a:defRPr>
            </a:lvl4pPr>
            <a:lvl5pPr marL="2438278" indent="0">
              <a:buNone/>
              <a:defRPr sz="2133">
                <a:solidFill>
                  <a:schemeClr val="tx1">
                    <a:tint val="75000"/>
                  </a:schemeClr>
                </a:solidFill>
              </a:defRPr>
            </a:lvl5pPr>
            <a:lvl6pPr marL="3047848" indent="0">
              <a:buNone/>
              <a:defRPr sz="2133">
                <a:solidFill>
                  <a:schemeClr val="tx1">
                    <a:tint val="75000"/>
                  </a:schemeClr>
                </a:solidFill>
              </a:defRPr>
            </a:lvl6pPr>
            <a:lvl7pPr marL="3657418" indent="0">
              <a:buNone/>
              <a:defRPr sz="2133">
                <a:solidFill>
                  <a:schemeClr val="tx1">
                    <a:tint val="75000"/>
                  </a:schemeClr>
                </a:solidFill>
              </a:defRPr>
            </a:lvl7pPr>
            <a:lvl8pPr marL="4266987" indent="0">
              <a:buNone/>
              <a:defRPr sz="2133">
                <a:solidFill>
                  <a:schemeClr val="tx1">
                    <a:tint val="75000"/>
                  </a:schemeClr>
                </a:solidFill>
              </a:defRPr>
            </a:lvl8pPr>
            <a:lvl9pPr marL="4876557"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3652383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7021082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2" y="1710268"/>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831851" y="4588933"/>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70" indent="0">
              <a:buNone/>
              <a:defRPr sz="2667">
                <a:solidFill>
                  <a:schemeClr val="tx1">
                    <a:tint val="75000"/>
                  </a:schemeClr>
                </a:solidFill>
              </a:defRPr>
            </a:lvl2pPr>
            <a:lvl3pPr marL="1219140" indent="0">
              <a:buNone/>
              <a:defRPr sz="2400">
                <a:solidFill>
                  <a:schemeClr val="tx1">
                    <a:tint val="75000"/>
                  </a:schemeClr>
                </a:solidFill>
              </a:defRPr>
            </a:lvl3pPr>
            <a:lvl4pPr marL="1828709" indent="0">
              <a:buNone/>
              <a:defRPr sz="2133">
                <a:solidFill>
                  <a:schemeClr val="tx1">
                    <a:tint val="75000"/>
                  </a:schemeClr>
                </a:solidFill>
              </a:defRPr>
            </a:lvl4pPr>
            <a:lvl5pPr marL="2438278" indent="0">
              <a:buNone/>
              <a:defRPr sz="2133">
                <a:solidFill>
                  <a:schemeClr val="tx1">
                    <a:tint val="75000"/>
                  </a:schemeClr>
                </a:solidFill>
              </a:defRPr>
            </a:lvl5pPr>
            <a:lvl6pPr marL="3047848" indent="0">
              <a:buNone/>
              <a:defRPr sz="2133">
                <a:solidFill>
                  <a:schemeClr val="tx1">
                    <a:tint val="75000"/>
                  </a:schemeClr>
                </a:solidFill>
              </a:defRPr>
            </a:lvl6pPr>
            <a:lvl7pPr marL="3657418" indent="0">
              <a:buNone/>
              <a:defRPr sz="2133">
                <a:solidFill>
                  <a:schemeClr val="tx1">
                    <a:tint val="75000"/>
                  </a:schemeClr>
                </a:solidFill>
              </a:defRPr>
            </a:lvl7pPr>
            <a:lvl8pPr marL="4266987" indent="0">
              <a:buNone/>
              <a:defRPr sz="2133">
                <a:solidFill>
                  <a:schemeClr val="tx1">
                    <a:tint val="75000"/>
                  </a:schemeClr>
                </a:solidFill>
              </a:defRPr>
            </a:lvl8pPr>
            <a:lvl9pPr marL="4876557"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831851"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70" indent="0">
              <a:buNone/>
              <a:defRPr sz="2667">
                <a:solidFill>
                  <a:schemeClr val="tx1">
                    <a:tint val="75000"/>
                  </a:schemeClr>
                </a:solidFill>
              </a:defRPr>
            </a:lvl2pPr>
            <a:lvl3pPr marL="1219140" indent="0">
              <a:buNone/>
              <a:defRPr sz="2400">
                <a:solidFill>
                  <a:schemeClr val="tx1">
                    <a:tint val="75000"/>
                  </a:schemeClr>
                </a:solidFill>
              </a:defRPr>
            </a:lvl3pPr>
            <a:lvl4pPr marL="1828709" indent="0">
              <a:buNone/>
              <a:defRPr sz="2133">
                <a:solidFill>
                  <a:schemeClr val="tx1">
                    <a:tint val="75000"/>
                  </a:schemeClr>
                </a:solidFill>
              </a:defRPr>
            </a:lvl4pPr>
            <a:lvl5pPr marL="2438278" indent="0">
              <a:buNone/>
              <a:defRPr sz="2133">
                <a:solidFill>
                  <a:schemeClr val="tx1">
                    <a:tint val="75000"/>
                  </a:schemeClr>
                </a:solidFill>
              </a:defRPr>
            </a:lvl5pPr>
            <a:lvl6pPr marL="3047848" indent="0">
              <a:buNone/>
              <a:defRPr sz="2133">
                <a:solidFill>
                  <a:schemeClr val="tx1">
                    <a:tint val="75000"/>
                  </a:schemeClr>
                </a:solidFill>
              </a:defRPr>
            </a:lvl6pPr>
            <a:lvl7pPr marL="3657418" indent="0">
              <a:buNone/>
              <a:defRPr sz="2133">
                <a:solidFill>
                  <a:schemeClr val="tx1">
                    <a:tint val="75000"/>
                  </a:schemeClr>
                </a:solidFill>
              </a:defRPr>
            </a:lvl7pPr>
            <a:lvl8pPr marL="4266987" indent="0">
              <a:buNone/>
              <a:defRPr sz="2133">
                <a:solidFill>
                  <a:schemeClr val="tx1">
                    <a:tint val="75000"/>
                  </a:schemeClr>
                </a:solidFill>
              </a:defRPr>
            </a:lvl8pPr>
            <a:lvl9pPr marL="4876557"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634923" y="4588933"/>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70" indent="0">
              <a:buNone/>
              <a:defRPr sz="2667">
                <a:solidFill>
                  <a:schemeClr val="tx1">
                    <a:tint val="75000"/>
                  </a:schemeClr>
                </a:solidFill>
              </a:defRPr>
            </a:lvl2pPr>
            <a:lvl3pPr marL="1219140" indent="0">
              <a:buNone/>
              <a:defRPr sz="2400">
                <a:solidFill>
                  <a:schemeClr val="tx1">
                    <a:tint val="75000"/>
                  </a:schemeClr>
                </a:solidFill>
              </a:defRPr>
            </a:lvl3pPr>
            <a:lvl4pPr marL="1828709" indent="0">
              <a:buNone/>
              <a:defRPr sz="2133">
                <a:solidFill>
                  <a:schemeClr val="tx1">
                    <a:tint val="75000"/>
                  </a:schemeClr>
                </a:solidFill>
              </a:defRPr>
            </a:lvl4pPr>
            <a:lvl5pPr marL="2438278" indent="0">
              <a:buNone/>
              <a:defRPr sz="2133">
                <a:solidFill>
                  <a:schemeClr val="tx1">
                    <a:tint val="75000"/>
                  </a:schemeClr>
                </a:solidFill>
              </a:defRPr>
            </a:lvl5pPr>
            <a:lvl6pPr marL="3047848" indent="0">
              <a:buNone/>
              <a:defRPr sz="2133">
                <a:solidFill>
                  <a:schemeClr val="tx1">
                    <a:tint val="75000"/>
                  </a:schemeClr>
                </a:solidFill>
              </a:defRPr>
            </a:lvl6pPr>
            <a:lvl7pPr marL="3657418" indent="0">
              <a:buNone/>
              <a:defRPr sz="2133">
                <a:solidFill>
                  <a:schemeClr val="tx1">
                    <a:tint val="75000"/>
                  </a:schemeClr>
                </a:solidFill>
              </a:defRPr>
            </a:lvl7pPr>
            <a:lvl8pPr marL="4266987" indent="0">
              <a:buNone/>
              <a:defRPr sz="2133">
                <a:solidFill>
                  <a:schemeClr val="tx1">
                    <a:tint val="75000"/>
                  </a:schemeClr>
                </a:solidFill>
              </a:defRPr>
            </a:lvl8pPr>
            <a:lvl9pPr marL="4876557"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634923"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70" indent="0">
              <a:buNone/>
              <a:defRPr sz="2667">
                <a:solidFill>
                  <a:schemeClr val="tx1">
                    <a:tint val="75000"/>
                  </a:schemeClr>
                </a:solidFill>
              </a:defRPr>
            </a:lvl2pPr>
            <a:lvl3pPr marL="1219140" indent="0">
              <a:buNone/>
              <a:defRPr sz="2400">
                <a:solidFill>
                  <a:schemeClr val="tx1">
                    <a:tint val="75000"/>
                  </a:schemeClr>
                </a:solidFill>
              </a:defRPr>
            </a:lvl3pPr>
            <a:lvl4pPr marL="1828709" indent="0">
              <a:buNone/>
              <a:defRPr sz="2133">
                <a:solidFill>
                  <a:schemeClr val="tx1">
                    <a:tint val="75000"/>
                  </a:schemeClr>
                </a:solidFill>
              </a:defRPr>
            </a:lvl4pPr>
            <a:lvl5pPr marL="2438278" indent="0">
              <a:buNone/>
              <a:defRPr sz="2133">
                <a:solidFill>
                  <a:schemeClr val="tx1">
                    <a:tint val="75000"/>
                  </a:schemeClr>
                </a:solidFill>
              </a:defRPr>
            </a:lvl5pPr>
            <a:lvl6pPr marL="3047848" indent="0">
              <a:buNone/>
              <a:defRPr sz="2133">
                <a:solidFill>
                  <a:schemeClr val="tx1">
                    <a:tint val="75000"/>
                  </a:schemeClr>
                </a:solidFill>
              </a:defRPr>
            </a:lvl6pPr>
            <a:lvl7pPr marL="3657418" indent="0">
              <a:buNone/>
              <a:defRPr sz="2133">
                <a:solidFill>
                  <a:schemeClr val="tx1">
                    <a:tint val="75000"/>
                  </a:schemeClr>
                </a:solidFill>
              </a:defRPr>
            </a:lvl7pPr>
            <a:lvl8pPr marL="4266987" indent="0">
              <a:buNone/>
              <a:defRPr sz="2133">
                <a:solidFill>
                  <a:schemeClr val="tx1">
                    <a:tint val="75000"/>
                  </a:schemeClr>
                </a:solidFill>
              </a:defRPr>
            </a:lvl8pPr>
            <a:lvl9pPr marL="4876557"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3549001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2"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2" y="4038600"/>
            <a:ext cx="10750549" cy="1642533"/>
          </a:xfrm>
          <a:prstGeom prst="rect">
            <a:avLst/>
          </a:prstGeom>
        </p:spPr>
        <p:txBody>
          <a:bodyPr anchor="b">
            <a:normAutofit/>
          </a:bodyPr>
          <a:lstStyle>
            <a:lvl1pPr>
              <a:defRPr sz="48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831851" y="5690369"/>
            <a:ext cx="2450592" cy="465667"/>
          </a:xfrm>
          <a:prstGeom prst="rect">
            <a:avLst/>
          </a:prstGeom>
        </p:spPr>
        <p:txBody>
          <a:bodyPr anchor="b">
            <a:normAutofit/>
          </a:bodyPr>
          <a:lstStyle>
            <a:lvl1pPr marL="0" indent="0">
              <a:spcBef>
                <a:spcPts val="133"/>
              </a:spcBef>
              <a:buNone/>
              <a:defRPr sz="2400">
                <a:solidFill>
                  <a:schemeClr val="bg2"/>
                </a:solidFill>
                <a:latin typeface="Lato" panose="020F0502020204030203" pitchFamily="34" charset="0"/>
              </a:defRPr>
            </a:lvl1pPr>
            <a:lvl2pPr marL="609570" indent="0">
              <a:buNone/>
              <a:defRPr sz="2667">
                <a:solidFill>
                  <a:schemeClr val="tx1">
                    <a:tint val="75000"/>
                  </a:schemeClr>
                </a:solidFill>
              </a:defRPr>
            </a:lvl2pPr>
            <a:lvl3pPr marL="1219140" indent="0">
              <a:buNone/>
              <a:defRPr sz="2400">
                <a:solidFill>
                  <a:schemeClr val="tx1">
                    <a:tint val="75000"/>
                  </a:schemeClr>
                </a:solidFill>
              </a:defRPr>
            </a:lvl3pPr>
            <a:lvl4pPr marL="1828709" indent="0">
              <a:buNone/>
              <a:defRPr sz="2133">
                <a:solidFill>
                  <a:schemeClr val="tx1">
                    <a:tint val="75000"/>
                  </a:schemeClr>
                </a:solidFill>
              </a:defRPr>
            </a:lvl4pPr>
            <a:lvl5pPr marL="2438278" indent="0">
              <a:buNone/>
              <a:defRPr sz="2133">
                <a:solidFill>
                  <a:schemeClr val="tx1">
                    <a:tint val="75000"/>
                  </a:schemeClr>
                </a:solidFill>
              </a:defRPr>
            </a:lvl5pPr>
            <a:lvl6pPr marL="3047848" indent="0">
              <a:buNone/>
              <a:defRPr sz="2133">
                <a:solidFill>
                  <a:schemeClr val="tx1">
                    <a:tint val="75000"/>
                  </a:schemeClr>
                </a:solidFill>
              </a:defRPr>
            </a:lvl6pPr>
            <a:lvl7pPr marL="3657418" indent="0">
              <a:buNone/>
              <a:defRPr sz="2133">
                <a:solidFill>
                  <a:schemeClr val="tx1">
                    <a:tint val="75000"/>
                  </a:schemeClr>
                </a:solidFill>
              </a:defRPr>
            </a:lvl7pPr>
            <a:lvl8pPr marL="4266987" indent="0">
              <a:buNone/>
              <a:defRPr sz="2133">
                <a:solidFill>
                  <a:schemeClr val="tx1">
                    <a:tint val="75000"/>
                  </a:schemeClr>
                </a:solidFill>
              </a:defRPr>
            </a:lvl8pPr>
            <a:lvl9pPr marL="4876557"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831851" y="6054436"/>
            <a:ext cx="2450592" cy="604253"/>
          </a:xfrm>
          <a:prstGeom prst="rect">
            <a:avLst/>
          </a:prstGeom>
        </p:spPr>
        <p:txBody>
          <a:bodyPr>
            <a:normAutofit/>
          </a:bodyPr>
          <a:lstStyle>
            <a:lvl1pPr marL="0" indent="0">
              <a:spcBef>
                <a:spcPts val="133"/>
              </a:spcBef>
              <a:buNone/>
              <a:defRPr sz="1600" b="0" i="0">
                <a:solidFill>
                  <a:schemeClr val="bg2"/>
                </a:solidFill>
                <a:latin typeface="Lato Light" panose="020F0302020204030203" pitchFamily="34" charset="77"/>
              </a:defRPr>
            </a:lvl1pPr>
            <a:lvl2pPr marL="609570" indent="0">
              <a:buNone/>
              <a:defRPr sz="2667">
                <a:solidFill>
                  <a:schemeClr val="tx1">
                    <a:tint val="75000"/>
                  </a:schemeClr>
                </a:solidFill>
              </a:defRPr>
            </a:lvl2pPr>
            <a:lvl3pPr marL="1219140" indent="0">
              <a:buNone/>
              <a:defRPr sz="2400">
                <a:solidFill>
                  <a:schemeClr val="tx1">
                    <a:tint val="75000"/>
                  </a:schemeClr>
                </a:solidFill>
              </a:defRPr>
            </a:lvl3pPr>
            <a:lvl4pPr marL="1828709" indent="0">
              <a:buNone/>
              <a:defRPr sz="2133">
                <a:solidFill>
                  <a:schemeClr val="tx1">
                    <a:tint val="75000"/>
                  </a:schemeClr>
                </a:solidFill>
              </a:defRPr>
            </a:lvl4pPr>
            <a:lvl5pPr marL="2438278" indent="0">
              <a:buNone/>
              <a:defRPr sz="2133">
                <a:solidFill>
                  <a:schemeClr val="tx1">
                    <a:tint val="75000"/>
                  </a:schemeClr>
                </a:solidFill>
              </a:defRPr>
            </a:lvl5pPr>
            <a:lvl6pPr marL="3047848" indent="0">
              <a:buNone/>
              <a:defRPr sz="2133">
                <a:solidFill>
                  <a:schemeClr val="tx1">
                    <a:tint val="75000"/>
                  </a:schemeClr>
                </a:solidFill>
              </a:defRPr>
            </a:lvl6pPr>
            <a:lvl7pPr marL="3657418" indent="0">
              <a:buNone/>
              <a:defRPr sz="2133">
                <a:solidFill>
                  <a:schemeClr val="tx1">
                    <a:tint val="75000"/>
                  </a:schemeClr>
                </a:solidFill>
              </a:defRPr>
            </a:lvl7pPr>
            <a:lvl8pPr marL="4266987" indent="0">
              <a:buNone/>
              <a:defRPr sz="2133">
                <a:solidFill>
                  <a:schemeClr val="tx1">
                    <a:tint val="75000"/>
                  </a:schemeClr>
                </a:solidFill>
              </a:defRPr>
            </a:lvl8pPr>
            <a:lvl9pPr marL="4876557"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634921" y="5690369"/>
            <a:ext cx="2450592" cy="465667"/>
          </a:xfrm>
          <a:prstGeom prst="rect">
            <a:avLst/>
          </a:prstGeom>
        </p:spPr>
        <p:txBody>
          <a:bodyPr anchor="b">
            <a:normAutofit/>
          </a:bodyPr>
          <a:lstStyle>
            <a:lvl1pPr marL="0" indent="0">
              <a:spcBef>
                <a:spcPts val="133"/>
              </a:spcBef>
              <a:buNone/>
              <a:defRPr sz="2400">
                <a:solidFill>
                  <a:schemeClr val="bg2"/>
                </a:solidFill>
                <a:latin typeface="Lato" panose="020F0502020204030203" pitchFamily="34" charset="0"/>
              </a:defRPr>
            </a:lvl1pPr>
            <a:lvl2pPr marL="609570" indent="0">
              <a:buNone/>
              <a:defRPr sz="2667">
                <a:solidFill>
                  <a:schemeClr val="tx1">
                    <a:tint val="75000"/>
                  </a:schemeClr>
                </a:solidFill>
              </a:defRPr>
            </a:lvl2pPr>
            <a:lvl3pPr marL="1219140" indent="0">
              <a:buNone/>
              <a:defRPr sz="2400">
                <a:solidFill>
                  <a:schemeClr val="tx1">
                    <a:tint val="75000"/>
                  </a:schemeClr>
                </a:solidFill>
              </a:defRPr>
            </a:lvl3pPr>
            <a:lvl4pPr marL="1828709" indent="0">
              <a:buNone/>
              <a:defRPr sz="2133">
                <a:solidFill>
                  <a:schemeClr val="tx1">
                    <a:tint val="75000"/>
                  </a:schemeClr>
                </a:solidFill>
              </a:defRPr>
            </a:lvl4pPr>
            <a:lvl5pPr marL="2438278" indent="0">
              <a:buNone/>
              <a:defRPr sz="2133">
                <a:solidFill>
                  <a:schemeClr val="tx1">
                    <a:tint val="75000"/>
                  </a:schemeClr>
                </a:solidFill>
              </a:defRPr>
            </a:lvl5pPr>
            <a:lvl6pPr marL="3047848" indent="0">
              <a:buNone/>
              <a:defRPr sz="2133">
                <a:solidFill>
                  <a:schemeClr val="tx1">
                    <a:tint val="75000"/>
                  </a:schemeClr>
                </a:solidFill>
              </a:defRPr>
            </a:lvl6pPr>
            <a:lvl7pPr marL="3657418" indent="0">
              <a:buNone/>
              <a:defRPr sz="2133">
                <a:solidFill>
                  <a:schemeClr val="tx1">
                    <a:tint val="75000"/>
                  </a:schemeClr>
                </a:solidFill>
              </a:defRPr>
            </a:lvl7pPr>
            <a:lvl8pPr marL="4266987" indent="0">
              <a:buNone/>
              <a:defRPr sz="2133">
                <a:solidFill>
                  <a:schemeClr val="tx1">
                    <a:tint val="75000"/>
                  </a:schemeClr>
                </a:solidFill>
              </a:defRPr>
            </a:lvl8pPr>
            <a:lvl9pPr marL="4876557"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634921" y="6054436"/>
            <a:ext cx="2450592" cy="604253"/>
          </a:xfrm>
          <a:prstGeom prst="rect">
            <a:avLst/>
          </a:prstGeom>
        </p:spPr>
        <p:txBody>
          <a:bodyPr>
            <a:normAutofit/>
          </a:bodyPr>
          <a:lstStyle>
            <a:lvl1pPr marL="0" indent="0">
              <a:spcBef>
                <a:spcPts val="133"/>
              </a:spcBef>
              <a:buNone/>
              <a:defRPr sz="1600" b="0" i="0">
                <a:solidFill>
                  <a:schemeClr val="bg2"/>
                </a:solidFill>
                <a:latin typeface="Lato Light" panose="020F0302020204030203" pitchFamily="34" charset="77"/>
              </a:defRPr>
            </a:lvl1pPr>
            <a:lvl2pPr marL="609570" indent="0">
              <a:buNone/>
              <a:defRPr sz="2667">
                <a:solidFill>
                  <a:schemeClr val="tx1">
                    <a:tint val="75000"/>
                  </a:schemeClr>
                </a:solidFill>
              </a:defRPr>
            </a:lvl2pPr>
            <a:lvl3pPr marL="1219140" indent="0">
              <a:buNone/>
              <a:defRPr sz="2400">
                <a:solidFill>
                  <a:schemeClr val="tx1">
                    <a:tint val="75000"/>
                  </a:schemeClr>
                </a:solidFill>
              </a:defRPr>
            </a:lvl3pPr>
            <a:lvl4pPr marL="1828709" indent="0">
              <a:buNone/>
              <a:defRPr sz="2133">
                <a:solidFill>
                  <a:schemeClr val="tx1">
                    <a:tint val="75000"/>
                  </a:schemeClr>
                </a:solidFill>
              </a:defRPr>
            </a:lvl4pPr>
            <a:lvl5pPr marL="2438278" indent="0">
              <a:buNone/>
              <a:defRPr sz="2133">
                <a:solidFill>
                  <a:schemeClr val="tx1">
                    <a:tint val="75000"/>
                  </a:schemeClr>
                </a:solidFill>
              </a:defRPr>
            </a:lvl5pPr>
            <a:lvl6pPr marL="3047848" indent="0">
              <a:buNone/>
              <a:defRPr sz="2133">
                <a:solidFill>
                  <a:schemeClr val="tx1">
                    <a:tint val="75000"/>
                  </a:schemeClr>
                </a:solidFill>
              </a:defRPr>
            </a:lvl6pPr>
            <a:lvl7pPr marL="3657418" indent="0">
              <a:buNone/>
              <a:defRPr sz="2133">
                <a:solidFill>
                  <a:schemeClr val="tx1">
                    <a:tint val="75000"/>
                  </a:schemeClr>
                </a:solidFill>
              </a:defRPr>
            </a:lvl7pPr>
            <a:lvl8pPr marL="4266987" indent="0">
              <a:buNone/>
              <a:defRPr sz="2133">
                <a:solidFill>
                  <a:schemeClr val="tx1">
                    <a:tint val="75000"/>
                  </a:schemeClr>
                </a:solidFill>
              </a:defRPr>
            </a:lvl8pPr>
            <a:lvl9pPr marL="4876557"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2206258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2" y="1710268"/>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571751" y="4582089"/>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70" indent="0">
              <a:buNone/>
              <a:defRPr sz="2667">
                <a:solidFill>
                  <a:schemeClr val="tx1">
                    <a:tint val="75000"/>
                  </a:schemeClr>
                </a:solidFill>
              </a:defRPr>
            </a:lvl2pPr>
            <a:lvl3pPr marL="1219140" indent="0">
              <a:buNone/>
              <a:defRPr sz="2400">
                <a:solidFill>
                  <a:schemeClr val="tx1">
                    <a:tint val="75000"/>
                  </a:schemeClr>
                </a:solidFill>
              </a:defRPr>
            </a:lvl3pPr>
            <a:lvl4pPr marL="1828709" indent="0">
              <a:buNone/>
              <a:defRPr sz="2133">
                <a:solidFill>
                  <a:schemeClr val="tx1">
                    <a:tint val="75000"/>
                  </a:schemeClr>
                </a:solidFill>
              </a:defRPr>
            </a:lvl4pPr>
            <a:lvl5pPr marL="2438278" indent="0">
              <a:buNone/>
              <a:defRPr sz="2133">
                <a:solidFill>
                  <a:schemeClr val="tx1">
                    <a:tint val="75000"/>
                  </a:schemeClr>
                </a:solidFill>
              </a:defRPr>
            </a:lvl5pPr>
            <a:lvl6pPr marL="3047848" indent="0">
              <a:buNone/>
              <a:defRPr sz="2133">
                <a:solidFill>
                  <a:schemeClr val="tx1">
                    <a:tint val="75000"/>
                  </a:schemeClr>
                </a:solidFill>
              </a:defRPr>
            </a:lvl6pPr>
            <a:lvl7pPr marL="3657418" indent="0">
              <a:buNone/>
              <a:defRPr sz="2133">
                <a:solidFill>
                  <a:schemeClr val="tx1">
                    <a:tint val="75000"/>
                  </a:schemeClr>
                </a:solidFill>
              </a:defRPr>
            </a:lvl7pPr>
            <a:lvl8pPr marL="4266987" indent="0">
              <a:buNone/>
              <a:defRPr sz="2133">
                <a:solidFill>
                  <a:schemeClr val="tx1">
                    <a:tint val="75000"/>
                  </a:schemeClr>
                </a:solidFill>
              </a:defRPr>
            </a:lvl8pPr>
            <a:lvl9pPr marL="4876557"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571751" y="4946156"/>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70" indent="0">
              <a:buNone/>
              <a:defRPr sz="2667">
                <a:solidFill>
                  <a:schemeClr val="tx1">
                    <a:tint val="75000"/>
                  </a:schemeClr>
                </a:solidFill>
              </a:defRPr>
            </a:lvl2pPr>
            <a:lvl3pPr marL="1219140" indent="0">
              <a:buNone/>
              <a:defRPr sz="2400">
                <a:solidFill>
                  <a:schemeClr val="tx1">
                    <a:tint val="75000"/>
                  </a:schemeClr>
                </a:solidFill>
              </a:defRPr>
            </a:lvl3pPr>
            <a:lvl4pPr marL="1828709" indent="0">
              <a:buNone/>
              <a:defRPr sz="2133">
                <a:solidFill>
                  <a:schemeClr val="tx1">
                    <a:tint val="75000"/>
                  </a:schemeClr>
                </a:solidFill>
              </a:defRPr>
            </a:lvl4pPr>
            <a:lvl5pPr marL="2438278" indent="0">
              <a:buNone/>
              <a:defRPr sz="2133">
                <a:solidFill>
                  <a:schemeClr val="tx1">
                    <a:tint val="75000"/>
                  </a:schemeClr>
                </a:solidFill>
              </a:defRPr>
            </a:lvl5pPr>
            <a:lvl6pPr marL="3047848" indent="0">
              <a:buNone/>
              <a:defRPr sz="2133">
                <a:solidFill>
                  <a:schemeClr val="tx1">
                    <a:tint val="75000"/>
                  </a:schemeClr>
                </a:solidFill>
              </a:defRPr>
            </a:lvl6pPr>
            <a:lvl7pPr marL="3657418" indent="0">
              <a:buNone/>
              <a:defRPr sz="2133">
                <a:solidFill>
                  <a:schemeClr val="tx1">
                    <a:tint val="75000"/>
                  </a:schemeClr>
                </a:solidFill>
              </a:defRPr>
            </a:lvl7pPr>
            <a:lvl8pPr marL="4266987" indent="0">
              <a:buNone/>
              <a:defRPr sz="2133">
                <a:solidFill>
                  <a:schemeClr val="tx1">
                    <a:tint val="75000"/>
                  </a:schemeClr>
                </a:solidFill>
              </a:defRPr>
            </a:lvl8pPr>
            <a:lvl9pPr marL="4876557"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741173" y="4582089"/>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70" indent="0">
              <a:buNone/>
              <a:defRPr sz="2667">
                <a:solidFill>
                  <a:schemeClr val="tx1">
                    <a:tint val="75000"/>
                  </a:schemeClr>
                </a:solidFill>
              </a:defRPr>
            </a:lvl2pPr>
            <a:lvl3pPr marL="1219140" indent="0">
              <a:buNone/>
              <a:defRPr sz="2400">
                <a:solidFill>
                  <a:schemeClr val="tx1">
                    <a:tint val="75000"/>
                  </a:schemeClr>
                </a:solidFill>
              </a:defRPr>
            </a:lvl3pPr>
            <a:lvl4pPr marL="1828709" indent="0">
              <a:buNone/>
              <a:defRPr sz="2133">
                <a:solidFill>
                  <a:schemeClr val="tx1">
                    <a:tint val="75000"/>
                  </a:schemeClr>
                </a:solidFill>
              </a:defRPr>
            </a:lvl4pPr>
            <a:lvl5pPr marL="2438278" indent="0">
              <a:buNone/>
              <a:defRPr sz="2133">
                <a:solidFill>
                  <a:schemeClr val="tx1">
                    <a:tint val="75000"/>
                  </a:schemeClr>
                </a:solidFill>
              </a:defRPr>
            </a:lvl5pPr>
            <a:lvl6pPr marL="3047848" indent="0">
              <a:buNone/>
              <a:defRPr sz="2133">
                <a:solidFill>
                  <a:schemeClr val="tx1">
                    <a:tint val="75000"/>
                  </a:schemeClr>
                </a:solidFill>
              </a:defRPr>
            </a:lvl6pPr>
            <a:lvl7pPr marL="3657418" indent="0">
              <a:buNone/>
              <a:defRPr sz="2133">
                <a:solidFill>
                  <a:schemeClr val="tx1">
                    <a:tint val="75000"/>
                  </a:schemeClr>
                </a:solidFill>
              </a:defRPr>
            </a:lvl7pPr>
            <a:lvl8pPr marL="4266987" indent="0">
              <a:buNone/>
              <a:defRPr sz="2133">
                <a:solidFill>
                  <a:schemeClr val="tx1">
                    <a:tint val="75000"/>
                  </a:schemeClr>
                </a:solidFill>
              </a:defRPr>
            </a:lvl8pPr>
            <a:lvl9pPr marL="4876557"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741173" y="4946156"/>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70" indent="0">
              <a:buNone/>
              <a:defRPr sz="2667">
                <a:solidFill>
                  <a:schemeClr val="tx1">
                    <a:tint val="75000"/>
                  </a:schemeClr>
                </a:solidFill>
              </a:defRPr>
            </a:lvl2pPr>
            <a:lvl3pPr marL="1219140" indent="0">
              <a:buNone/>
              <a:defRPr sz="2400">
                <a:solidFill>
                  <a:schemeClr val="tx1">
                    <a:tint val="75000"/>
                  </a:schemeClr>
                </a:solidFill>
              </a:defRPr>
            </a:lvl3pPr>
            <a:lvl4pPr marL="1828709" indent="0">
              <a:buNone/>
              <a:defRPr sz="2133">
                <a:solidFill>
                  <a:schemeClr val="tx1">
                    <a:tint val="75000"/>
                  </a:schemeClr>
                </a:solidFill>
              </a:defRPr>
            </a:lvl4pPr>
            <a:lvl5pPr marL="2438278" indent="0">
              <a:buNone/>
              <a:defRPr sz="2133">
                <a:solidFill>
                  <a:schemeClr val="tx1">
                    <a:tint val="75000"/>
                  </a:schemeClr>
                </a:solidFill>
              </a:defRPr>
            </a:lvl5pPr>
            <a:lvl6pPr marL="3047848" indent="0">
              <a:buNone/>
              <a:defRPr sz="2133">
                <a:solidFill>
                  <a:schemeClr val="tx1">
                    <a:tint val="75000"/>
                  </a:schemeClr>
                </a:solidFill>
              </a:defRPr>
            </a:lvl6pPr>
            <a:lvl7pPr marL="3657418" indent="0">
              <a:buNone/>
              <a:defRPr sz="2133">
                <a:solidFill>
                  <a:schemeClr val="tx1">
                    <a:tint val="75000"/>
                  </a:schemeClr>
                </a:solidFill>
              </a:defRPr>
            </a:lvl7pPr>
            <a:lvl8pPr marL="4266987" indent="0">
              <a:buNone/>
              <a:defRPr sz="2133">
                <a:solidFill>
                  <a:schemeClr val="tx1">
                    <a:tint val="75000"/>
                  </a:schemeClr>
                </a:solidFill>
              </a:defRPr>
            </a:lvl8pPr>
            <a:lvl9pPr marL="4876557"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965200" y="4576741"/>
            <a:ext cx="1487424" cy="1487424"/>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5137295" y="4572000"/>
            <a:ext cx="1487424" cy="1487424"/>
          </a:xfrm>
        </p:spPr>
        <p:txBody>
          <a:bodyPr/>
          <a:lstStyle/>
          <a:p>
            <a:pPr lvl="0"/>
            <a:r>
              <a:rPr lang="en-US"/>
              <a:t>Edit Master text styles</a:t>
            </a:r>
          </a:p>
        </p:txBody>
      </p:sp>
    </p:spTree>
    <p:extLst>
      <p:ext uri="{BB962C8B-B14F-4D97-AF65-F5344CB8AC3E}">
        <p14:creationId xmlns:p14="http://schemas.microsoft.com/office/powerpoint/2010/main" val="8418890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4038600"/>
            <a:ext cx="10750549" cy="1642533"/>
          </a:xfrm>
          <a:prstGeom prst="rect">
            <a:avLst/>
          </a:prstGeom>
        </p:spPr>
        <p:txBody>
          <a:bodyPr anchor="b">
            <a:normAutofit/>
          </a:bodyPr>
          <a:lstStyle>
            <a:lvl1pPr>
              <a:defRPr sz="48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831851" y="5690369"/>
            <a:ext cx="2450592" cy="465667"/>
          </a:xfrm>
          <a:prstGeom prst="rect">
            <a:avLst/>
          </a:prstGeom>
        </p:spPr>
        <p:txBody>
          <a:bodyPr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831851" y="6054436"/>
            <a:ext cx="2450592" cy="604253"/>
          </a:xfrm>
          <a:prstGeom prst="rect">
            <a:avLst/>
          </a:prstGeom>
        </p:spPr>
        <p:txBody>
          <a:bodyPr>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3639059" y="5705075"/>
            <a:ext cx="2450592" cy="465667"/>
          </a:xfrm>
          <a:prstGeom prst="rect">
            <a:avLst/>
          </a:prstGeom>
        </p:spPr>
        <p:txBody>
          <a:bodyPr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3639059" y="6069142"/>
            <a:ext cx="2450592" cy="604253"/>
          </a:xfrm>
          <a:prstGeom prst="rect">
            <a:avLst/>
          </a:prstGeom>
        </p:spPr>
        <p:txBody>
          <a:bodyPr>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13492139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524000" y="1121833"/>
            <a:ext cx="9347200" cy="2387600"/>
          </a:xfrm>
          <a:prstGeom prst="rect">
            <a:avLst/>
          </a:prstGeom>
        </p:spPr>
        <p:txBody>
          <a:bodyPr anchor="b">
            <a:normAutofit/>
          </a:bodyPr>
          <a:lstStyle>
            <a:lvl1pPr algn="ct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524000" y="3602569"/>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70" indent="0" algn="ctr">
              <a:buNone/>
              <a:defRPr sz="2667"/>
            </a:lvl2pPr>
            <a:lvl3pPr marL="1219140" indent="0" algn="ctr">
              <a:buNone/>
              <a:defRPr sz="2400"/>
            </a:lvl3pPr>
            <a:lvl4pPr marL="1828709" indent="0" algn="ctr">
              <a:buNone/>
              <a:defRPr sz="2133"/>
            </a:lvl4pPr>
            <a:lvl5pPr marL="2438278" indent="0" algn="ctr">
              <a:buNone/>
              <a:defRPr sz="2133"/>
            </a:lvl5pPr>
            <a:lvl6pPr marL="3047848" indent="0" algn="ctr">
              <a:buNone/>
              <a:defRPr sz="2133"/>
            </a:lvl6pPr>
            <a:lvl7pPr marL="3657418" indent="0" algn="ctr">
              <a:buNone/>
              <a:defRPr sz="2133"/>
            </a:lvl7pPr>
            <a:lvl8pPr marL="4266987" indent="0" algn="ctr">
              <a:buNone/>
              <a:defRPr sz="2133"/>
            </a:lvl8pPr>
            <a:lvl9pPr marL="4876557" indent="0" algn="ctr">
              <a:buNone/>
              <a:defRPr sz="2133"/>
            </a:lvl9pPr>
          </a:lstStyle>
          <a:p>
            <a:r>
              <a:rPr lang="en-US"/>
              <a:t>Click to edit Master subtitle style</a:t>
            </a:r>
            <a:endParaRPr lang="en-US" dirty="0"/>
          </a:p>
        </p:txBody>
      </p:sp>
    </p:spTree>
    <p:extLst>
      <p:ext uri="{BB962C8B-B14F-4D97-AF65-F5344CB8AC3E}">
        <p14:creationId xmlns:p14="http://schemas.microsoft.com/office/powerpoint/2010/main" val="22477765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838200" y="1371600"/>
            <a:ext cx="10744200" cy="50038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09" indent="0">
              <a:buNone/>
              <a:defRPr sz="1600">
                <a:latin typeface="Lato" panose="020F0502020204030203" pitchFamily="34" charset="0"/>
              </a:defRPr>
            </a:lvl4pPr>
            <a:lvl5pPr marL="2438278"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7418473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838201" y="1371602"/>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09" indent="0">
              <a:buNone/>
              <a:defRPr sz="1600">
                <a:latin typeface="Lato" panose="020F0502020204030203" pitchFamily="34" charset="0"/>
              </a:defRPr>
            </a:lvl4pPr>
            <a:lvl5pPr marL="2438278"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294965" y="1371602"/>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09" indent="0">
              <a:buNone/>
              <a:defRPr sz="1600">
                <a:latin typeface="Lato" panose="020F0502020204030203" pitchFamily="34" charset="0"/>
              </a:defRPr>
            </a:lvl4pPr>
            <a:lvl5pPr marL="2438278"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6144420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840319" y="1371602"/>
            <a:ext cx="5293783" cy="838175"/>
          </a:xfrm>
          <a:prstGeom prst="rect">
            <a:avLst/>
          </a:prstGeom>
        </p:spPr>
        <p:txBody>
          <a:bodyPr anchor="t">
            <a:normAutofit/>
          </a:bodyPr>
          <a:lstStyle>
            <a:lvl1pPr marL="0" indent="0">
              <a:buNone/>
              <a:defRPr sz="2400" b="1">
                <a:solidFill>
                  <a:srgbClr val="393A39"/>
                </a:solidFill>
                <a:latin typeface="Lato" panose="020F0502020204030203" pitchFamily="34" charset="0"/>
              </a:defRPr>
            </a:lvl1pPr>
            <a:lvl2pPr marL="609570" indent="0">
              <a:buNone/>
              <a:defRPr sz="2667" b="1"/>
            </a:lvl2pPr>
            <a:lvl3pPr marL="1219140" indent="0">
              <a:buNone/>
              <a:defRPr sz="2400" b="1"/>
            </a:lvl3pPr>
            <a:lvl4pPr marL="1828709" indent="0">
              <a:buNone/>
              <a:defRPr sz="2133" b="1"/>
            </a:lvl4pPr>
            <a:lvl5pPr marL="2438278" indent="0">
              <a:buNone/>
              <a:defRPr sz="2133" b="1"/>
            </a:lvl5pPr>
            <a:lvl6pPr marL="3047848" indent="0">
              <a:buNone/>
              <a:defRPr sz="2133" b="1"/>
            </a:lvl6pPr>
            <a:lvl7pPr marL="3657418" indent="0">
              <a:buNone/>
              <a:defRPr sz="2133" b="1"/>
            </a:lvl7pPr>
            <a:lvl8pPr marL="4266987" indent="0">
              <a:buNone/>
              <a:defRPr sz="2133" b="1"/>
            </a:lvl8pPr>
            <a:lvl9pPr marL="4876557" indent="0">
              <a:buNone/>
              <a:defRPr sz="2133"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840319" y="2209777"/>
            <a:ext cx="5293783" cy="4165607"/>
          </a:xfrm>
          <a:prstGeom prst="rect">
            <a:avLst/>
          </a:prstGeom>
        </p:spPr>
        <p:txBody>
          <a:bodyPr>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09" indent="0">
              <a:buNone/>
              <a:defRPr sz="1600">
                <a:latin typeface="Lato" panose="020F0502020204030203" pitchFamily="34" charset="0"/>
              </a:defRPr>
            </a:lvl4pPr>
            <a:lvl5pPr marL="2438278"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86500" y="1371601"/>
            <a:ext cx="5295901" cy="838200"/>
          </a:xfrm>
          <a:prstGeom prst="rect">
            <a:avLst/>
          </a:prstGeom>
        </p:spPr>
        <p:txBody>
          <a:bodyPr anchor="t">
            <a:normAutofit/>
          </a:bodyPr>
          <a:lstStyle>
            <a:lvl1pPr marL="0" indent="0">
              <a:buNone/>
              <a:defRPr sz="2400" b="1">
                <a:solidFill>
                  <a:srgbClr val="393A39"/>
                </a:solidFill>
                <a:latin typeface="Lato" panose="020F0502020204030203" pitchFamily="34" charset="0"/>
              </a:defRPr>
            </a:lvl1pPr>
            <a:lvl2pPr marL="609570" indent="0">
              <a:buNone/>
              <a:defRPr sz="2667" b="1"/>
            </a:lvl2pPr>
            <a:lvl3pPr marL="1219140" indent="0">
              <a:buNone/>
              <a:defRPr sz="2400" b="1"/>
            </a:lvl3pPr>
            <a:lvl4pPr marL="1828709" indent="0">
              <a:buNone/>
              <a:defRPr sz="2133" b="1"/>
            </a:lvl4pPr>
            <a:lvl5pPr marL="2438278" indent="0">
              <a:buNone/>
              <a:defRPr sz="2133" b="1"/>
            </a:lvl5pPr>
            <a:lvl6pPr marL="3047848" indent="0">
              <a:buNone/>
              <a:defRPr sz="2133" b="1"/>
            </a:lvl6pPr>
            <a:lvl7pPr marL="3657418" indent="0">
              <a:buNone/>
              <a:defRPr sz="2133" b="1"/>
            </a:lvl7pPr>
            <a:lvl8pPr marL="4266987" indent="0">
              <a:buNone/>
              <a:defRPr sz="2133" b="1"/>
            </a:lvl8pPr>
            <a:lvl9pPr marL="4876557" indent="0">
              <a:buNone/>
              <a:defRPr sz="2133"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86500" y="2209799"/>
            <a:ext cx="5295901" cy="4165583"/>
          </a:xfrm>
          <a:prstGeom prst="rect">
            <a:avLst/>
          </a:prstGeom>
        </p:spPr>
        <p:txBody>
          <a:bodyPr>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09" indent="0">
              <a:buNone/>
              <a:defRPr sz="1600">
                <a:latin typeface="Lato" panose="020F0502020204030203" pitchFamily="34" charset="0"/>
              </a:defRPr>
            </a:lvl4pPr>
            <a:lvl5pPr marL="2438278"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7949183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838200" y="1371600"/>
            <a:ext cx="10744200" cy="50038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09" indent="0">
              <a:buNone/>
              <a:defRPr sz="1600">
                <a:latin typeface="Lato" panose="020F0502020204030203" pitchFamily="34" charset="0"/>
              </a:defRPr>
            </a:lvl4pPr>
            <a:lvl5pPr marL="2438278"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838200" y="381000"/>
            <a:ext cx="10744200" cy="990600"/>
          </a:xfrm>
          <a:prstGeom prst="rect">
            <a:avLst/>
          </a:prstGeom>
        </p:spPr>
        <p:txBody>
          <a:bodyPr>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7546164" y="5969000"/>
            <a:ext cx="4036237" cy="406400"/>
          </a:xfrm>
        </p:spPr>
        <p:txBody>
          <a:bodyPr>
            <a:normAutofit/>
          </a:bodyPr>
          <a:lstStyle>
            <a:lvl1pPr marL="0" indent="0">
              <a:buNone/>
              <a:defRPr sz="1067" b="1" i="1">
                <a:solidFill>
                  <a:schemeClr val="accent2"/>
                </a:solidFill>
                <a:latin typeface="Lato" panose="020F0502020204030203" pitchFamily="34" charset="77"/>
              </a:defRPr>
            </a:lvl1pPr>
            <a:lvl2pPr marL="609570" indent="0">
              <a:buNone/>
              <a:defRPr/>
            </a:lvl2pPr>
            <a:lvl3pPr marL="1219140" indent="0">
              <a:buNone/>
              <a:defRPr/>
            </a:lvl3pPr>
          </a:lstStyle>
          <a:p>
            <a:pPr lvl="0"/>
            <a:r>
              <a:rPr lang="en-US"/>
              <a:t>Edit Master text styles</a:t>
            </a:r>
          </a:p>
        </p:txBody>
      </p:sp>
    </p:spTree>
    <p:extLst>
      <p:ext uri="{BB962C8B-B14F-4D97-AF65-F5344CB8AC3E}">
        <p14:creationId xmlns:p14="http://schemas.microsoft.com/office/powerpoint/2010/main" val="40168716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0605348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9"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9" y="2057400"/>
            <a:ext cx="3932767" cy="42164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09" indent="0">
              <a:buNone/>
              <a:defRPr sz="1600">
                <a:latin typeface="Lato" panose="020F0502020204030203" pitchFamily="34" charset="0"/>
              </a:defRPr>
            </a:lvl4pPr>
            <a:lvl5pPr marL="2438278"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24948354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9"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9" y="2057400"/>
            <a:ext cx="3932767" cy="42164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09" indent="0">
              <a:buNone/>
              <a:defRPr sz="1600">
                <a:latin typeface="Lato" panose="020F0502020204030203" pitchFamily="34" charset="0"/>
              </a:defRPr>
            </a:lvl4pPr>
            <a:lvl5pPr marL="2438278"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0041668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7" y="990600"/>
            <a:ext cx="7084483"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534400" y="279400"/>
            <a:ext cx="3352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7" y="2057400"/>
            <a:ext cx="7084483" cy="4216400"/>
          </a:xfrm>
          <a:prstGeom prst="rect">
            <a:avLst/>
          </a:prstGeom>
        </p:spPr>
        <p:txBody>
          <a:bodyPr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09" indent="0">
              <a:buNone/>
              <a:defRPr sz="1600">
                <a:latin typeface="Lato" panose="020F0502020204030203" pitchFamily="34" charset="0"/>
              </a:defRPr>
            </a:lvl4pPr>
            <a:lvl5pPr marL="2438278"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51098924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5"/>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09" indent="0">
              <a:buNone/>
              <a:defRPr sz="1600">
                <a:latin typeface="Lato" panose="020F0502020204030203" pitchFamily="34" charset="0"/>
              </a:defRPr>
            </a:lvl4pPr>
            <a:lvl5pPr marL="2438278"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2"/>
            <a:ext cx="3352800" cy="584775"/>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24652909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1710267"/>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571750"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571750"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74117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74117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965200" y="4576741"/>
            <a:ext cx="1487424" cy="1487424"/>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5137295" y="4572000"/>
            <a:ext cx="1487424" cy="1487424"/>
          </a:xfrm>
        </p:spPr>
        <p:txBody>
          <a:bodyPr/>
          <a:lstStyle/>
          <a:p>
            <a:pPr lvl="0"/>
            <a:r>
              <a:rPr lang="en-US"/>
              <a:t>Edit Master text styles</a:t>
            </a:r>
          </a:p>
        </p:txBody>
      </p:sp>
    </p:spTree>
    <p:extLst>
      <p:ext uri="{BB962C8B-B14F-4D97-AF65-F5344CB8AC3E}">
        <p14:creationId xmlns:p14="http://schemas.microsoft.com/office/powerpoint/2010/main" val="205884848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2"/>
            <a:ext cx="3860800" cy="1569660"/>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7"/>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197181910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3"/>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2"/>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60799866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1"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5"/>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3"/>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2"/>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3"/>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2"/>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39718028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cSld name="1_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5486400" y="279401"/>
            <a:ext cx="6400800" cy="62992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2667">
                <a:latin typeface="Lato" panose="020F0502020204030203" pitchFamily="34" charset="0"/>
              </a:defRPr>
            </a:lvl4pPr>
            <a:lvl5pPr marL="2438339" indent="0">
              <a:buNone/>
              <a:defRPr sz="2667">
                <a:latin typeface="Lato" panose="020F0502020204030203" pitchFamily="34" charset="0"/>
              </a:defRPr>
            </a:lvl5pPr>
            <a:lvl6pPr>
              <a:defRPr sz="2667"/>
            </a:lvl6pPr>
            <a:lvl7pPr>
              <a:defRPr sz="2667"/>
            </a:lvl7pPr>
            <a:lvl8pPr>
              <a:defRPr sz="2667"/>
            </a:lvl8pPr>
            <a:lvl9pPr>
              <a:defRPr sz="2667"/>
            </a:lvl9pPr>
          </a:lstStyle>
          <a:p>
            <a:pPr lvl="0"/>
            <a:r>
              <a:rPr lang="en-US"/>
              <a:t>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840318" y="2057400"/>
            <a:ext cx="3932767" cy="3812117"/>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5486400" y="5869517"/>
            <a:ext cx="2641600" cy="709081"/>
          </a:xfrm>
        </p:spPr>
        <p:txBody>
          <a:bodyPr>
            <a:normAutofit/>
          </a:bodyPr>
          <a:lstStyle>
            <a:lvl1pPr marL="0" indent="0">
              <a:buNone/>
              <a:defRPr sz="1067"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312563014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cSld name="2_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5486400" y="279401"/>
            <a:ext cx="6400800" cy="62992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573" indent="0">
              <a:buNone/>
              <a:defRPr sz="2667">
                <a:latin typeface="Lato" panose="020F0502020204030203" pitchFamily="34" charset="0"/>
              </a:defRPr>
            </a:lvl4pPr>
            <a:lvl5pPr marL="2438098" indent="0">
              <a:buNone/>
              <a:defRPr sz="2667">
                <a:latin typeface="Lato" panose="020F0502020204030203" pitchFamily="34" charset="0"/>
              </a:defRPr>
            </a:lvl5pPr>
            <a:lvl6pPr>
              <a:defRPr sz="2667"/>
            </a:lvl6pPr>
            <a:lvl7pPr>
              <a:defRPr sz="2667"/>
            </a:lvl7pPr>
            <a:lvl8pPr>
              <a:defRPr sz="2667"/>
            </a:lvl8pPr>
            <a:lvl9pPr>
              <a:defRPr sz="2667"/>
            </a:lvl9pPr>
          </a:lstStyle>
          <a:p>
            <a:pPr lvl="0"/>
            <a:r>
              <a:rPr lang="en-US"/>
              <a:t>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840323" y="457200"/>
            <a:ext cx="3932767" cy="16002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840323" y="2057400"/>
            <a:ext cx="3932767" cy="3812117"/>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573" indent="0">
              <a:buNone/>
              <a:defRPr sz="1600">
                <a:latin typeface="Lato" panose="020F0502020204030203" pitchFamily="34" charset="0"/>
              </a:defRPr>
            </a:lvl4pPr>
            <a:lvl5pPr marL="2438098"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8585642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27697631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2834051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en-US"/>
              <a:t>Edit Master text styles</a:t>
            </a:r>
          </a:p>
        </p:txBody>
      </p:sp>
    </p:spTree>
    <p:extLst>
      <p:ext uri="{BB962C8B-B14F-4D97-AF65-F5344CB8AC3E}">
        <p14:creationId xmlns:p14="http://schemas.microsoft.com/office/powerpoint/2010/main" val="211768416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227880289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914399" y="1407584"/>
            <a:ext cx="10780891" cy="54504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1407585"/>
            <a:ext cx="10769600" cy="545041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599" y="4077627"/>
            <a:ext cx="3533423" cy="1199685"/>
          </a:xfrm>
          <a:solidFill>
            <a:schemeClr val="tx2"/>
          </a:solidFill>
        </p:spPr>
        <p:txBody>
          <a:bodyPr lIns="137160" tIns="45720" rIns="137160" bIns="45720" anchor="b" anchorCtr="0">
            <a:noAutofit/>
          </a:bodyPr>
          <a:lstStyle>
            <a:lvl1pPr marL="0" indent="0">
              <a:buNone/>
              <a:defRPr sz="36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599" y="5277314"/>
            <a:ext cx="3533423" cy="1199685"/>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3754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609599" y="3566238"/>
            <a:ext cx="3533423" cy="511387"/>
          </a:xfrm>
          <a:solidFill>
            <a:schemeClr val="tx2"/>
          </a:solidFill>
        </p:spPr>
        <p:txBody>
          <a:bodyPr lIns="137160" tIns="45720" rIns="137160" bIns="0" anchor="b" anchorCtr="0">
            <a:normAutofit/>
          </a:bodyPr>
          <a:lstStyle>
            <a:lvl1pPr marL="0" indent="0">
              <a:buNone/>
              <a:defRPr sz="16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26852463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524000" y="1121833"/>
            <a:ext cx="9347200" cy="2387600"/>
          </a:xfrm>
          <a:prstGeom prst="rect">
            <a:avLst/>
          </a:prstGeom>
        </p:spPr>
        <p:txBody>
          <a:bodyPr anchor="b">
            <a:normAutofit/>
          </a:bodyPr>
          <a:lstStyle>
            <a:lvl1pPr algn="ct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a:t>Click to edit Master subtitle style</a:t>
            </a:r>
            <a:endParaRPr lang="en-US" dirty="0"/>
          </a:p>
        </p:txBody>
      </p:sp>
    </p:spTree>
    <p:extLst>
      <p:ext uri="{BB962C8B-B14F-4D97-AF65-F5344CB8AC3E}">
        <p14:creationId xmlns:p14="http://schemas.microsoft.com/office/powerpoint/2010/main" val="39503087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23510403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86659464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61378589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322269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229600" y="0"/>
            <a:ext cx="3962400" cy="68580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421791268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44761382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60188368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171555729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609600" y="4046187"/>
            <a:ext cx="3223683" cy="2227613"/>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01177826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632201"/>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546601"/>
            <a:ext cx="2179628" cy="19304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632201"/>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546601"/>
            <a:ext cx="2179628" cy="19304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31845019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838200" y="1371600"/>
            <a:ext cx="10744200" cy="50038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17779281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94032619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1333"/>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1333"/>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46685"/>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46685"/>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202715407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222212693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3732134"/>
            <a:ext cx="12192000" cy="31258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CD8A0CAE-EB69-8B4A-8FD3-105C3132143E}"/>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4673601" y="4343401"/>
            <a:ext cx="7490084" cy="2514599"/>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71642848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6197600"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609599" y="1701800"/>
            <a:ext cx="4267199"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609601" y="2768600"/>
            <a:ext cx="4267199"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63136701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4749035"/>
            <a:ext cx="12192000" cy="21089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2414"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362414" y="4749036"/>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362415" y="5224389"/>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8229877"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8229877" y="4749036"/>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8229877" y="5224389"/>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609601" y="2768600"/>
            <a:ext cx="3223683" cy="1473200"/>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387584179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12192000" cy="340482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40482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763389"/>
            <a:ext cx="11176000" cy="1172688"/>
          </a:xfrm>
          <a:prstGeom prst="rect">
            <a:avLst/>
          </a:prstGeom>
          <a:solidFill>
            <a:schemeClr val="tx2"/>
          </a:solidFill>
        </p:spPr>
        <p:txBody>
          <a:bodyPr lIns="2834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491131" y="3022601"/>
            <a:ext cx="2907987" cy="3656377"/>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3759201" y="4243024"/>
            <a:ext cx="7164780" cy="2437176"/>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118973272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85763924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189093343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31126788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838200" y="1371601"/>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294965" y="1371601"/>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2673737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0"/>
            <a:ext cx="12192000" cy="441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041400"/>
            <a:ext cx="6096000"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688701"/>
            <a:ext cx="2928469" cy="1419499"/>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378148642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1"/>
            <a:ext cx="12192000" cy="4440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66801"/>
            <a:ext cx="4572001"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889001"/>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49361402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9335380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428997436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4748505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spcCol="27432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273569165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623329"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29"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3814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0839058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930475"/>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905000"/>
            <a:ext cx="5364480" cy="2545861"/>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4455121"/>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0475"/>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5000"/>
            <a:ext cx="5364480" cy="2545861"/>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55121"/>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8559441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3"/>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409360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840318" y="1371601"/>
            <a:ext cx="5293783" cy="838175"/>
          </a:xfrm>
          <a:prstGeom prst="rect">
            <a:avLst/>
          </a:prstGeom>
        </p:spPr>
        <p:txBody>
          <a:bodyPr anchor="t">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840318" y="2209775"/>
            <a:ext cx="5293783" cy="4165607"/>
          </a:xfrm>
          <a:prstGeom prst="rect">
            <a:avLst/>
          </a:prstGeom>
        </p:spPr>
        <p:txBody>
          <a:bodyPr>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86499" y="1371601"/>
            <a:ext cx="5295901" cy="838200"/>
          </a:xfrm>
          <a:prstGeom prst="rect">
            <a:avLst/>
          </a:prstGeom>
        </p:spPr>
        <p:txBody>
          <a:bodyPr anchor="t">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86499" y="2209798"/>
            <a:ext cx="5295901" cy="4165583"/>
          </a:xfrm>
          <a:prstGeom prst="rect">
            <a:avLst/>
          </a:prstGeom>
        </p:spPr>
        <p:txBody>
          <a:bodyPr>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2249728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30" y="2099493"/>
            <a:ext cx="3135871" cy="47585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433330" y="2099493"/>
            <a:ext cx="3135871" cy="47585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8243330" y="2099493"/>
            <a:ext cx="3135871" cy="47585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9035608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29" y="2099493"/>
            <a:ext cx="3535680" cy="39711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328160" y="2099493"/>
            <a:ext cx="3535680" cy="39711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8148320" y="2099493"/>
            <a:ext cx="3535680" cy="39711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72793444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9851867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3386820"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3398108"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6166297"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6" y="1092200"/>
            <a:ext cx="2621280" cy="262127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11831" y="3848134"/>
            <a:ext cx="2596269" cy="2631439"/>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387805" y="1092201"/>
            <a:ext cx="2620295" cy="2621279"/>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48133"/>
            <a:ext cx="258008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57734"/>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166297"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6469525" y="1193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34376175"/>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599607" y="1789696"/>
            <a:ext cx="3962400" cy="2350505"/>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6377077" y="1789696"/>
            <a:ext cx="3962400" cy="2350505"/>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8776147"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8776147"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992085"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992085"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9" name="Content Placeholder 3">
            <a:extLst>
              <a:ext uri="{FF2B5EF4-FFF2-40B4-BE49-F238E27FC236}">
                <a16:creationId xmlns:a16="http://schemas.microsoft.com/office/drawing/2014/main" id="{883CEC0D-877D-B04D-90D5-E1CF01A8E507}"/>
              </a:ext>
            </a:extLst>
          </p:cNvPr>
          <p:cNvSpPr>
            <a:spLocks noGrp="1" noChangeAspect="1"/>
          </p:cNvSpPr>
          <p:nvPr>
            <p:ph sz="quarter" idx="33" hasCustomPrompt="1"/>
          </p:nvPr>
        </p:nvSpPr>
        <p:spPr>
          <a:xfrm>
            <a:off x="599607" y="4507912"/>
            <a:ext cx="3962400" cy="2350505"/>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0" name="Content Placeholder 3">
            <a:extLst>
              <a:ext uri="{FF2B5EF4-FFF2-40B4-BE49-F238E27FC236}">
                <a16:creationId xmlns:a16="http://schemas.microsoft.com/office/drawing/2014/main" id="{32EDD358-615C-1649-8F62-18AA2762B14B}"/>
              </a:ext>
            </a:extLst>
          </p:cNvPr>
          <p:cNvSpPr>
            <a:spLocks noGrp="1" noChangeAspect="1"/>
          </p:cNvSpPr>
          <p:nvPr>
            <p:ph sz="quarter" idx="34" hasCustomPrompt="1"/>
          </p:nvPr>
        </p:nvSpPr>
        <p:spPr>
          <a:xfrm>
            <a:off x="6377077" y="4507912"/>
            <a:ext cx="3962400" cy="2350505"/>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8776147"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8776147"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992085"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992085"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26120940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09165174"/>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63942389"/>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4153492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0557"/>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2097070"/>
            <a:ext cx="2618627" cy="1472977"/>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0557"/>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0557"/>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8028762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9144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451110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838200" y="1371600"/>
            <a:ext cx="10744200" cy="50038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838200" y="381000"/>
            <a:ext cx="10744200" cy="990600"/>
          </a:xfrm>
          <a:prstGeom prst="rect">
            <a:avLst/>
          </a:prstGeom>
        </p:spPr>
        <p:txBody>
          <a:bodyPr>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7546163" y="5969000"/>
            <a:ext cx="4036237" cy="406400"/>
          </a:xfrm>
        </p:spPr>
        <p:txBody>
          <a:bodyPr>
            <a:normAutofit/>
          </a:bodyPr>
          <a:lstStyle>
            <a:lvl1pPr marL="0" indent="0">
              <a:buNone/>
              <a:defRPr sz="1067" b="1" i="1">
                <a:solidFill>
                  <a:schemeClr val="accent2"/>
                </a:solidFill>
                <a:latin typeface="Lato" panose="020F0502020204030203" pitchFamily="34" charset="77"/>
              </a:defRPr>
            </a:lvl1pPr>
            <a:lvl2pPr marL="609585" indent="0">
              <a:buNone/>
              <a:defRPr/>
            </a:lvl2pPr>
            <a:lvl3pPr marL="1219170" indent="0">
              <a:buNone/>
              <a:defRPr/>
            </a:lvl3pPr>
          </a:lstStyle>
          <a:p>
            <a:pPr lvl="0"/>
            <a:r>
              <a:rPr lang="en-US"/>
              <a:t>Edit Master text styles</a:t>
            </a:r>
          </a:p>
        </p:txBody>
      </p:sp>
    </p:spTree>
    <p:extLst>
      <p:ext uri="{BB962C8B-B14F-4D97-AF65-F5344CB8AC3E}">
        <p14:creationId xmlns:p14="http://schemas.microsoft.com/office/powerpoint/2010/main" val="1733198865"/>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49311844"/>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36686841"/>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83385829"/>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25984"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25984"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06517175"/>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69474768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117721202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2258770136"/>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412985254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43312144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16529363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28468734"/>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210404502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1990947262"/>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569660"/>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709398563"/>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752990051"/>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5"/>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177555121"/>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2" y="1710268"/>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831851" y="4588933"/>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70" indent="0">
              <a:buNone/>
              <a:defRPr sz="2667">
                <a:solidFill>
                  <a:schemeClr val="tx1">
                    <a:tint val="75000"/>
                  </a:schemeClr>
                </a:solidFill>
              </a:defRPr>
            </a:lvl2pPr>
            <a:lvl3pPr marL="1219140" indent="0">
              <a:buNone/>
              <a:defRPr sz="2400">
                <a:solidFill>
                  <a:schemeClr val="tx1">
                    <a:tint val="75000"/>
                  </a:schemeClr>
                </a:solidFill>
              </a:defRPr>
            </a:lvl3pPr>
            <a:lvl4pPr marL="1828709" indent="0">
              <a:buNone/>
              <a:defRPr sz="2133">
                <a:solidFill>
                  <a:schemeClr val="tx1">
                    <a:tint val="75000"/>
                  </a:schemeClr>
                </a:solidFill>
              </a:defRPr>
            </a:lvl4pPr>
            <a:lvl5pPr marL="2438278" indent="0">
              <a:buNone/>
              <a:defRPr sz="2133">
                <a:solidFill>
                  <a:schemeClr val="tx1">
                    <a:tint val="75000"/>
                  </a:schemeClr>
                </a:solidFill>
              </a:defRPr>
            </a:lvl5pPr>
            <a:lvl6pPr marL="3047848" indent="0">
              <a:buNone/>
              <a:defRPr sz="2133">
                <a:solidFill>
                  <a:schemeClr val="tx1">
                    <a:tint val="75000"/>
                  </a:schemeClr>
                </a:solidFill>
              </a:defRPr>
            </a:lvl6pPr>
            <a:lvl7pPr marL="3657418" indent="0">
              <a:buNone/>
              <a:defRPr sz="2133">
                <a:solidFill>
                  <a:schemeClr val="tx1">
                    <a:tint val="75000"/>
                  </a:schemeClr>
                </a:solidFill>
              </a:defRPr>
            </a:lvl7pPr>
            <a:lvl8pPr marL="4266987" indent="0">
              <a:buNone/>
              <a:defRPr sz="2133">
                <a:solidFill>
                  <a:schemeClr val="tx1">
                    <a:tint val="75000"/>
                  </a:schemeClr>
                </a:solidFill>
              </a:defRPr>
            </a:lvl8pPr>
            <a:lvl9pPr marL="4876557"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831851"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70" indent="0">
              <a:buNone/>
              <a:defRPr sz="2667">
                <a:solidFill>
                  <a:schemeClr val="tx1">
                    <a:tint val="75000"/>
                  </a:schemeClr>
                </a:solidFill>
              </a:defRPr>
            </a:lvl2pPr>
            <a:lvl3pPr marL="1219140" indent="0">
              <a:buNone/>
              <a:defRPr sz="2400">
                <a:solidFill>
                  <a:schemeClr val="tx1">
                    <a:tint val="75000"/>
                  </a:schemeClr>
                </a:solidFill>
              </a:defRPr>
            </a:lvl3pPr>
            <a:lvl4pPr marL="1828709" indent="0">
              <a:buNone/>
              <a:defRPr sz="2133">
                <a:solidFill>
                  <a:schemeClr val="tx1">
                    <a:tint val="75000"/>
                  </a:schemeClr>
                </a:solidFill>
              </a:defRPr>
            </a:lvl4pPr>
            <a:lvl5pPr marL="2438278" indent="0">
              <a:buNone/>
              <a:defRPr sz="2133">
                <a:solidFill>
                  <a:schemeClr val="tx1">
                    <a:tint val="75000"/>
                  </a:schemeClr>
                </a:solidFill>
              </a:defRPr>
            </a:lvl5pPr>
            <a:lvl6pPr marL="3047848" indent="0">
              <a:buNone/>
              <a:defRPr sz="2133">
                <a:solidFill>
                  <a:schemeClr val="tx1">
                    <a:tint val="75000"/>
                  </a:schemeClr>
                </a:solidFill>
              </a:defRPr>
            </a:lvl6pPr>
            <a:lvl7pPr marL="3657418" indent="0">
              <a:buNone/>
              <a:defRPr sz="2133">
                <a:solidFill>
                  <a:schemeClr val="tx1">
                    <a:tint val="75000"/>
                  </a:schemeClr>
                </a:solidFill>
              </a:defRPr>
            </a:lvl7pPr>
            <a:lvl8pPr marL="4266987" indent="0">
              <a:buNone/>
              <a:defRPr sz="2133">
                <a:solidFill>
                  <a:schemeClr val="tx1">
                    <a:tint val="75000"/>
                  </a:schemeClr>
                </a:solidFill>
              </a:defRPr>
            </a:lvl8pPr>
            <a:lvl9pPr marL="4876557"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634923" y="4588933"/>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70" indent="0">
              <a:buNone/>
              <a:defRPr sz="2667">
                <a:solidFill>
                  <a:schemeClr val="tx1">
                    <a:tint val="75000"/>
                  </a:schemeClr>
                </a:solidFill>
              </a:defRPr>
            </a:lvl2pPr>
            <a:lvl3pPr marL="1219140" indent="0">
              <a:buNone/>
              <a:defRPr sz="2400">
                <a:solidFill>
                  <a:schemeClr val="tx1">
                    <a:tint val="75000"/>
                  </a:schemeClr>
                </a:solidFill>
              </a:defRPr>
            </a:lvl3pPr>
            <a:lvl4pPr marL="1828709" indent="0">
              <a:buNone/>
              <a:defRPr sz="2133">
                <a:solidFill>
                  <a:schemeClr val="tx1">
                    <a:tint val="75000"/>
                  </a:schemeClr>
                </a:solidFill>
              </a:defRPr>
            </a:lvl4pPr>
            <a:lvl5pPr marL="2438278" indent="0">
              <a:buNone/>
              <a:defRPr sz="2133">
                <a:solidFill>
                  <a:schemeClr val="tx1">
                    <a:tint val="75000"/>
                  </a:schemeClr>
                </a:solidFill>
              </a:defRPr>
            </a:lvl5pPr>
            <a:lvl6pPr marL="3047848" indent="0">
              <a:buNone/>
              <a:defRPr sz="2133">
                <a:solidFill>
                  <a:schemeClr val="tx1">
                    <a:tint val="75000"/>
                  </a:schemeClr>
                </a:solidFill>
              </a:defRPr>
            </a:lvl6pPr>
            <a:lvl7pPr marL="3657418" indent="0">
              <a:buNone/>
              <a:defRPr sz="2133">
                <a:solidFill>
                  <a:schemeClr val="tx1">
                    <a:tint val="75000"/>
                  </a:schemeClr>
                </a:solidFill>
              </a:defRPr>
            </a:lvl7pPr>
            <a:lvl8pPr marL="4266987" indent="0">
              <a:buNone/>
              <a:defRPr sz="2133">
                <a:solidFill>
                  <a:schemeClr val="tx1">
                    <a:tint val="75000"/>
                  </a:schemeClr>
                </a:solidFill>
              </a:defRPr>
            </a:lvl8pPr>
            <a:lvl9pPr marL="4876557"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634923"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70" indent="0">
              <a:buNone/>
              <a:defRPr sz="2667">
                <a:solidFill>
                  <a:schemeClr val="tx1">
                    <a:tint val="75000"/>
                  </a:schemeClr>
                </a:solidFill>
              </a:defRPr>
            </a:lvl2pPr>
            <a:lvl3pPr marL="1219140" indent="0">
              <a:buNone/>
              <a:defRPr sz="2400">
                <a:solidFill>
                  <a:schemeClr val="tx1">
                    <a:tint val="75000"/>
                  </a:schemeClr>
                </a:solidFill>
              </a:defRPr>
            </a:lvl3pPr>
            <a:lvl4pPr marL="1828709" indent="0">
              <a:buNone/>
              <a:defRPr sz="2133">
                <a:solidFill>
                  <a:schemeClr val="tx1">
                    <a:tint val="75000"/>
                  </a:schemeClr>
                </a:solidFill>
              </a:defRPr>
            </a:lvl4pPr>
            <a:lvl5pPr marL="2438278" indent="0">
              <a:buNone/>
              <a:defRPr sz="2133">
                <a:solidFill>
                  <a:schemeClr val="tx1">
                    <a:tint val="75000"/>
                  </a:schemeClr>
                </a:solidFill>
              </a:defRPr>
            </a:lvl5pPr>
            <a:lvl6pPr marL="3047848" indent="0">
              <a:buNone/>
              <a:defRPr sz="2133">
                <a:solidFill>
                  <a:schemeClr val="tx1">
                    <a:tint val="75000"/>
                  </a:schemeClr>
                </a:solidFill>
              </a:defRPr>
            </a:lvl6pPr>
            <a:lvl7pPr marL="3657418" indent="0">
              <a:buNone/>
              <a:defRPr sz="2133">
                <a:solidFill>
                  <a:schemeClr val="tx1">
                    <a:tint val="75000"/>
                  </a:schemeClr>
                </a:solidFill>
              </a:defRPr>
            </a:lvl7pPr>
            <a:lvl8pPr marL="4266987" indent="0">
              <a:buNone/>
              <a:defRPr sz="2133">
                <a:solidFill>
                  <a:schemeClr val="tx1">
                    <a:tint val="75000"/>
                  </a:schemeClr>
                </a:solidFill>
              </a:defRPr>
            </a:lvl8pPr>
            <a:lvl9pPr marL="4876557"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81151457"/>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cSld name="OPTIONAL Content with Picture with Fill">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9"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9" y="2057400"/>
            <a:ext cx="3932767" cy="42164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09" indent="0">
              <a:buNone/>
              <a:defRPr sz="1600">
                <a:latin typeface="Lato" panose="020F0502020204030203" pitchFamily="34" charset="0"/>
              </a:defRPr>
            </a:lvl4pPr>
            <a:lvl5pPr marL="2438278"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52694753"/>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045851312"/>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81834899"/>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en-US"/>
              <a:t>Edit Master text styles</a:t>
            </a:r>
          </a:p>
        </p:txBody>
      </p:sp>
    </p:spTree>
    <p:extLst>
      <p:ext uri="{BB962C8B-B14F-4D97-AF65-F5344CB8AC3E}">
        <p14:creationId xmlns:p14="http://schemas.microsoft.com/office/powerpoint/2010/main" val="6441238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slideLayout" Target="../slideLayouts/slideLayout34.xml"/><Relationship Id="rId3" Type="http://schemas.openxmlformats.org/officeDocument/2006/relationships/slideLayout" Target="../slideLayouts/slideLayout19.xml"/><Relationship Id="rId21" Type="http://schemas.openxmlformats.org/officeDocument/2006/relationships/image" Target="../media/image2.png"/><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slideLayout" Target="../slideLayouts/slideLayout33.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20" Type="http://schemas.openxmlformats.org/officeDocument/2006/relationships/image" Target="../media/image1.jpg"/><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19" Type="http://schemas.openxmlformats.org/officeDocument/2006/relationships/theme" Target="../theme/theme2.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_rels/slideMaster3.xml.rels><?xml version="1.0" encoding="UTF-8" standalone="yes"?>
<Relationships xmlns="http://schemas.openxmlformats.org/package/2006/relationships"><Relationship Id="rId26" Type="http://schemas.openxmlformats.org/officeDocument/2006/relationships/slideLayout" Target="../slideLayouts/slideLayout60.xml"/><Relationship Id="rId21" Type="http://schemas.openxmlformats.org/officeDocument/2006/relationships/slideLayout" Target="../slideLayouts/slideLayout55.xml"/><Relationship Id="rId34" Type="http://schemas.openxmlformats.org/officeDocument/2006/relationships/slideLayout" Target="../slideLayouts/slideLayout68.xml"/><Relationship Id="rId42" Type="http://schemas.openxmlformats.org/officeDocument/2006/relationships/slideLayout" Target="../slideLayouts/slideLayout76.xml"/><Relationship Id="rId47" Type="http://schemas.openxmlformats.org/officeDocument/2006/relationships/slideLayout" Target="../slideLayouts/slideLayout81.xml"/><Relationship Id="rId50" Type="http://schemas.openxmlformats.org/officeDocument/2006/relationships/slideLayout" Target="../slideLayouts/slideLayout84.xml"/><Relationship Id="rId55" Type="http://schemas.openxmlformats.org/officeDocument/2006/relationships/slideLayout" Target="../slideLayouts/slideLayout89.xml"/><Relationship Id="rId63" Type="http://schemas.openxmlformats.org/officeDocument/2006/relationships/theme" Target="../theme/theme3.xml"/><Relationship Id="rId7" Type="http://schemas.openxmlformats.org/officeDocument/2006/relationships/slideLayout" Target="../slideLayouts/slideLayout41.xml"/><Relationship Id="rId2" Type="http://schemas.openxmlformats.org/officeDocument/2006/relationships/slideLayout" Target="../slideLayouts/slideLayout36.xml"/><Relationship Id="rId16" Type="http://schemas.openxmlformats.org/officeDocument/2006/relationships/slideLayout" Target="../slideLayouts/slideLayout50.xml"/><Relationship Id="rId29" Type="http://schemas.openxmlformats.org/officeDocument/2006/relationships/slideLayout" Target="../slideLayouts/slideLayout63.xml"/><Relationship Id="rId11" Type="http://schemas.openxmlformats.org/officeDocument/2006/relationships/slideLayout" Target="../slideLayouts/slideLayout45.xml"/><Relationship Id="rId24" Type="http://schemas.openxmlformats.org/officeDocument/2006/relationships/slideLayout" Target="../slideLayouts/slideLayout58.xml"/><Relationship Id="rId32" Type="http://schemas.openxmlformats.org/officeDocument/2006/relationships/slideLayout" Target="../slideLayouts/slideLayout66.xml"/><Relationship Id="rId37" Type="http://schemas.openxmlformats.org/officeDocument/2006/relationships/slideLayout" Target="../slideLayouts/slideLayout71.xml"/><Relationship Id="rId40" Type="http://schemas.openxmlformats.org/officeDocument/2006/relationships/slideLayout" Target="../slideLayouts/slideLayout74.xml"/><Relationship Id="rId45" Type="http://schemas.openxmlformats.org/officeDocument/2006/relationships/slideLayout" Target="../slideLayouts/slideLayout79.xml"/><Relationship Id="rId53" Type="http://schemas.openxmlformats.org/officeDocument/2006/relationships/slideLayout" Target="../slideLayouts/slideLayout87.xml"/><Relationship Id="rId58" Type="http://schemas.openxmlformats.org/officeDocument/2006/relationships/slideLayout" Target="../slideLayouts/slideLayout92.xml"/><Relationship Id="rId66" Type="http://schemas.openxmlformats.org/officeDocument/2006/relationships/image" Target="../media/image2.png"/><Relationship Id="rId5" Type="http://schemas.openxmlformats.org/officeDocument/2006/relationships/slideLayout" Target="../slideLayouts/slideLayout39.xml"/><Relationship Id="rId61" Type="http://schemas.openxmlformats.org/officeDocument/2006/relationships/slideLayout" Target="../slideLayouts/slideLayout95.xml"/><Relationship Id="rId19" Type="http://schemas.openxmlformats.org/officeDocument/2006/relationships/slideLayout" Target="../slideLayouts/slideLayout53.xml"/><Relationship Id="rId14" Type="http://schemas.openxmlformats.org/officeDocument/2006/relationships/slideLayout" Target="../slideLayouts/slideLayout48.xml"/><Relationship Id="rId22" Type="http://schemas.openxmlformats.org/officeDocument/2006/relationships/slideLayout" Target="../slideLayouts/slideLayout56.xml"/><Relationship Id="rId27" Type="http://schemas.openxmlformats.org/officeDocument/2006/relationships/slideLayout" Target="../slideLayouts/slideLayout61.xml"/><Relationship Id="rId30" Type="http://schemas.openxmlformats.org/officeDocument/2006/relationships/slideLayout" Target="../slideLayouts/slideLayout64.xml"/><Relationship Id="rId35" Type="http://schemas.openxmlformats.org/officeDocument/2006/relationships/slideLayout" Target="../slideLayouts/slideLayout69.xml"/><Relationship Id="rId43" Type="http://schemas.openxmlformats.org/officeDocument/2006/relationships/slideLayout" Target="../slideLayouts/slideLayout77.xml"/><Relationship Id="rId48" Type="http://schemas.openxmlformats.org/officeDocument/2006/relationships/slideLayout" Target="../slideLayouts/slideLayout82.xml"/><Relationship Id="rId56" Type="http://schemas.openxmlformats.org/officeDocument/2006/relationships/slideLayout" Target="../slideLayouts/slideLayout90.xml"/><Relationship Id="rId64" Type="http://schemas.openxmlformats.org/officeDocument/2006/relationships/image" Target="../media/image7.emf"/><Relationship Id="rId8" Type="http://schemas.openxmlformats.org/officeDocument/2006/relationships/slideLayout" Target="../slideLayouts/slideLayout42.xml"/><Relationship Id="rId51" Type="http://schemas.openxmlformats.org/officeDocument/2006/relationships/slideLayout" Target="../slideLayouts/slideLayout85.xml"/><Relationship Id="rId3" Type="http://schemas.openxmlformats.org/officeDocument/2006/relationships/slideLayout" Target="../slideLayouts/slideLayout37.xml"/><Relationship Id="rId12" Type="http://schemas.openxmlformats.org/officeDocument/2006/relationships/slideLayout" Target="../slideLayouts/slideLayout46.xml"/><Relationship Id="rId17" Type="http://schemas.openxmlformats.org/officeDocument/2006/relationships/slideLayout" Target="../slideLayouts/slideLayout51.xml"/><Relationship Id="rId25" Type="http://schemas.openxmlformats.org/officeDocument/2006/relationships/slideLayout" Target="../slideLayouts/slideLayout59.xml"/><Relationship Id="rId33" Type="http://schemas.openxmlformats.org/officeDocument/2006/relationships/slideLayout" Target="../slideLayouts/slideLayout67.xml"/><Relationship Id="rId38" Type="http://schemas.openxmlformats.org/officeDocument/2006/relationships/slideLayout" Target="../slideLayouts/slideLayout72.xml"/><Relationship Id="rId46" Type="http://schemas.openxmlformats.org/officeDocument/2006/relationships/slideLayout" Target="../slideLayouts/slideLayout80.xml"/><Relationship Id="rId59" Type="http://schemas.openxmlformats.org/officeDocument/2006/relationships/slideLayout" Target="../slideLayouts/slideLayout93.xml"/><Relationship Id="rId20" Type="http://schemas.openxmlformats.org/officeDocument/2006/relationships/slideLayout" Target="../slideLayouts/slideLayout54.xml"/><Relationship Id="rId41" Type="http://schemas.openxmlformats.org/officeDocument/2006/relationships/slideLayout" Target="../slideLayouts/slideLayout75.xml"/><Relationship Id="rId54" Type="http://schemas.openxmlformats.org/officeDocument/2006/relationships/slideLayout" Target="../slideLayouts/slideLayout88.xml"/><Relationship Id="rId62" Type="http://schemas.openxmlformats.org/officeDocument/2006/relationships/slideLayout" Target="../slideLayouts/slideLayout9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5" Type="http://schemas.openxmlformats.org/officeDocument/2006/relationships/slideLayout" Target="../slideLayouts/slideLayout49.xml"/><Relationship Id="rId23" Type="http://schemas.openxmlformats.org/officeDocument/2006/relationships/slideLayout" Target="../slideLayouts/slideLayout57.xml"/><Relationship Id="rId28" Type="http://schemas.openxmlformats.org/officeDocument/2006/relationships/slideLayout" Target="../slideLayouts/slideLayout62.xml"/><Relationship Id="rId36" Type="http://schemas.openxmlformats.org/officeDocument/2006/relationships/slideLayout" Target="../slideLayouts/slideLayout70.xml"/><Relationship Id="rId49" Type="http://schemas.openxmlformats.org/officeDocument/2006/relationships/slideLayout" Target="../slideLayouts/slideLayout83.xml"/><Relationship Id="rId57" Type="http://schemas.openxmlformats.org/officeDocument/2006/relationships/slideLayout" Target="../slideLayouts/slideLayout91.xml"/><Relationship Id="rId10" Type="http://schemas.openxmlformats.org/officeDocument/2006/relationships/slideLayout" Target="../slideLayouts/slideLayout44.xml"/><Relationship Id="rId31" Type="http://schemas.openxmlformats.org/officeDocument/2006/relationships/slideLayout" Target="../slideLayouts/slideLayout65.xml"/><Relationship Id="rId44" Type="http://schemas.openxmlformats.org/officeDocument/2006/relationships/slideLayout" Target="../slideLayouts/slideLayout78.xml"/><Relationship Id="rId52" Type="http://schemas.openxmlformats.org/officeDocument/2006/relationships/slideLayout" Target="../slideLayouts/slideLayout86.xml"/><Relationship Id="rId60" Type="http://schemas.openxmlformats.org/officeDocument/2006/relationships/slideLayout" Target="../slideLayouts/slideLayout94.xml"/><Relationship Id="rId65" Type="http://schemas.openxmlformats.org/officeDocument/2006/relationships/image" Target="../media/image8.emf"/><Relationship Id="rId4" Type="http://schemas.openxmlformats.org/officeDocument/2006/relationships/slideLayout" Target="../slideLayouts/slideLayout38.xml"/><Relationship Id="rId9" Type="http://schemas.openxmlformats.org/officeDocument/2006/relationships/slideLayout" Target="../slideLayouts/slideLayout43.xml"/><Relationship Id="rId13" Type="http://schemas.openxmlformats.org/officeDocument/2006/relationships/slideLayout" Target="../slideLayouts/slideLayout47.xml"/><Relationship Id="rId18" Type="http://schemas.openxmlformats.org/officeDocument/2006/relationships/slideLayout" Target="../slideLayouts/slideLayout52.xml"/><Relationship Id="rId39" Type="http://schemas.openxmlformats.org/officeDocument/2006/relationships/slideLayout" Target="../slideLayouts/slideLayout73.xml"/></Relationships>
</file>

<file path=ppt/slideMasters/_rels/slideMaster4.xml.rels><?xml version="1.0" encoding="UTF-8" standalone="yes"?>
<Relationships xmlns="http://schemas.openxmlformats.org/package/2006/relationships"><Relationship Id="rId13" Type="http://schemas.openxmlformats.org/officeDocument/2006/relationships/slideLayout" Target="../slideLayouts/slideLayout109.xml"/><Relationship Id="rId18" Type="http://schemas.openxmlformats.org/officeDocument/2006/relationships/slideLayout" Target="../slideLayouts/slideLayout114.xml"/><Relationship Id="rId26" Type="http://schemas.openxmlformats.org/officeDocument/2006/relationships/slideLayout" Target="../slideLayouts/slideLayout122.xml"/><Relationship Id="rId39" Type="http://schemas.openxmlformats.org/officeDocument/2006/relationships/slideLayout" Target="../slideLayouts/slideLayout135.xml"/><Relationship Id="rId21" Type="http://schemas.openxmlformats.org/officeDocument/2006/relationships/slideLayout" Target="../slideLayouts/slideLayout117.xml"/><Relationship Id="rId34" Type="http://schemas.openxmlformats.org/officeDocument/2006/relationships/slideLayout" Target="../slideLayouts/slideLayout130.xml"/><Relationship Id="rId42" Type="http://schemas.openxmlformats.org/officeDocument/2006/relationships/slideLayout" Target="../slideLayouts/slideLayout138.xml"/><Relationship Id="rId47" Type="http://schemas.openxmlformats.org/officeDocument/2006/relationships/slideLayout" Target="../slideLayouts/slideLayout143.xml"/><Relationship Id="rId50" Type="http://schemas.openxmlformats.org/officeDocument/2006/relationships/slideLayout" Target="../slideLayouts/slideLayout146.xml"/><Relationship Id="rId55" Type="http://schemas.openxmlformats.org/officeDocument/2006/relationships/slideLayout" Target="../slideLayouts/slideLayout151.xml"/><Relationship Id="rId7" Type="http://schemas.openxmlformats.org/officeDocument/2006/relationships/slideLayout" Target="../slideLayouts/slideLayout103.xml"/><Relationship Id="rId2" Type="http://schemas.openxmlformats.org/officeDocument/2006/relationships/slideLayout" Target="../slideLayouts/slideLayout98.xml"/><Relationship Id="rId16" Type="http://schemas.openxmlformats.org/officeDocument/2006/relationships/slideLayout" Target="../slideLayouts/slideLayout112.xml"/><Relationship Id="rId29" Type="http://schemas.openxmlformats.org/officeDocument/2006/relationships/slideLayout" Target="../slideLayouts/slideLayout125.xml"/><Relationship Id="rId11" Type="http://schemas.openxmlformats.org/officeDocument/2006/relationships/slideLayout" Target="../slideLayouts/slideLayout107.xml"/><Relationship Id="rId24" Type="http://schemas.openxmlformats.org/officeDocument/2006/relationships/slideLayout" Target="../slideLayouts/slideLayout120.xml"/><Relationship Id="rId32" Type="http://schemas.openxmlformats.org/officeDocument/2006/relationships/slideLayout" Target="../slideLayouts/slideLayout128.xml"/><Relationship Id="rId37" Type="http://schemas.openxmlformats.org/officeDocument/2006/relationships/slideLayout" Target="../slideLayouts/slideLayout133.xml"/><Relationship Id="rId40" Type="http://schemas.openxmlformats.org/officeDocument/2006/relationships/slideLayout" Target="../slideLayouts/slideLayout136.xml"/><Relationship Id="rId45" Type="http://schemas.openxmlformats.org/officeDocument/2006/relationships/slideLayout" Target="../slideLayouts/slideLayout141.xml"/><Relationship Id="rId53" Type="http://schemas.openxmlformats.org/officeDocument/2006/relationships/slideLayout" Target="../slideLayouts/slideLayout149.xml"/><Relationship Id="rId58" Type="http://schemas.openxmlformats.org/officeDocument/2006/relationships/slideLayout" Target="../slideLayouts/slideLayout154.xml"/><Relationship Id="rId5" Type="http://schemas.openxmlformats.org/officeDocument/2006/relationships/slideLayout" Target="../slideLayouts/slideLayout101.xml"/><Relationship Id="rId61" Type="http://schemas.openxmlformats.org/officeDocument/2006/relationships/image" Target="../media/image8.emf"/><Relationship Id="rId19" Type="http://schemas.openxmlformats.org/officeDocument/2006/relationships/slideLayout" Target="../slideLayouts/slideLayout115.xml"/><Relationship Id="rId14" Type="http://schemas.openxmlformats.org/officeDocument/2006/relationships/slideLayout" Target="../slideLayouts/slideLayout110.xml"/><Relationship Id="rId22" Type="http://schemas.openxmlformats.org/officeDocument/2006/relationships/slideLayout" Target="../slideLayouts/slideLayout118.xml"/><Relationship Id="rId27" Type="http://schemas.openxmlformats.org/officeDocument/2006/relationships/slideLayout" Target="../slideLayouts/slideLayout123.xml"/><Relationship Id="rId30" Type="http://schemas.openxmlformats.org/officeDocument/2006/relationships/slideLayout" Target="../slideLayouts/slideLayout126.xml"/><Relationship Id="rId35" Type="http://schemas.openxmlformats.org/officeDocument/2006/relationships/slideLayout" Target="../slideLayouts/slideLayout131.xml"/><Relationship Id="rId43" Type="http://schemas.openxmlformats.org/officeDocument/2006/relationships/slideLayout" Target="../slideLayouts/slideLayout139.xml"/><Relationship Id="rId48" Type="http://schemas.openxmlformats.org/officeDocument/2006/relationships/slideLayout" Target="../slideLayouts/slideLayout144.xml"/><Relationship Id="rId56" Type="http://schemas.openxmlformats.org/officeDocument/2006/relationships/slideLayout" Target="../slideLayouts/slideLayout152.xml"/><Relationship Id="rId8" Type="http://schemas.openxmlformats.org/officeDocument/2006/relationships/slideLayout" Target="../slideLayouts/slideLayout104.xml"/><Relationship Id="rId51" Type="http://schemas.openxmlformats.org/officeDocument/2006/relationships/slideLayout" Target="../slideLayouts/slideLayout147.xml"/><Relationship Id="rId3" Type="http://schemas.openxmlformats.org/officeDocument/2006/relationships/slideLayout" Target="../slideLayouts/slideLayout99.xml"/><Relationship Id="rId12" Type="http://schemas.openxmlformats.org/officeDocument/2006/relationships/slideLayout" Target="../slideLayouts/slideLayout108.xml"/><Relationship Id="rId17" Type="http://schemas.openxmlformats.org/officeDocument/2006/relationships/slideLayout" Target="../slideLayouts/slideLayout113.xml"/><Relationship Id="rId25" Type="http://schemas.openxmlformats.org/officeDocument/2006/relationships/slideLayout" Target="../slideLayouts/slideLayout121.xml"/><Relationship Id="rId33" Type="http://schemas.openxmlformats.org/officeDocument/2006/relationships/slideLayout" Target="../slideLayouts/slideLayout129.xml"/><Relationship Id="rId38" Type="http://schemas.openxmlformats.org/officeDocument/2006/relationships/slideLayout" Target="../slideLayouts/slideLayout134.xml"/><Relationship Id="rId46" Type="http://schemas.openxmlformats.org/officeDocument/2006/relationships/slideLayout" Target="../slideLayouts/slideLayout142.xml"/><Relationship Id="rId59" Type="http://schemas.openxmlformats.org/officeDocument/2006/relationships/theme" Target="../theme/theme4.xml"/><Relationship Id="rId20" Type="http://schemas.openxmlformats.org/officeDocument/2006/relationships/slideLayout" Target="../slideLayouts/slideLayout116.xml"/><Relationship Id="rId41" Type="http://schemas.openxmlformats.org/officeDocument/2006/relationships/slideLayout" Target="../slideLayouts/slideLayout137.xml"/><Relationship Id="rId54" Type="http://schemas.openxmlformats.org/officeDocument/2006/relationships/slideLayout" Target="../slideLayouts/slideLayout150.xml"/><Relationship Id="rId62" Type="http://schemas.openxmlformats.org/officeDocument/2006/relationships/image" Target="../media/image2.png"/><Relationship Id="rId1" Type="http://schemas.openxmlformats.org/officeDocument/2006/relationships/slideLayout" Target="../slideLayouts/slideLayout97.xml"/><Relationship Id="rId6" Type="http://schemas.openxmlformats.org/officeDocument/2006/relationships/slideLayout" Target="../slideLayouts/slideLayout102.xml"/><Relationship Id="rId15" Type="http://schemas.openxmlformats.org/officeDocument/2006/relationships/slideLayout" Target="../slideLayouts/slideLayout111.xml"/><Relationship Id="rId23" Type="http://schemas.openxmlformats.org/officeDocument/2006/relationships/slideLayout" Target="../slideLayouts/slideLayout119.xml"/><Relationship Id="rId28" Type="http://schemas.openxmlformats.org/officeDocument/2006/relationships/slideLayout" Target="../slideLayouts/slideLayout124.xml"/><Relationship Id="rId36" Type="http://schemas.openxmlformats.org/officeDocument/2006/relationships/slideLayout" Target="../slideLayouts/slideLayout132.xml"/><Relationship Id="rId49" Type="http://schemas.openxmlformats.org/officeDocument/2006/relationships/slideLayout" Target="../slideLayouts/slideLayout145.xml"/><Relationship Id="rId57" Type="http://schemas.openxmlformats.org/officeDocument/2006/relationships/slideLayout" Target="../slideLayouts/slideLayout153.xml"/><Relationship Id="rId10" Type="http://schemas.openxmlformats.org/officeDocument/2006/relationships/slideLayout" Target="../slideLayouts/slideLayout106.xml"/><Relationship Id="rId31" Type="http://schemas.openxmlformats.org/officeDocument/2006/relationships/slideLayout" Target="../slideLayouts/slideLayout127.xml"/><Relationship Id="rId44" Type="http://schemas.openxmlformats.org/officeDocument/2006/relationships/slideLayout" Target="../slideLayouts/slideLayout140.xml"/><Relationship Id="rId52" Type="http://schemas.openxmlformats.org/officeDocument/2006/relationships/slideLayout" Target="../slideLayouts/slideLayout148.xml"/><Relationship Id="rId60" Type="http://schemas.openxmlformats.org/officeDocument/2006/relationships/image" Target="../media/image7.emf"/><Relationship Id="rId4" Type="http://schemas.openxmlformats.org/officeDocument/2006/relationships/slideLayout" Target="../slideLayouts/slideLayout100.xml"/><Relationship Id="rId9" Type="http://schemas.openxmlformats.org/officeDocument/2006/relationships/slideLayout" Target="../slideLayouts/slideLayout10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838200" y="381001"/>
            <a:ext cx="10744200" cy="99060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838200" y="1371601"/>
            <a:ext cx="10744200" cy="5003797"/>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412049374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1219170" rtl="0" eaLnBrk="1" latinLnBrk="0" hangingPunct="1">
        <a:lnSpc>
          <a:spcPct val="90000"/>
        </a:lnSpc>
        <a:spcBef>
          <a:spcPct val="0"/>
        </a:spcBef>
        <a:buNone/>
        <a:defRPr sz="3200" b="1" kern="1200">
          <a:solidFill>
            <a:srgbClr val="1B4D81"/>
          </a:solidFill>
          <a:latin typeface="Lato" panose="020F0502020204030203" pitchFamily="34" charset="0"/>
          <a:ea typeface="+mj-ea"/>
          <a:cs typeface="+mj-cs"/>
        </a:defRPr>
      </a:lvl1pPr>
    </p:titleStyle>
    <p:bodyStyle>
      <a:lvl1pPr marL="304792" indent="-304792" algn="l" defTabSz="1219170" rtl="0" eaLnBrk="1" latinLnBrk="0" hangingPunct="1">
        <a:lnSpc>
          <a:spcPct val="100000"/>
        </a:lnSpc>
        <a:spcBef>
          <a:spcPts val="1333"/>
        </a:spcBef>
        <a:buFont typeface="Wingdings" pitchFamily="2" charset="2"/>
        <a:buChar char="§"/>
        <a:defRPr sz="2133" kern="1200">
          <a:solidFill>
            <a:srgbClr val="393A39"/>
          </a:solidFill>
          <a:latin typeface="Lato" panose="020F0502020204030203" pitchFamily="34" charset="0"/>
          <a:ea typeface="+mn-ea"/>
          <a:cs typeface="+mn-cs"/>
        </a:defRPr>
      </a:lvl1pPr>
      <a:lvl2pPr marL="715415" indent="-380990" algn="l" defTabSz="1219170" rtl="0" eaLnBrk="1" latinLnBrk="0" hangingPunct="1">
        <a:lnSpc>
          <a:spcPct val="100000"/>
        </a:lnSpc>
        <a:spcBef>
          <a:spcPts val="667"/>
        </a:spcBef>
        <a:buFontTx/>
        <a:buBlip>
          <a:blip r:embed="rId19"/>
        </a:buBlip>
        <a:defRPr sz="1867" kern="1200">
          <a:solidFill>
            <a:srgbClr val="393A39"/>
          </a:solidFill>
          <a:latin typeface="Lato" panose="020F0502020204030203" pitchFamily="34" charset="0"/>
          <a:ea typeface="+mn-ea"/>
          <a:cs typeface="+mn-cs"/>
        </a:defRPr>
      </a:lvl2pPr>
      <a:lvl3pPr marL="1071007" indent="-304792" algn="l" defTabSz="1219170" rtl="0" eaLnBrk="1" latinLnBrk="0" hangingPunct="1">
        <a:lnSpc>
          <a:spcPct val="100000"/>
        </a:lnSpc>
        <a:spcBef>
          <a:spcPts val="667"/>
        </a:spcBef>
        <a:buFont typeface="Arial" panose="020B0604020202020204" pitchFamily="34" charset="0"/>
        <a:buChar char="•"/>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20">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838200" y="381002"/>
            <a:ext cx="10744200" cy="99060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838200" y="1371601"/>
            <a:ext cx="10744200" cy="5003797"/>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278179623"/>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 id="2147483694" r:id="rId17"/>
    <p:sldLayoutId id="2147483695" r:id="rId18"/>
  </p:sldLayoutIdLst>
  <p:txStyles>
    <p:titleStyle>
      <a:lvl1pPr algn="l" defTabSz="1219140" rtl="0" eaLnBrk="1" latinLnBrk="0" hangingPunct="1">
        <a:lnSpc>
          <a:spcPct val="90000"/>
        </a:lnSpc>
        <a:spcBef>
          <a:spcPct val="0"/>
        </a:spcBef>
        <a:buNone/>
        <a:defRPr sz="3200" b="1" kern="1200">
          <a:solidFill>
            <a:srgbClr val="1B4D81"/>
          </a:solidFill>
          <a:latin typeface="Lato" panose="020F0502020204030203" pitchFamily="34" charset="0"/>
          <a:ea typeface="+mj-ea"/>
          <a:cs typeface="+mj-cs"/>
        </a:defRPr>
      </a:lvl1pPr>
    </p:titleStyle>
    <p:bodyStyle>
      <a:lvl1pPr marL="234939" indent="-234939" algn="l" defTabSz="121914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66" indent="-296319" algn="l" defTabSz="1219140" rtl="0" eaLnBrk="1" latinLnBrk="0" hangingPunct="1">
        <a:lnSpc>
          <a:spcPct val="100000"/>
        </a:lnSpc>
        <a:spcBef>
          <a:spcPts val="667"/>
        </a:spcBef>
        <a:buFontTx/>
        <a:buBlip>
          <a:blip r:embed="rId21"/>
        </a:buBlip>
        <a:tabLst/>
        <a:defRPr sz="1867" kern="1200">
          <a:solidFill>
            <a:srgbClr val="393A39"/>
          </a:solidFill>
          <a:latin typeface="Lato" panose="020F0502020204030203" pitchFamily="34" charset="0"/>
          <a:ea typeface="+mn-ea"/>
          <a:cs typeface="+mn-cs"/>
        </a:defRPr>
      </a:lvl2pPr>
      <a:lvl3pPr marL="994783" indent="-226473" algn="l" defTabSz="1075213"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09" indent="0" algn="l" defTabSz="121914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278" indent="0" algn="l" defTabSz="121914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632" indent="-304784" algn="l" defTabSz="121914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202" indent="-304784" algn="l" defTabSz="121914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772" indent="-304784" algn="l" defTabSz="121914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341" indent="-304784" algn="l" defTabSz="121914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40" rtl="0" eaLnBrk="1" latinLnBrk="0" hangingPunct="1">
        <a:defRPr sz="2400" kern="1200">
          <a:solidFill>
            <a:schemeClr val="tx1"/>
          </a:solidFill>
          <a:latin typeface="+mn-lt"/>
          <a:ea typeface="+mn-ea"/>
          <a:cs typeface="+mn-cs"/>
        </a:defRPr>
      </a:lvl1pPr>
      <a:lvl2pPr marL="609570" algn="l" defTabSz="1219140" rtl="0" eaLnBrk="1" latinLnBrk="0" hangingPunct="1">
        <a:defRPr sz="2400" kern="1200">
          <a:solidFill>
            <a:schemeClr val="tx1"/>
          </a:solidFill>
          <a:latin typeface="+mn-lt"/>
          <a:ea typeface="+mn-ea"/>
          <a:cs typeface="+mn-cs"/>
        </a:defRPr>
      </a:lvl2pPr>
      <a:lvl3pPr marL="1219140" algn="l" defTabSz="1219140" rtl="0" eaLnBrk="1" latinLnBrk="0" hangingPunct="1">
        <a:defRPr sz="2400" kern="1200">
          <a:solidFill>
            <a:schemeClr val="tx1"/>
          </a:solidFill>
          <a:latin typeface="+mn-lt"/>
          <a:ea typeface="+mn-ea"/>
          <a:cs typeface="+mn-cs"/>
        </a:defRPr>
      </a:lvl3pPr>
      <a:lvl4pPr marL="1828709" algn="l" defTabSz="1219140" rtl="0" eaLnBrk="1" latinLnBrk="0" hangingPunct="1">
        <a:defRPr sz="2400" kern="1200">
          <a:solidFill>
            <a:schemeClr val="tx1"/>
          </a:solidFill>
          <a:latin typeface="+mn-lt"/>
          <a:ea typeface="+mn-ea"/>
          <a:cs typeface="+mn-cs"/>
        </a:defRPr>
      </a:lvl4pPr>
      <a:lvl5pPr marL="2438278" algn="l" defTabSz="1219140" rtl="0" eaLnBrk="1" latinLnBrk="0" hangingPunct="1">
        <a:defRPr sz="2400" kern="1200">
          <a:solidFill>
            <a:schemeClr val="tx1"/>
          </a:solidFill>
          <a:latin typeface="+mn-lt"/>
          <a:ea typeface="+mn-ea"/>
          <a:cs typeface="+mn-cs"/>
        </a:defRPr>
      </a:lvl5pPr>
      <a:lvl6pPr marL="3047848" algn="l" defTabSz="1219140" rtl="0" eaLnBrk="1" latinLnBrk="0" hangingPunct="1">
        <a:defRPr sz="2400" kern="1200">
          <a:solidFill>
            <a:schemeClr val="tx1"/>
          </a:solidFill>
          <a:latin typeface="+mn-lt"/>
          <a:ea typeface="+mn-ea"/>
          <a:cs typeface="+mn-cs"/>
        </a:defRPr>
      </a:lvl6pPr>
      <a:lvl7pPr marL="3657418" algn="l" defTabSz="1219140" rtl="0" eaLnBrk="1" latinLnBrk="0" hangingPunct="1">
        <a:defRPr sz="2400" kern="1200">
          <a:solidFill>
            <a:schemeClr val="tx1"/>
          </a:solidFill>
          <a:latin typeface="+mn-lt"/>
          <a:ea typeface="+mn-ea"/>
          <a:cs typeface="+mn-cs"/>
        </a:defRPr>
      </a:lvl7pPr>
      <a:lvl8pPr marL="4266987" algn="l" defTabSz="1219140" rtl="0" eaLnBrk="1" latinLnBrk="0" hangingPunct="1">
        <a:defRPr sz="2400" kern="1200">
          <a:solidFill>
            <a:schemeClr val="tx1"/>
          </a:solidFill>
          <a:latin typeface="+mn-lt"/>
          <a:ea typeface="+mn-ea"/>
          <a:cs typeface="+mn-cs"/>
        </a:defRPr>
      </a:lvl8pPr>
      <a:lvl9pPr marL="4876557" algn="l" defTabSz="1219140"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4"/>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5"/>
          <a:stretch>
            <a:fillRect/>
          </a:stretch>
        </p:blipFill>
        <p:spPr>
          <a:xfrm>
            <a:off x="154371" y="298551"/>
            <a:ext cx="1003093" cy="92877"/>
          </a:xfrm>
          <a:prstGeom prst="rect">
            <a:avLst/>
          </a:prstGeom>
        </p:spPr>
      </p:pic>
    </p:spTree>
    <p:extLst>
      <p:ext uri="{BB962C8B-B14F-4D97-AF65-F5344CB8AC3E}">
        <p14:creationId xmlns:p14="http://schemas.microsoft.com/office/powerpoint/2010/main" val="2003731386"/>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 id="2147483714" r:id="rId18"/>
    <p:sldLayoutId id="2147483715" r:id="rId19"/>
    <p:sldLayoutId id="2147483716" r:id="rId20"/>
    <p:sldLayoutId id="2147483717" r:id="rId21"/>
    <p:sldLayoutId id="2147483718" r:id="rId22"/>
    <p:sldLayoutId id="2147483719" r:id="rId23"/>
    <p:sldLayoutId id="2147483720" r:id="rId24"/>
    <p:sldLayoutId id="2147483721" r:id="rId25"/>
    <p:sldLayoutId id="2147483722" r:id="rId26"/>
    <p:sldLayoutId id="2147483723" r:id="rId27"/>
    <p:sldLayoutId id="2147483724" r:id="rId28"/>
    <p:sldLayoutId id="2147483725" r:id="rId29"/>
    <p:sldLayoutId id="2147483726" r:id="rId30"/>
    <p:sldLayoutId id="2147483727" r:id="rId31"/>
    <p:sldLayoutId id="2147483728" r:id="rId32"/>
    <p:sldLayoutId id="2147483729" r:id="rId33"/>
    <p:sldLayoutId id="2147483730" r:id="rId34"/>
    <p:sldLayoutId id="2147483731" r:id="rId35"/>
    <p:sldLayoutId id="2147483732" r:id="rId36"/>
    <p:sldLayoutId id="2147483733" r:id="rId37"/>
    <p:sldLayoutId id="2147483734" r:id="rId38"/>
    <p:sldLayoutId id="2147483735" r:id="rId39"/>
    <p:sldLayoutId id="2147483736" r:id="rId40"/>
    <p:sldLayoutId id="2147483737" r:id="rId41"/>
    <p:sldLayoutId id="2147483738" r:id="rId42"/>
    <p:sldLayoutId id="2147483739" r:id="rId43"/>
    <p:sldLayoutId id="2147483740" r:id="rId44"/>
    <p:sldLayoutId id="2147483741" r:id="rId45"/>
    <p:sldLayoutId id="2147483742" r:id="rId46"/>
    <p:sldLayoutId id="2147483743" r:id="rId47"/>
    <p:sldLayoutId id="2147483744" r:id="rId48"/>
    <p:sldLayoutId id="2147483745" r:id="rId49"/>
    <p:sldLayoutId id="2147483746" r:id="rId50"/>
    <p:sldLayoutId id="2147483747" r:id="rId51"/>
    <p:sldLayoutId id="2147483748" r:id="rId52"/>
    <p:sldLayoutId id="2147483749" r:id="rId53"/>
    <p:sldLayoutId id="2147483750" r:id="rId54"/>
    <p:sldLayoutId id="2147483751" r:id="rId55"/>
    <p:sldLayoutId id="2147483752" r:id="rId56"/>
    <p:sldLayoutId id="2147483753" r:id="rId57"/>
    <p:sldLayoutId id="2147483754" r:id="rId58"/>
    <p:sldLayoutId id="2147483755" r:id="rId59"/>
    <p:sldLayoutId id="2147483756" r:id="rId60"/>
    <p:sldLayoutId id="2147483757" r:id="rId61"/>
    <p:sldLayoutId id="2147483758" r:id="rId62"/>
  </p:sldLayoutIdLst>
  <p:txStyles>
    <p:titleStyle>
      <a:lvl1pPr algn="l" defTabSz="1219170" rtl="0" eaLnBrk="1" latinLnBrk="0" hangingPunct="1">
        <a:lnSpc>
          <a:spcPct val="90000"/>
        </a:lnSpc>
        <a:spcBef>
          <a:spcPct val="0"/>
        </a:spcBef>
        <a:buNone/>
        <a:defRPr sz="3200" b="1" kern="1200">
          <a:solidFill>
            <a:schemeClr val="accent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66"/>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0"/>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1"/>
          <a:stretch>
            <a:fillRect/>
          </a:stretch>
        </p:blipFill>
        <p:spPr>
          <a:xfrm>
            <a:off x="154371" y="298551"/>
            <a:ext cx="1003093" cy="92877"/>
          </a:xfrm>
          <a:prstGeom prst="rect">
            <a:avLst/>
          </a:prstGeom>
        </p:spPr>
      </p:pic>
    </p:spTree>
    <p:extLst>
      <p:ext uri="{BB962C8B-B14F-4D97-AF65-F5344CB8AC3E}">
        <p14:creationId xmlns:p14="http://schemas.microsoft.com/office/powerpoint/2010/main" val="754589667"/>
      </p:ext>
    </p:extLst>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 id="2147483771" r:id="rId12"/>
    <p:sldLayoutId id="2147483772" r:id="rId13"/>
    <p:sldLayoutId id="2147483773" r:id="rId14"/>
    <p:sldLayoutId id="2147483774" r:id="rId15"/>
    <p:sldLayoutId id="2147483775" r:id="rId16"/>
    <p:sldLayoutId id="2147483776" r:id="rId17"/>
    <p:sldLayoutId id="2147483777" r:id="rId18"/>
    <p:sldLayoutId id="2147483778" r:id="rId19"/>
    <p:sldLayoutId id="2147483779" r:id="rId20"/>
    <p:sldLayoutId id="2147483780" r:id="rId21"/>
    <p:sldLayoutId id="2147483781" r:id="rId22"/>
    <p:sldLayoutId id="2147483782" r:id="rId23"/>
    <p:sldLayoutId id="2147483783" r:id="rId24"/>
    <p:sldLayoutId id="2147483784" r:id="rId25"/>
    <p:sldLayoutId id="2147483785" r:id="rId26"/>
    <p:sldLayoutId id="2147483786" r:id="rId27"/>
    <p:sldLayoutId id="2147483787" r:id="rId28"/>
    <p:sldLayoutId id="2147483788" r:id="rId29"/>
    <p:sldLayoutId id="2147483789" r:id="rId30"/>
    <p:sldLayoutId id="2147483790" r:id="rId31"/>
    <p:sldLayoutId id="2147483791" r:id="rId32"/>
    <p:sldLayoutId id="2147483792" r:id="rId33"/>
    <p:sldLayoutId id="2147483793" r:id="rId34"/>
    <p:sldLayoutId id="2147483794" r:id="rId35"/>
    <p:sldLayoutId id="2147483795" r:id="rId36"/>
    <p:sldLayoutId id="2147483796" r:id="rId37"/>
    <p:sldLayoutId id="2147483797" r:id="rId38"/>
    <p:sldLayoutId id="2147483798" r:id="rId39"/>
    <p:sldLayoutId id="2147483799" r:id="rId40"/>
    <p:sldLayoutId id="2147483800" r:id="rId41"/>
    <p:sldLayoutId id="2147483801" r:id="rId42"/>
    <p:sldLayoutId id="2147483802" r:id="rId43"/>
    <p:sldLayoutId id="2147483803" r:id="rId44"/>
    <p:sldLayoutId id="2147483804" r:id="rId45"/>
    <p:sldLayoutId id="2147483805" r:id="rId46"/>
    <p:sldLayoutId id="2147483806" r:id="rId47"/>
    <p:sldLayoutId id="2147483807" r:id="rId48"/>
    <p:sldLayoutId id="2147483808" r:id="rId49"/>
    <p:sldLayoutId id="2147483809" r:id="rId50"/>
    <p:sldLayoutId id="2147483810" r:id="rId51"/>
    <p:sldLayoutId id="2147483811" r:id="rId52"/>
    <p:sldLayoutId id="2147483812" r:id="rId53"/>
    <p:sldLayoutId id="2147483813" r:id="rId54"/>
    <p:sldLayoutId id="2147483814" r:id="rId55"/>
    <p:sldLayoutId id="2147483815" r:id="rId56"/>
    <p:sldLayoutId id="2147483816" r:id="rId57"/>
    <p:sldLayoutId id="2147483817" r:id="rId58"/>
  </p:sldLayoutIdLst>
  <p:txStyles>
    <p:titleStyle>
      <a:lvl1pPr algn="l" defTabSz="1219170" rtl="0" eaLnBrk="1" latinLnBrk="0" hangingPunct="1">
        <a:lnSpc>
          <a:spcPct val="90000"/>
        </a:lnSpc>
        <a:spcBef>
          <a:spcPct val="0"/>
        </a:spcBef>
        <a:buNone/>
        <a:defRPr sz="3200" b="1" kern="1200">
          <a:solidFill>
            <a:schemeClr val="accent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62"/>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2.xml"/></Relationships>
</file>

<file path=ppt/slides/_rels/slide11.xml.rels><?xml version="1.0" encoding="UTF-8" standalone="yes"?>
<Relationships xmlns="http://schemas.openxmlformats.org/package/2006/relationships"><Relationship Id="rId2" Type="http://schemas.openxmlformats.org/officeDocument/2006/relationships/hyperlink" Target="https://www.sciencedirect.com/science/journal/0307904X/40/19" TargetMode="External"/><Relationship Id="rId1" Type="http://schemas.openxmlformats.org/officeDocument/2006/relationships/slideLayout" Target="../slideLayouts/slideLayout102.xml"/></Relationships>
</file>

<file path=ppt/slides/_rels/slide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125.xml"/></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125.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07.xml"/><Relationship Id="rId1" Type="http://schemas.openxmlformats.org/officeDocument/2006/relationships/tags" Target="../tags/tag1.xml"/><Relationship Id="rId4" Type="http://schemas.openxmlformats.org/officeDocument/2006/relationships/image" Target="../media/image16.tmp"/></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108.xml"/><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108.xml"/><Relationship Id="rId4" Type="http://schemas.openxmlformats.org/officeDocument/2006/relationships/image" Target="../media/image20.png"/></Relationships>
</file>

<file path=ppt/slides/_rels/slide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08.xml"/></Relationships>
</file>

<file path=ppt/slides/_rels/slide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08.xml"/></Relationships>
</file>

<file path=ppt/slides/_rels/slide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0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01B127-CCCE-4CD6-AD3E-DE501340E9E7}"/>
              </a:ext>
            </a:extLst>
          </p:cNvPr>
          <p:cNvSpPr>
            <a:spLocks noGrp="1"/>
          </p:cNvSpPr>
          <p:nvPr>
            <p:ph type="title"/>
          </p:nvPr>
        </p:nvSpPr>
        <p:spPr/>
        <p:txBody>
          <a:bodyPr/>
          <a:lstStyle/>
          <a:p>
            <a:r>
              <a:rPr lang="en-US" noProof="0"/>
              <a:t>Modeling curing in automotive rubber</a:t>
            </a:r>
            <a:endParaRPr lang="en-US" noProof="0" dirty="0"/>
          </a:p>
        </p:txBody>
      </p:sp>
      <p:sp>
        <p:nvSpPr>
          <p:cNvPr id="3" name="Subtitle 2">
            <a:extLst>
              <a:ext uri="{FF2B5EF4-FFF2-40B4-BE49-F238E27FC236}">
                <a16:creationId xmlns:a16="http://schemas.microsoft.com/office/drawing/2014/main" id="{DA61A299-A85C-4A0D-9256-4DE809E3290C}"/>
              </a:ext>
            </a:extLst>
          </p:cNvPr>
          <p:cNvSpPr>
            <a:spLocks noGrp="1"/>
          </p:cNvSpPr>
          <p:nvPr>
            <p:ph type="body" idx="1"/>
          </p:nvPr>
        </p:nvSpPr>
        <p:spPr/>
        <p:txBody>
          <a:bodyPr/>
          <a:lstStyle/>
          <a:p>
            <a:r>
              <a:rPr lang="en-US" noProof="0"/>
              <a:t>COMSOL</a:t>
            </a:r>
            <a:endParaRPr lang="en-US" noProof="0" dirty="0"/>
          </a:p>
        </p:txBody>
      </p:sp>
    </p:spTree>
    <p:extLst>
      <p:ext uri="{BB962C8B-B14F-4D97-AF65-F5344CB8AC3E}">
        <p14:creationId xmlns:p14="http://schemas.microsoft.com/office/powerpoint/2010/main" val="19079741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E33E8F-171C-4EA8-9861-11F1FF2BA5BE}"/>
              </a:ext>
            </a:extLst>
          </p:cNvPr>
          <p:cNvSpPr>
            <a:spLocks noGrp="1"/>
          </p:cNvSpPr>
          <p:nvPr>
            <p:ph type="title"/>
          </p:nvPr>
        </p:nvSpPr>
        <p:spPr/>
        <p:txBody>
          <a:bodyPr/>
          <a:lstStyle/>
          <a:p>
            <a:r>
              <a:rPr lang="en-US" noProof="0" dirty="0"/>
              <a:t>Concluding Remarks</a:t>
            </a:r>
          </a:p>
        </p:txBody>
      </p:sp>
      <p:sp>
        <p:nvSpPr>
          <p:cNvPr id="4" name="Content Placeholder 3">
            <a:extLst>
              <a:ext uri="{FF2B5EF4-FFF2-40B4-BE49-F238E27FC236}">
                <a16:creationId xmlns:a16="http://schemas.microsoft.com/office/drawing/2014/main" id="{B4421F45-A2C1-4E3B-835D-D062C9F64747}"/>
              </a:ext>
            </a:extLst>
          </p:cNvPr>
          <p:cNvSpPr>
            <a:spLocks noGrp="1"/>
          </p:cNvSpPr>
          <p:nvPr>
            <p:ph idx="1"/>
          </p:nvPr>
        </p:nvSpPr>
        <p:spPr/>
        <p:txBody>
          <a:bodyPr/>
          <a:lstStyle/>
          <a:p>
            <a:r>
              <a:rPr lang="en-US" sz="1870" noProof="0" dirty="0"/>
              <a:t>The model shows how to use the Curing Reaction interface with the Kamal-</a:t>
            </a:r>
            <a:r>
              <a:rPr lang="en-US" sz="1870" noProof="0" dirty="0" err="1"/>
              <a:t>Sourour</a:t>
            </a:r>
            <a:r>
              <a:rPr lang="en-US" sz="1870" noProof="0" dirty="0"/>
              <a:t> kinetic equation for curing of thermoset polymers</a:t>
            </a:r>
          </a:p>
          <a:p>
            <a:r>
              <a:rPr lang="en-US" sz="1870" noProof="0" dirty="0"/>
              <a:t>The curing reaction acts as a significant heat source, and it is important to control the parameters of this process for optimal device performance.</a:t>
            </a:r>
          </a:p>
          <a:p>
            <a:endParaRPr lang="en-US" noProof="0" dirty="0"/>
          </a:p>
          <a:p>
            <a:endParaRPr lang="en-US" noProof="0" dirty="0"/>
          </a:p>
          <a:p>
            <a:endParaRPr lang="en-US" noProof="0" dirty="0"/>
          </a:p>
        </p:txBody>
      </p:sp>
    </p:spTree>
    <p:extLst>
      <p:ext uri="{BB962C8B-B14F-4D97-AF65-F5344CB8AC3E}">
        <p14:creationId xmlns:p14="http://schemas.microsoft.com/office/powerpoint/2010/main" val="10324829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9974B5-45D6-40BB-8713-A7F7A05CF975}"/>
              </a:ext>
            </a:extLst>
          </p:cNvPr>
          <p:cNvSpPr>
            <a:spLocks noGrp="1"/>
          </p:cNvSpPr>
          <p:nvPr>
            <p:ph type="title"/>
          </p:nvPr>
        </p:nvSpPr>
        <p:spPr/>
        <p:txBody>
          <a:bodyPr/>
          <a:lstStyle/>
          <a:p>
            <a:r>
              <a:rPr lang="en-US" noProof="0" dirty="0"/>
              <a:t>References</a:t>
            </a:r>
          </a:p>
        </p:txBody>
      </p:sp>
      <p:sp>
        <p:nvSpPr>
          <p:cNvPr id="3" name="Content Placeholder 2">
            <a:extLst>
              <a:ext uri="{FF2B5EF4-FFF2-40B4-BE49-F238E27FC236}">
                <a16:creationId xmlns:a16="http://schemas.microsoft.com/office/drawing/2014/main" id="{D3F2DB81-28CB-4CC8-AD6D-6C8164FCA985}"/>
              </a:ext>
            </a:extLst>
          </p:cNvPr>
          <p:cNvSpPr>
            <a:spLocks noGrp="1"/>
          </p:cNvSpPr>
          <p:nvPr>
            <p:ph idx="1"/>
          </p:nvPr>
        </p:nvSpPr>
        <p:spPr/>
        <p:txBody>
          <a:bodyPr>
            <a:normAutofit/>
          </a:bodyPr>
          <a:lstStyle/>
          <a:p>
            <a:pPr marL="0" indent="0" fontAlgn="ctr">
              <a:buNone/>
            </a:pPr>
            <a:r>
              <a:rPr lang="en-US" sz="1870" b="0" i="0" u="none" strike="noStrike" baseline="0" noProof="0" dirty="0">
                <a:solidFill>
                  <a:srgbClr val="000000"/>
                </a:solidFill>
                <a:latin typeface="+mn-lt"/>
              </a:rPr>
              <a:t>A three dimensional simulation of a rubber curing process considering variable order of reaction, M. </a:t>
            </a:r>
            <a:r>
              <a:rPr lang="en-US" sz="1870" b="0" i="0" u="none" strike="noStrike" baseline="0" noProof="0" dirty="0" err="1">
                <a:solidFill>
                  <a:srgbClr val="000000"/>
                </a:solidFill>
                <a:latin typeface="+mn-lt"/>
              </a:rPr>
              <a:t>Erfaninan</a:t>
            </a:r>
            <a:r>
              <a:rPr lang="en-US" sz="1870" b="0" i="0" u="none" strike="noStrike" baseline="0" noProof="0" dirty="0">
                <a:solidFill>
                  <a:srgbClr val="000000"/>
                </a:solidFill>
                <a:latin typeface="+mn-lt"/>
              </a:rPr>
              <a:t> et. al, </a:t>
            </a:r>
            <a:r>
              <a:rPr lang="en-US" sz="1870" noProof="0" dirty="0">
                <a:solidFill>
                  <a:srgbClr val="505050"/>
                </a:solidFill>
                <a:latin typeface="+mn-lt"/>
              </a:rPr>
              <a:t>Applied Mathematical Modelling </a:t>
            </a:r>
            <a:r>
              <a:rPr lang="en-US" sz="1870" b="0" i="0" u="none" strike="noStrike" noProof="0" dirty="0">
                <a:solidFill>
                  <a:srgbClr val="0C7DBB"/>
                </a:solidFill>
                <a:effectLst/>
                <a:latin typeface="+mn-lt"/>
                <a:hlinkClick r:id="rId2" tooltip="Go to table of contents for this volume/issue"/>
              </a:rPr>
              <a:t>Volume 40, Issues 19–20</a:t>
            </a:r>
            <a:r>
              <a:rPr lang="en-US" sz="1870" b="0" i="0" noProof="0" dirty="0">
                <a:solidFill>
                  <a:srgbClr val="2E2E2E"/>
                </a:solidFill>
                <a:effectLst/>
                <a:latin typeface="+mn-lt"/>
              </a:rPr>
              <a:t>, October 2016, </a:t>
            </a:r>
            <a:r>
              <a:rPr lang="en-US" sz="1870" dirty="0">
                <a:solidFill>
                  <a:srgbClr val="2E2E2E"/>
                </a:solidFill>
                <a:latin typeface="+mn-lt"/>
              </a:rPr>
              <a:t>                         </a:t>
            </a:r>
            <a:r>
              <a:rPr lang="en-US" sz="1870" b="0" i="0" noProof="0" dirty="0">
                <a:solidFill>
                  <a:srgbClr val="2E2E2E"/>
                </a:solidFill>
                <a:effectLst/>
                <a:latin typeface="+mn-lt"/>
              </a:rPr>
              <a:t>Pages 8592-8604</a:t>
            </a:r>
            <a:br>
              <a:rPr lang="en-US" sz="1870" noProof="0" dirty="0"/>
            </a:br>
            <a:endParaRPr lang="en-US" sz="1870" noProof="0" dirty="0"/>
          </a:p>
        </p:txBody>
      </p:sp>
    </p:spTree>
    <p:extLst>
      <p:ext uri="{BB962C8B-B14F-4D97-AF65-F5344CB8AC3E}">
        <p14:creationId xmlns:p14="http://schemas.microsoft.com/office/powerpoint/2010/main" val="13722645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rotWithShape="1">
          <a:blip r:embed="rId3" cstate="print">
            <a:extLst>
              <a:ext uri="{28A0092B-C50C-407E-A947-70E740481C1C}">
                <a14:useLocalDpi xmlns:a14="http://schemas.microsoft.com/office/drawing/2010/main" val="0"/>
              </a:ext>
            </a:extLst>
          </a:blip>
          <a:srcRect t="13689" r="7123" b="38154"/>
          <a:stretch/>
        </p:blipFill>
        <p:spPr>
          <a:xfrm>
            <a:off x="422911" y="-22860"/>
            <a:ext cx="11783604" cy="3898174"/>
          </a:xfrm>
          <a:prstGeom prst="rect">
            <a:avLst/>
          </a:prstGeom>
        </p:spPr>
      </p:pic>
      <p:sp>
        <p:nvSpPr>
          <p:cNvPr id="7" name="Content Placeholder 6"/>
          <p:cNvSpPr>
            <a:spLocks noGrp="1"/>
          </p:cNvSpPr>
          <p:nvPr>
            <p:ph sz="quarter" idx="19"/>
          </p:nvPr>
        </p:nvSpPr>
        <p:spPr>
          <a:xfrm>
            <a:off x="609600" y="4620029"/>
            <a:ext cx="2560320" cy="1910315"/>
          </a:xfrm>
        </p:spPr>
        <p:txBody>
          <a:bodyPr>
            <a:normAutofit/>
          </a:bodyPr>
          <a:lstStyle/>
          <a:p>
            <a:r>
              <a:rPr lang="en-US" sz="1400" dirty="0"/>
              <a:t>Modeling curing is important in a wide variety of applications such as for devices utilizing polymer materials, rubber materials, plastics and concrete.</a:t>
            </a:r>
          </a:p>
        </p:txBody>
      </p:sp>
      <p:sp>
        <p:nvSpPr>
          <p:cNvPr id="9" name="Content Placeholder 8"/>
          <p:cNvSpPr>
            <a:spLocks noGrp="1"/>
          </p:cNvSpPr>
          <p:nvPr>
            <p:ph sz="quarter" idx="20"/>
          </p:nvPr>
        </p:nvSpPr>
        <p:spPr>
          <a:xfrm>
            <a:off x="3454400" y="4620029"/>
            <a:ext cx="2560320" cy="1910315"/>
          </a:xfrm>
        </p:spPr>
        <p:txBody>
          <a:bodyPr/>
          <a:lstStyle/>
          <a:p>
            <a:r>
              <a:rPr lang="en-US" sz="1400" dirty="0"/>
              <a:t>Curing is usually an exothermic reaction.</a:t>
            </a:r>
          </a:p>
          <a:p>
            <a:endParaRPr lang="en-US" sz="1400" dirty="0"/>
          </a:p>
        </p:txBody>
      </p:sp>
      <p:sp>
        <p:nvSpPr>
          <p:cNvPr id="11" name="Content Placeholder 10"/>
          <p:cNvSpPr>
            <a:spLocks noGrp="1"/>
          </p:cNvSpPr>
          <p:nvPr>
            <p:ph sz="quarter" idx="21"/>
          </p:nvPr>
        </p:nvSpPr>
        <p:spPr>
          <a:xfrm>
            <a:off x="6299200" y="4628736"/>
            <a:ext cx="2560320" cy="1910315"/>
          </a:xfrm>
        </p:spPr>
        <p:txBody>
          <a:bodyPr/>
          <a:lstStyle/>
          <a:p>
            <a:r>
              <a:rPr lang="en-US" sz="1400" dirty="0"/>
              <a:t>In the current example, curing of butyl rubber is studied in a 3D mold for an automotive vibration damper.</a:t>
            </a:r>
          </a:p>
        </p:txBody>
      </p:sp>
      <p:sp>
        <p:nvSpPr>
          <p:cNvPr id="13" name="Content Placeholder 12"/>
          <p:cNvSpPr>
            <a:spLocks noGrp="1"/>
          </p:cNvSpPr>
          <p:nvPr>
            <p:ph sz="quarter" idx="22"/>
          </p:nvPr>
        </p:nvSpPr>
        <p:spPr>
          <a:xfrm>
            <a:off x="9144000" y="4620029"/>
            <a:ext cx="2560320" cy="1910315"/>
          </a:xfrm>
        </p:spPr>
        <p:txBody>
          <a:bodyPr/>
          <a:lstStyle/>
          <a:p>
            <a:r>
              <a:rPr lang="en-US" sz="1400" dirty="0"/>
              <a:t>The model uses the geometry from the «Rubber injection molding»-model in the Polymer Flow Module.</a:t>
            </a:r>
          </a:p>
        </p:txBody>
      </p:sp>
      <p:sp>
        <p:nvSpPr>
          <p:cNvPr id="5" name="Content Placeholder 4"/>
          <p:cNvSpPr>
            <a:spLocks noGrp="1"/>
          </p:cNvSpPr>
          <p:nvPr>
            <p:ph sz="quarter" idx="17"/>
          </p:nvPr>
        </p:nvSpPr>
        <p:spPr/>
        <p:txBody>
          <a:bodyPr/>
          <a:lstStyle/>
          <a:p>
            <a:r>
              <a:rPr lang="en-US" dirty="0"/>
              <a:t> </a:t>
            </a:r>
          </a:p>
        </p:txBody>
      </p:sp>
      <p:sp>
        <p:nvSpPr>
          <p:cNvPr id="4" name="Title 3"/>
          <p:cNvSpPr>
            <a:spLocks noGrp="1"/>
          </p:cNvSpPr>
          <p:nvPr>
            <p:ph type="title"/>
          </p:nvPr>
        </p:nvSpPr>
        <p:spPr/>
        <p:txBody>
          <a:bodyPr/>
          <a:lstStyle/>
          <a:p>
            <a:r>
              <a:rPr lang="en-US" dirty="0"/>
              <a:t>Background</a:t>
            </a:r>
          </a:p>
        </p:txBody>
      </p:sp>
    </p:spTree>
    <p:extLst>
      <p:ext uri="{BB962C8B-B14F-4D97-AF65-F5344CB8AC3E}">
        <p14:creationId xmlns:p14="http://schemas.microsoft.com/office/powerpoint/2010/main" val="38949754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rotWithShape="1">
          <a:blip r:embed="rId3" cstate="print">
            <a:extLst>
              <a:ext uri="{28A0092B-C50C-407E-A947-70E740481C1C}">
                <a14:useLocalDpi xmlns:a14="http://schemas.microsoft.com/office/drawing/2010/main" val="0"/>
              </a:ext>
            </a:extLst>
          </a:blip>
          <a:srcRect t="13689" r="7123" b="38154"/>
          <a:stretch/>
        </p:blipFill>
        <p:spPr>
          <a:xfrm>
            <a:off x="422911" y="-22860"/>
            <a:ext cx="11783604" cy="3898174"/>
          </a:xfrm>
          <a:prstGeom prst="rect">
            <a:avLst/>
          </a:prstGeom>
        </p:spPr>
      </p:pic>
      <p:sp>
        <p:nvSpPr>
          <p:cNvPr id="7" name="Content Placeholder 6"/>
          <p:cNvSpPr>
            <a:spLocks noGrp="1"/>
          </p:cNvSpPr>
          <p:nvPr>
            <p:ph sz="quarter" idx="19"/>
          </p:nvPr>
        </p:nvSpPr>
        <p:spPr>
          <a:xfrm>
            <a:off x="609600" y="4620029"/>
            <a:ext cx="2560320" cy="1910315"/>
          </a:xfrm>
        </p:spPr>
        <p:txBody>
          <a:bodyPr>
            <a:normAutofit/>
          </a:bodyPr>
          <a:lstStyle/>
          <a:p>
            <a:r>
              <a:rPr lang="en-US" sz="1400" dirty="0"/>
              <a:t>Heat transfer is an important part of curing since the heat source of the curing reaction influences the energy balance, and thus the rate of curing.</a:t>
            </a:r>
          </a:p>
          <a:p>
            <a:endParaRPr lang="en-US" sz="1400" dirty="0"/>
          </a:p>
        </p:txBody>
      </p:sp>
      <p:sp>
        <p:nvSpPr>
          <p:cNvPr id="9" name="Content Placeholder 8"/>
          <p:cNvSpPr>
            <a:spLocks noGrp="1"/>
          </p:cNvSpPr>
          <p:nvPr>
            <p:ph sz="quarter" idx="20"/>
          </p:nvPr>
        </p:nvSpPr>
        <p:spPr>
          <a:xfrm>
            <a:off x="3454400" y="4620029"/>
            <a:ext cx="2560320" cy="1910315"/>
          </a:xfrm>
        </p:spPr>
        <p:txBody>
          <a:bodyPr/>
          <a:lstStyle/>
          <a:p>
            <a:r>
              <a:rPr lang="en-US" sz="1400" dirty="0"/>
              <a:t>The Curing reaction interface is added for modeling curing of polymers during heat treatment. </a:t>
            </a:r>
          </a:p>
          <a:p>
            <a:endParaRPr lang="en-US" sz="1400" dirty="0"/>
          </a:p>
        </p:txBody>
      </p:sp>
      <p:sp>
        <p:nvSpPr>
          <p:cNvPr id="11" name="Content Placeholder 10"/>
          <p:cNvSpPr>
            <a:spLocks noGrp="1"/>
          </p:cNvSpPr>
          <p:nvPr>
            <p:ph sz="quarter" idx="21"/>
          </p:nvPr>
        </p:nvSpPr>
        <p:spPr>
          <a:xfrm>
            <a:off x="6299200" y="4628736"/>
            <a:ext cx="2560320" cy="1910315"/>
          </a:xfrm>
        </p:spPr>
        <p:txBody>
          <a:bodyPr/>
          <a:lstStyle/>
          <a:p>
            <a:r>
              <a:rPr lang="en-US" sz="1400" dirty="0"/>
              <a:t>The Kamal-</a:t>
            </a:r>
            <a:r>
              <a:rPr lang="en-US" sz="1400" dirty="0" err="1"/>
              <a:t>Sourour</a:t>
            </a:r>
            <a:r>
              <a:rPr lang="en-US" sz="1400" dirty="0"/>
              <a:t> kinetic model is used for the curing simulations.</a:t>
            </a:r>
          </a:p>
          <a:p>
            <a:endParaRPr lang="en-US" sz="1400" dirty="0"/>
          </a:p>
        </p:txBody>
      </p:sp>
      <p:sp>
        <p:nvSpPr>
          <p:cNvPr id="13" name="Content Placeholder 12"/>
          <p:cNvSpPr>
            <a:spLocks noGrp="1"/>
          </p:cNvSpPr>
          <p:nvPr>
            <p:ph sz="quarter" idx="22"/>
          </p:nvPr>
        </p:nvSpPr>
        <p:spPr>
          <a:xfrm>
            <a:off x="9144000" y="4620029"/>
            <a:ext cx="2560320" cy="1910315"/>
          </a:xfrm>
        </p:spPr>
        <p:txBody>
          <a:bodyPr/>
          <a:lstStyle/>
          <a:p>
            <a:r>
              <a:rPr lang="en-US" sz="1400" dirty="0"/>
              <a:t>The Curing Reaction Heating </a:t>
            </a:r>
            <a:r>
              <a:rPr lang="en-US" sz="1400" dirty="0" err="1"/>
              <a:t>multiphysics</a:t>
            </a:r>
            <a:r>
              <a:rPr lang="en-US" sz="1400" dirty="0"/>
              <a:t> coupling is used to add the source term to account for reaction heating in the heat equation.</a:t>
            </a:r>
          </a:p>
        </p:txBody>
      </p:sp>
      <p:sp>
        <p:nvSpPr>
          <p:cNvPr id="5" name="Content Placeholder 4"/>
          <p:cNvSpPr>
            <a:spLocks noGrp="1"/>
          </p:cNvSpPr>
          <p:nvPr>
            <p:ph sz="quarter" idx="17"/>
          </p:nvPr>
        </p:nvSpPr>
        <p:spPr/>
        <p:txBody>
          <a:bodyPr/>
          <a:lstStyle/>
          <a:p>
            <a:r>
              <a:rPr lang="en-US" dirty="0"/>
              <a:t> </a:t>
            </a:r>
          </a:p>
        </p:txBody>
      </p:sp>
      <p:sp>
        <p:nvSpPr>
          <p:cNvPr id="4" name="Title 3"/>
          <p:cNvSpPr>
            <a:spLocks noGrp="1"/>
          </p:cNvSpPr>
          <p:nvPr>
            <p:ph type="title"/>
          </p:nvPr>
        </p:nvSpPr>
        <p:spPr/>
        <p:txBody>
          <a:bodyPr/>
          <a:lstStyle/>
          <a:p>
            <a:r>
              <a:rPr lang="en-US" dirty="0"/>
              <a:t>Included Phenomena and Physics Interfaces</a:t>
            </a:r>
          </a:p>
        </p:txBody>
      </p:sp>
    </p:spTree>
    <p:extLst>
      <p:ext uri="{BB962C8B-B14F-4D97-AF65-F5344CB8AC3E}">
        <p14:creationId xmlns:p14="http://schemas.microsoft.com/office/powerpoint/2010/main" val="25650958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eom1">
            <a:extLst>
              <a:ext uri="{FF2B5EF4-FFF2-40B4-BE49-F238E27FC236}">
                <a16:creationId xmlns:a16="http://schemas.microsoft.com/office/drawing/2014/main" id="{F79A5F57-C093-4E0A-8688-3420C110B0BA}"/>
              </a:ext>
            </a:extLst>
          </p:cNvPr>
          <p:cNvPicPr>
            <a:picLocks noChangeAspect="1"/>
          </p:cNvPicPr>
          <p:nvPr>
            <p:custDataLst>
              <p:tags r:id="rId1"/>
            </p:custDataLst>
          </p:nvPr>
        </p:nvPicPr>
        <p:blipFill>
          <a:blip r:embed="rId4">
            <a:extLst>
              <a:ext uri="{28A0092B-C50C-407E-A947-70E740481C1C}">
                <a14:useLocalDpi xmlns:a14="http://schemas.microsoft.com/office/drawing/2010/main" val="0"/>
              </a:ext>
            </a:extLst>
          </a:blip>
          <a:stretch>
            <a:fillRect/>
          </a:stretch>
        </p:blipFill>
        <p:spPr>
          <a:xfrm>
            <a:off x="4901609" y="199429"/>
            <a:ext cx="8328216" cy="6250927"/>
          </a:xfrm>
          <a:prstGeom prst="rect">
            <a:avLst/>
          </a:prstGeom>
        </p:spPr>
      </p:pic>
      <p:sp>
        <p:nvSpPr>
          <p:cNvPr id="2" name="Title 1">
            <a:extLst>
              <a:ext uri="{FF2B5EF4-FFF2-40B4-BE49-F238E27FC236}">
                <a16:creationId xmlns:a16="http://schemas.microsoft.com/office/drawing/2014/main" id="{D380A682-20D0-4AA6-A061-B1D10ED3C369}"/>
              </a:ext>
            </a:extLst>
          </p:cNvPr>
          <p:cNvSpPr>
            <a:spLocks noGrp="1"/>
          </p:cNvSpPr>
          <p:nvPr>
            <p:ph type="title"/>
          </p:nvPr>
        </p:nvSpPr>
        <p:spPr/>
        <p:txBody>
          <a:bodyPr/>
          <a:lstStyle/>
          <a:p>
            <a:r>
              <a:rPr lang="en-US" noProof="0"/>
              <a:t>Model Definition</a:t>
            </a:r>
            <a:endParaRPr lang="en-US" noProof="0" dirty="0"/>
          </a:p>
        </p:txBody>
      </p:sp>
      <p:sp>
        <p:nvSpPr>
          <p:cNvPr id="3" name="Content Placeholder 2">
            <a:extLst>
              <a:ext uri="{FF2B5EF4-FFF2-40B4-BE49-F238E27FC236}">
                <a16:creationId xmlns:a16="http://schemas.microsoft.com/office/drawing/2014/main" id="{D1C70A62-C7E9-4623-9DF9-D893BE821B1C}"/>
              </a:ext>
            </a:extLst>
          </p:cNvPr>
          <p:cNvSpPr>
            <a:spLocks noGrp="1"/>
          </p:cNvSpPr>
          <p:nvPr>
            <p:ph sz="half" idx="10"/>
          </p:nvPr>
        </p:nvSpPr>
        <p:spPr>
          <a:xfrm>
            <a:off x="609601" y="2159000"/>
            <a:ext cx="4063866" cy="4216400"/>
          </a:xfrm>
        </p:spPr>
        <p:txBody>
          <a:bodyPr>
            <a:noAutofit/>
          </a:bodyPr>
          <a:lstStyle/>
          <a:p>
            <a:r>
              <a:rPr lang="en-US" noProof="0" dirty="0"/>
              <a:t>3D model with quarter symmetry filled with uncured butyl rubber.</a:t>
            </a:r>
          </a:p>
          <a:p>
            <a:r>
              <a:rPr lang="en-US" noProof="0" dirty="0"/>
              <a:t>Initial temperature: 122 </a:t>
            </a:r>
            <a:r>
              <a:rPr lang="en-US" noProof="0" dirty="0" err="1"/>
              <a:t>degC</a:t>
            </a:r>
            <a:endParaRPr lang="en-US" noProof="0" dirty="0"/>
          </a:p>
          <a:p>
            <a:r>
              <a:rPr lang="en-US" noProof="0" dirty="0"/>
              <a:t>Natural convection towards external heated surface at 162 </a:t>
            </a:r>
            <a:r>
              <a:rPr lang="en-US" noProof="0" dirty="0" err="1"/>
              <a:t>degC</a:t>
            </a:r>
            <a:endParaRPr lang="en-US" noProof="0" dirty="0"/>
          </a:p>
          <a:p>
            <a:endParaRPr lang="en-US" noProof="0" dirty="0"/>
          </a:p>
        </p:txBody>
      </p:sp>
      <p:sp>
        <p:nvSpPr>
          <p:cNvPr id="63" name="TextBox 62">
            <a:extLst>
              <a:ext uri="{FF2B5EF4-FFF2-40B4-BE49-F238E27FC236}">
                <a16:creationId xmlns:a16="http://schemas.microsoft.com/office/drawing/2014/main" id="{6560E0CA-1F76-49FF-BDF6-14E05404767E}"/>
              </a:ext>
            </a:extLst>
          </p:cNvPr>
          <p:cNvSpPr txBox="1"/>
          <p:nvPr/>
        </p:nvSpPr>
        <p:spPr>
          <a:xfrm>
            <a:off x="6678565" y="5421404"/>
            <a:ext cx="1859805" cy="307777"/>
          </a:xfrm>
          <a:prstGeom prst="rect">
            <a:avLst/>
          </a:prstGeom>
          <a:noFill/>
        </p:spPr>
        <p:txBody>
          <a:bodyPr wrap="none" rtlCol="0">
            <a:spAutoFit/>
          </a:bodyPr>
          <a:lstStyle/>
          <a:p>
            <a:r>
              <a:rPr lang="en-US" sz="1400" dirty="0">
                <a:latin typeface="Lato Light" panose="020F0302020204030203" pitchFamily="34" charset="0"/>
              </a:rPr>
              <a:t>Symmetry boundaries</a:t>
            </a:r>
            <a:endParaRPr lang="en-SE" sz="1400" dirty="0">
              <a:latin typeface="Lato Light" panose="020F0302020204030203" pitchFamily="34" charset="0"/>
            </a:endParaRPr>
          </a:p>
        </p:txBody>
      </p:sp>
      <p:cxnSp>
        <p:nvCxnSpPr>
          <p:cNvPr id="45" name="Straight Connector 44"/>
          <p:cNvCxnSpPr/>
          <p:nvPr/>
        </p:nvCxnSpPr>
        <p:spPr>
          <a:xfrm>
            <a:off x="6932645" y="3172408"/>
            <a:ext cx="0" cy="2183363"/>
          </a:xfrm>
          <a:prstGeom prst="line">
            <a:avLst/>
          </a:prstGeom>
        </p:spPr>
        <p:style>
          <a:lnRef idx="1">
            <a:schemeClr val="accent1"/>
          </a:lnRef>
          <a:fillRef idx="0">
            <a:schemeClr val="accent1"/>
          </a:fillRef>
          <a:effectRef idx="0">
            <a:schemeClr val="accent1"/>
          </a:effectRef>
          <a:fontRef idx="minor">
            <a:schemeClr val="tx1"/>
          </a:fontRef>
        </p:style>
      </p:cxnSp>
      <p:sp>
        <p:nvSpPr>
          <p:cNvPr id="46" name="Rectangle 45"/>
          <p:cNvSpPr/>
          <p:nvPr/>
        </p:nvSpPr>
        <p:spPr>
          <a:xfrm>
            <a:off x="10496939" y="3324892"/>
            <a:ext cx="727788" cy="3607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8" name="Elbow Connector 47"/>
          <p:cNvCxnSpPr>
            <a:stCxn id="63" idx="3"/>
            <a:endCxn id="46" idx="2"/>
          </p:cNvCxnSpPr>
          <p:nvPr/>
        </p:nvCxnSpPr>
        <p:spPr>
          <a:xfrm flipV="1">
            <a:off x="8538370" y="3685592"/>
            <a:ext cx="2322463" cy="1889701"/>
          </a:xfrm>
          <a:prstGeom prst="bentConnector2">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903746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80A682-20D0-4AA6-A061-B1D10ED3C369}"/>
              </a:ext>
            </a:extLst>
          </p:cNvPr>
          <p:cNvSpPr>
            <a:spLocks noGrp="1"/>
          </p:cNvSpPr>
          <p:nvPr>
            <p:ph type="title"/>
          </p:nvPr>
        </p:nvSpPr>
        <p:spPr/>
        <p:txBody>
          <a:bodyPr/>
          <a:lstStyle/>
          <a:p>
            <a:r>
              <a:rPr lang="en-US" dirty="0"/>
              <a:t>Curing Reaction</a:t>
            </a:r>
            <a:endParaRPr lang="en-US" noProof="0" dirty="0"/>
          </a:p>
        </p:txBody>
      </p:sp>
      <p:sp>
        <p:nvSpPr>
          <p:cNvPr id="3" name="Content Placeholder 2">
            <a:extLst>
              <a:ext uri="{FF2B5EF4-FFF2-40B4-BE49-F238E27FC236}">
                <a16:creationId xmlns:a16="http://schemas.microsoft.com/office/drawing/2014/main" id="{D1C70A62-C7E9-4623-9DF9-D893BE821B1C}"/>
              </a:ext>
            </a:extLst>
          </p:cNvPr>
          <p:cNvSpPr>
            <a:spLocks noGrp="1"/>
          </p:cNvSpPr>
          <p:nvPr>
            <p:ph sz="half" idx="10"/>
          </p:nvPr>
        </p:nvSpPr>
        <p:spPr/>
        <p:txBody>
          <a:bodyPr>
            <a:noAutofit/>
          </a:bodyPr>
          <a:lstStyle/>
          <a:p>
            <a:r>
              <a:rPr lang="en-US" dirty="0"/>
              <a:t>The Curing Kinetics node defines the equation to analyze the evolution of the conversion degree during curing reactions. </a:t>
            </a:r>
          </a:p>
          <a:p>
            <a:r>
              <a:rPr lang="en-US" noProof="0" dirty="0"/>
              <a:t>The </a:t>
            </a:r>
            <a:r>
              <a:rPr lang="en-US" dirty="0"/>
              <a:t>Kamal-</a:t>
            </a:r>
            <a:r>
              <a:rPr lang="en-US" dirty="0" err="1"/>
              <a:t>Sourour</a:t>
            </a:r>
            <a:r>
              <a:rPr lang="en-US" dirty="0"/>
              <a:t> kinetic model can be selected from the list of available models.</a:t>
            </a:r>
            <a:endParaRPr lang="en-US" noProof="0" dirty="0"/>
          </a:p>
        </p:txBody>
      </p:sp>
      <p:pic>
        <p:nvPicPr>
          <p:cNvPr id="5" name="Picture 4">
            <a:extLst>
              <a:ext uri="{FF2B5EF4-FFF2-40B4-BE49-F238E27FC236}">
                <a16:creationId xmlns:a16="http://schemas.microsoft.com/office/drawing/2014/main" id="{D982E003-690E-4049-B7AE-D2C0180320E6}"/>
              </a:ext>
            </a:extLst>
          </p:cNvPr>
          <p:cNvPicPr>
            <a:picLocks noChangeAspect="1"/>
          </p:cNvPicPr>
          <p:nvPr/>
        </p:nvPicPr>
        <p:blipFill>
          <a:blip r:embed="rId3"/>
          <a:stretch>
            <a:fillRect/>
          </a:stretch>
        </p:blipFill>
        <p:spPr>
          <a:xfrm>
            <a:off x="9228874" y="0"/>
            <a:ext cx="2963126" cy="6858000"/>
          </a:xfrm>
          <a:prstGeom prst="rect">
            <a:avLst/>
          </a:prstGeom>
        </p:spPr>
      </p:pic>
      <p:pic>
        <p:nvPicPr>
          <p:cNvPr id="8" name="Picture 7">
            <a:extLst>
              <a:ext uri="{FF2B5EF4-FFF2-40B4-BE49-F238E27FC236}">
                <a16:creationId xmlns:a16="http://schemas.microsoft.com/office/drawing/2014/main" id="{8912E01B-863F-4994-A1FB-00AB4C1CFD8A}"/>
              </a:ext>
            </a:extLst>
          </p:cNvPr>
          <p:cNvPicPr>
            <a:picLocks noChangeAspect="1"/>
          </p:cNvPicPr>
          <p:nvPr/>
        </p:nvPicPr>
        <p:blipFill>
          <a:blip r:embed="rId4"/>
          <a:stretch>
            <a:fillRect/>
          </a:stretch>
        </p:blipFill>
        <p:spPr>
          <a:xfrm>
            <a:off x="6360393" y="291839"/>
            <a:ext cx="2419688" cy="1867161"/>
          </a:xfrm>
          <a:prstGeom prst="rect">
            <a:avLst/>
          </a:prstGeom>
        </p:spPr>
      </p:pic>
    </p:spTree>
    <p:extLst>
      <p:ext uri="{BB962C8B-B14F-4D97-AF65-F5344CB8AC3E}">
        <p14:creationId xmlns:p14="http://schemas.microsoft.com/office/powerpoint/2010/main" val="41407616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80A682-20D0-4AA6-A061-B1D10ED3C369}"/>
              </a:ext>
            </a:extLst>
          </p:cNvPr>
          <p:cNvSpPr>
            <a:spLocks noGrp="1"/>
          </p:cNvSpPr>
          <p:nvPr>
            <p:ph type="title"/>
          </p:nvPr>
        </p:nvSpPr>
        <p:spPr/>
        <p:txBody>
          <a:bodyPr/>
          <a:lstStyle/>
          <a:p>
            <a:r>
              <a:rPr lang="en-US" dirty="0"/>
              <a:t>Curing Reaction Heating</a:t>
            </a:r>
            <a:endParaRPr lang="en-US" noProof="0" dirty="0"/>
          </a:p>
        </p:txBody>
      </p:sp>
      <p:sp>
        <p:nvSpPr>
          <p:cNvPr id="3" name="Content Placeholder 2">
            <a:extLst>
              <a:ext uri="{FF2B5EF4-FFF2-40B4-BE49-F238E27FC236}">
                <a16:creationId xmlns:a16="http://schemas.microsoft.com/office/drawing/2014/main" id="{D1C70A62-C7E9-4623-9DF9-D893BE821B1C}"/>
              </a:ext>
            </a:extLst>
          </p:cNvPr>
          <p:cNvSpPr>
            <a:spLocks noGrp="1"/>
          </p:cNvSpPr>
          <p:nvPr>
            <p:ph sz="half" idx="10"/>
          </p:nvPr>
        </p:nvSpPr>
        <p:spPr/>
        <p:txBody>
          <a:bodyPr>
            <a:noAutofit/>
          </a:bodyPr>
          <a:lstStyle/>
          <a:p>
            <a:pPr marL="0" indent="0">
              <a:buNone/>
            </a:pPr>
            <a:r>
              <a:rPr lang="en-US" dirty="0"/>
              <a:t>H</a:t>
            </a:r>
            <a:r>
              <a:rPr lang="en-US" noProof="0" dirty="0"/>
              <a:t>eat is generated during the c</a:t>
            </a:r>
            <a:r>
              <a:rPr lang="en-US" dirty="0" err="1"/>
              <a:t>uring</a:t>
            </a:r>
            <a:r>
              <a:rPr lang="en-US" dirty="0"/>
              <a:t> reaction. Add a Curing Reaction Heating </a:t>
            </a:r>
            <a:r>
              <a:rPr lang="en-US" dirty="0" err="1"/>
              <a:t>multiphysics</a:t>
            </a:r>
            <a:r>
              <a:rPr lang="en-US" dirty="0"/>
              <a:t> coupling  to account for reaction heating.</a:t>
            </a:r>
            <a:endParaRPr lang="en-US" noProof="0" dirty="0"/>
          </a:p>
        </p:txBody>
      </p:sp>
      <p:pic>
        <p:nvPicPr>
          <p:cNvPr id="7" name="Picture 6">
            <a:extLst>
              <a:ext uri="{FF2B5EF4-FFF2-40B4-BE49-F238E27FC236}">
                <a16:creationId xmlns:a16="http://schemas.microsoft.com/office/drawing/2014/main" id="{E2805AD2-008B-40AB-9B75-267994DD9EDA}"/>
              </a:ext>
            </a:extLst>
          </p:cNvPr>
          <p:cNvPicPr>
            <a:picLocks noChangeAspect="1"/>
          </p:cNvPicPr>
          <p:nvPr/>
        </p:nvPicPr>
        <p:blipFill>
          <a:blip r:embed="rId3"/>
          <a:stretch>
            <a:fillRect/>
          </a:stretch>
        </p:blipFill>
        <p:spPr>
          <a:xfrm>
            <a:off x="9246638" y="1"/>
            <a:ext cx="2962258" cy="3320526"/>
          </a:xfrm>
          <a:prstGeom prst="rect">
            <a:avLst/>
          </a:prstGeom>
        </p:spPr>
      </p:pic>
      <p:pic>
        <p:nvPicPr>
          <p:cNvPr id="8" name="Picture 7">
            <a:extLst>
              <a:ext uri="{FF2B5EF4-FFF2-40B4-BE49-F238E27FC236}">
                <a16:creationId xmlns:a16="http://schemas.microsoft.com/office/drawing/2014/main" id="{6C79D500-D6AA-4E53-B42C-9D6FC1BE14F2}"/>
              </a:ext>
            </a:extLst>
          </p:cNvPr>
          <p:cNvPicPr>
            <a:picLocks noChangeAspect="1"/>
          </p:cNvPicPr>
          <p:nvPr/>
        </p:nvPicPr>
        <p:blipFill>
          <a:blip r:embed="rId4"/>
          <a:stretch>
            <a:fillRect/>
          </a:stretch>
        </p:blipFill>
        <p:spPr>
          <a:xfrm>
            <a:off x="6245844" y="177318"/>
            <a:ext cx="3000794" cy="2267266"/>
          </a:xfrm>
          <a:prstGeom prst="rect">
            <a:avLst/>
          </a:prstGeom>
        </p:spPr>
      </p:pic>
    </p:spTree>
    <p:extLst>
      <p:ext uri="{BB962C8B-B14F-4D97-AF65-F5344CB8AC3E}">
        <p14:creationId xmlns:p14="http://schemas.microsoft.com/office/powerpoint/2010/main" val="37934802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66E440-18EC-4A20-B78B-26EDA7D87857}"/>
              </a:ext>
            </a:extLst>
          </p:cNvPr>
          <p:cNvSpPr>
            <a:spLocks noGrp="1"/>
          </p:cNvSpPr>
          <p:nvPr>
            <p:ph type="title"/>
          </p:nvPr>
        </p:nvSpPr>
        <p:spPr/>
        <p:txBody>
          <a:bodyPr/>
          <a:lstStyle/>
          <a:p>
            <a:r>
              <a:rPr lang="en-US" noProof="0" dirty="0"/>
              <a:t>Results</a:t>
            </a:r>
          </a:p>
        </p:txBody>
      </p:sp>
      <p:sp>
        <p:nvSpPr>
          <p:cNvPr id="4" name="Content Placeholder 3">
            <a:extLst>
              <a:ext uri="{FF2B5EF4-FFF2-40B4-BE49-F238E27FC236}">
                <a16:creationId xmlns:a16="http://schemas.microsoft.com/office/drawing/2014/main" id="{9DDBB4CF-35EF-4AF4-A2F9-655B9FBB2BAA}"/>
              </a:ext>
            </a:extLst>
          </p:cNvPr>
          <p:cNvSpPr>
            <a:spLocks noGrp="1"/>
          </p:cNvSpPr>
          <p:nvPr>
            <p:ph sz="half" idx="10"/>
          </p:nvPr>
        </p:nvSpPr>
        <p:spPr/>
        <p:txBody>
          <a:bodyPr/>
          <a:lstStyle/>
          <a:p>
            <a:r>
              <a:rPr lang="en-US" noProof="0" dirty="0"/>
              <a:t>Time dependent maximum and minimum conversion in the domain (Probe plots)</a:t>
            </a:r>
          </a:p>
        </p:txBody>
      </p:sp>
      <p:pic>
        <p:nvPicPr>
          <p:cNvPr id="6" name="Picture 5">
            <a:extLst>
              <a:ext uri="{FF2B5EF4-FFF2-40B4-BE49-F238E27FC236}">
                <a16:creationId xmlns:a16="http://schemas.microsoft.com/office/drawing/2014/main" id="{430FD317-E569-452F-9798-D2E2AF168012}"/>
              </a:ext>
            </a:extLst>
          </p:cNvPr>
          <p:cNvPicPr>
            <a:picLocks noChangeAspect="1"/>
          </p:cNvPicPr>
          <p:nvPr/>
        </p:nvPicPr>
        <p:blipFill>
          <a:blip r:embed="rId2"/>
          <a:stretch>
            <a:fillRect/>
          </a:stretch>
        </p:blipFill>
        <p:spPr>
          <a:xfrm>
            <a:off x="5647001" y="1092200"/>
            <a:ext cx="6079598" cy="4563177"/>
          </a:xfrm>
          <a:prstGeom prst="rect">
            <a:avLst/>
          </a:prstGeom>
        </p:spPr>
      </p:pic>
    </p:spTree>
    <p:extLst>
      <p:ext uri="{BB962C8B-B14F-4D97-AF65-F5344CB8AC3E}">
        <p14:creationId xmlns:p14="http://schemas.microsoft.com/office/powerpoint/2010/main" val="41610788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66E440-18EC-4A20-B78B-26EDA7D87857}"/>
              </a:ext>
            </a:extLst>
          </p:cNvPr>
          <p:cNvSpPr>
            <a:spLocks noGrp="1"/>
          </p:cNvSpPr>
          <p:nvPr>
            <p:ph type="title"/>
          </p:nvPr>
        </p:nvSpPr>
        <p:spPr/>
        <p:txBody>
          <a:bodyPr/>
          <a:lstStyle/>
          <a:p>
            <a:r>
              <a:rPr lang="en-US" noProof="0" dirty="0"/>
              <a:t>Results</a:t>
            </a:r>
          </a:p>
        </p:txBody>
      </p:sp>
      <p:sp>
        <p:nvSpPr>
          <p:cNvPr id="4" name="Content Placeholder 3">
            <a:extLst>
              <a:ext uri="{FF2B5EF4-FFF2-40B4-BE49-F238E27FC236}">
                <a16:creationId xmlns:a16="http://schemas.microsoft.com/office/drawing/2014/main" id="{9DDBB4CF-35EF-4AF4-A2F9-655B9FBB2BAA}"/>
              </a:ext>
            </a:extLst>
          </p:cNvPr>
          <p:cNvSpPr>
            <a:spLocks noGrp="1"/>
          </p:cNvSpPr>
          <p:nvPr>
            <p:ph sz="half" idx="10"/>
          </p:nvPr>
        </p:nvSpPr>
        <p:spPr/>
        <p:txBody>
          <a:bodyPr/>
          <a:lstStyle/>
          <a:p>
            <a:r>
              <a:rPr lang="en-US" noProof="0" dirty="0"/>
              <a:t>Time dependent maximum and minimum temperature in the domain (Probe plots)</a:t>
            </a:r>
          </a:p>
        </p:txBody>
      </p:sp>
      <p:pic>
        <p:nvPicPr>
          <p:cNvPr id="9" name="Picture 8">
            <a:extLst>
              <a:ext uri="{FF2B5EF4-FFF2-40B4-BE49-F238E27FC236}">
                <a16:creationId xmlns:a16="http://schemas.microsoft.com/office/drawing/2014/main" id="{18A7E2B1-F5B7-458F-B51D-E8B302715A8B}"/>
              </a:ext>
            </a:extLst>
          </p:cNvPr>
          <p:cNvPicPr>
            <a:picLocks noChangeAspect="1"/>
          </p:cNvPicPr>
          <p:nvPr/>
        </p:nvPicPr>
        <p:blipFill>
          <a:blip r:embed="rId2"/>
          <a:stretch>
            <a:fillRect/>
          </a:stretch>
        </p:blipFill>
        <p:spPr>
          <a:xfrm>
            <a:off x="5647001" y="1092200"/>
            <a:ext cx="6079598" cy="4563177"/>
          </a:xfrm>
          <a:prstGeom prst="rect">
            <a:avLst/>
          </a:prstGeom>
        </p:spPr>
      </p:pic>
    </p:spTree>
    <p:extLst>
      <p:ext uri="{BB962C8B-B14F-4D97-AF65-F5344CB8AC3E}">
        <p14:creationId xmlns:p14="http://schemas.microsoft.com/office/powerpoint/2010/main" val="14739463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A17A4-0DE7-4B58-BD88-FA4D6BCE967F}"/>
              </a:ext>
            </a:extLst>
          </p:cNvPr>
          <p:cNvSpPr>
            <a:spLocks noGrp="1"/>
          </p:cNvSpPr>
          <p:nvPr>
            <p:ph type="title"/>
          </p:nvPr>
        </p:nvSpPr>
        <p:spPr/>
        <p:txBody>
          <a:bodyPr/>
          <a:lstStyle/>
          <a:p>
            <a:r>
              <a:rPr lang="en-US" noProof="0" dirty="0"/>
              <a:t>Results</a:t>
            </a:r>
          </a:p>
        </p:txBody>
      </p:sp>
      <p:sp>
        <p:nvSpPr>
          <p:cNvPr id="11" name="Content Placeholder 10">
            <a:extLst>
              <a:ext uri="{FF2B5EF4-FFF2-40B4-BE49-F238E27FC236}">
                <a16:creationId xmlns:a16="http://schemas.microsoft.com/office/drawing/2014/main" id="{BCC37215-B0B4-4392-89A2-2B4B2ABCC122}"/>
              </a:ext>
            </a:extLst>
          </p:cNvPr>
          <p:cNvSpPr>
            <a:spLocks noGrp="1"/>
          </p:cNvSpPr>
          <p:nvPr>
            <p:ph sz="half" idx="10"/>
          </p:nvPr>
        </p:nvSpPr>
        <p:spPr/>
        <p:txBody>
          <a:bodyPr/>
          <a:lstStyle/>
          <a:p>
            <a:r>
              <a:rPr lang="en-US" noProof="0" dirty="0"/>
              <a:t>Amount of material cured. Irreversible transformation indicator above 82% at 800s</a:t>
            </a:r>
          </a:p>
        </p:txBody>
      </p:sp>
      <p:pic>
        <p:nvPicPr>
          <p:cNvPr id="7" name="Picture 6">
            <a:extLst>
              <a:ext uri="{FF2B5EF4-FFF2-40B4-BE49-F238E27FC236}">
                <a16:creationId xmlns:a16="http://schemas.microsoft.com/office/drawing/2014/main" id="{B6F0F589-9788-4C70-AE3B-94664F4BDECC}"/>
              </a:ext>
            </a:extLst>
          </p:cNvPr>
          <p:cNvPicPr>
            <a:picLocks noChangeAspect="1"/>
          </p:cNvPicPr>
          <p:nvPr/>
        </p:nvPicPr>
        <p:blipFill>
          <a:blip r:embed="rId2"/>
          <a:stretch>
            <a:fillRect/>
          </a:stretch>
        </p:blipFill>
        <p:spPr>
          <a:xfrm>
            <a:off x="5474474" y="1022393"/>
            <a:ext cx="6412726" cy="4813214"/>
          </a:xfrm>
          <a:prstGeom prst="rect">
            <a:avLst/>
          </a:prstGeom>
        </p:spPr>
      </p:pic>
    </p:spTree>
    <p:extLst>
      <p:ext uri="{BB962C8B-B14F-4D97-AF65-F5344CB8AC3E}">
        <p14:creationId xmlns:p14="http://schemas.microsoft.com/office/powerpoint/2010/main" val="289222007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COMSOL LIVELINK TAG" val="&lt;!-- &#10;PropSet elements are populated with properties elements in format &lt;Property name=&quot;&quot; value=&quot;&quot; type=&quot;&quot;/&gt;&#10;LinkType element has either Image, or Table as value.&#10;--&gt;&#10;&lt;Root completeVersion=&quot;6.0.0.x&quot; formatVersion=&quot;2.0.0.0&quot; version=&quot;6.0.0.67&quot;&gt;&#10;  &lt;VersionInformation&gt;&#10;    &lt;Version&gt;1&lt;/Version&gt;&#10;  &lt;/VersionInformation&gt;&#10;  &lt;Entity&gt;/geom/geom1&lt;/Entity&gt;&#10;  &lt;Tag&gt;geom1&lt;/Tag&gt;&#10;  &lt;Node&gt;Component 1 (comp1) {comp1} &amp;gt; Geometry 1 {geom1}&lt;/Node&gt;&#10;  &lt;LinkType&gt;Image&lt;/LinkType&gt;&#10;  &lt;ModelLink directoryType=&quot;none&quot;&gt;C:\Users\bertnis\comsoloutput\models\polymer\rubber_injection_molding_curing2.mph&lt;/ModelLink&gt;&#10;  &lt;LocalPath&gt;rubber_injection_molding_curing2.mph&lt;/LocalPath&gt;&#10;  &lt;Current&gt;fin&lt;/Current&gt;&#10;  &lt;SDim&gt;3&lt;/SDim&gt;&#10;  &lt;Locked&gt;false&lt;/Locked&gt;&#10;  &lt;PropSet id=&quot;image&quot;&gt;&#10;    &lt;Property name=&quot;view&quot; type=&quot;reference&quot; value=&quot;auto&quot; /&gt;&#10;    &lt;Property name=&quot;animating&quot; type=&quot;bool&quot; value=&quot;off&quot; /&gt;&#10;    &lt;Property name=&quot;isclientfile&quot; type=&quot;bool&quot; value=&quot;on&quot; /&gt;&#10;    &lt;Property name=&quot;size&quot; type=&quot;string&quot; value=&quot;presentation&quot; /&gt;&#10;    &lt;Property name=&quot;hiddensize&quot; type=&quot;group&quot; value=&quot;manual&quot; /&gt;&#10;    &lt;Property name=&quot;unit&quot; type=&quot;group&quot; value=&quot;px&quot; /&gt;&#10;    &lt;Property name=&quot;lockratio&quot; type=&quot;bool&quot; value=&quot;off&quot; /&gt;&#10;    &lt;Property name=&quot;aspectratio&quot; type=&quot;real&quot; value=&quot;1&quot; /&gt;&#10;    &lt;Property name=&quot;width&quot; type=&quot;real&quot; value=&quot;874&quot; /&gt;&#10;    &lt;Property name=&quot;height&quot; type=&quot;real&quot; value=&quot;656&quot; /&gt;&#10;    &lt;Property name=&quot;resolution&quot; type=&quot;integer&quot; value=&quot;96&quot; /&gt;&#10;    &lt;Property name=&quot;sizedesc&quot; type=&quot;string&quot; value=&quot;231 x 174 mm&quot; /&gt;&#10;    &lt;Property name=&quot;widthpx&quot; type=&quot;integer&quot; value=&quot;0&quot; /&gt;&#10;    &lt;Property name=&quot;heightpx&quot; type=&quot;integer&quot; value=&quot;0&quot; /&gt;&#10;    &lt;Property name=&quot;widthexact&quot; type=&quot;real&quot; value=&quot;0&quot; /&gt;&#10;    &lt;Property name=&quot;heightexact&quot; type=&quot;real&quot; value=&quot;0&quot; /&gt;&#10;    &lt;Property name=&quot;exactstored&quot; type=&quot;bool&quot; value=&quot;off&quot; /&gt;&#10;    &lt;Property name=&quot;usage&quot; type=&quot;group&quot; value=&quot;dialog&quot; /&gt;&#10;    &lt;Property name=&quot;screensizedesc&quot; type=&quot;string&quot; value=&quot;958 x 689 px&quot; /&gt;&#10;    &lt;Property name=&quot;zoomextents&quot; type=&quot;bool&quot; value=&quot;off&quot; /&gt;&#10;    &lt;Property name=&quot;antialias&quot; type=&quot;bool&quot; value=&quot;on&quot; /&gt;&#10;    &lt;Property name=&quot;screenwidthpx&quot; type=&quot;integer&quot; value=&quot;958&quot; /&gt;&#10;    &lt;Property name=&quot;screenheightpx&quot; type=&quot;integer&quot; value=&quot;689&quot; /&gt;&#10;    &lt;Property name=&quot;linkpossible&quot; type=&quot;bool&quot; value=&quot;on&quot; /&gt;&#10;    &lt;Property name=&quot;heightmultiple&quot; type=&quot;integer&quot; value=&quot;1&quot; /&gt;&#10;    &lt;Property name=&quot;zoomlevel&quot; type=&quot;integer&quot; value=&quot;0&quot; /&gt;&#10;    &lt;Property name=&quot;saveepscopy&quot; type=&quot;bool&quot; value=&quot;off&quot; /&gt;&#10;    &lt;Property name=&quot;resizefactor&quot; type=&quot;integer&quot; value=&quot;1&quot; /&gt;&#10;    &lt;Property name=&quot;saveprefs&quot; type=&quot;bool&quot; value=&quot;on&quot; /&gt;&#10;    &lt;Property name=&quot;decorationscale&quot; type=&quot;real&quot; value=&quot;1&quot; /&gt;&#10;    &lt;Property name=&quot;clearfilenameafterwards&quot; type=&quot;bool&quot; value=&quot;off&quot; /&gt;&#10;    &lt;Property name=&quot;allowlinked&quot; type=&quot;bool&quot; value=&quot;on&quot; /&gt;&#10;    &lt;Property name=&quot;allowpaste&quot; type=&quot;group&quot; value=&quot;on&quot; /&gt;&#10;    &lt;Property name=&quot;target&quot; type=&quot;group&quot; value=&quot;linked&quot; /&gt;&#10;    &lt;Property name=&quot;nodelabel&quot; type=&quot;string&quot; value=&quot;Component 1 (comp1) {comp1} &amp;gt; Geometry 1 {geom1}&quot; /&gt;&#10;    &lt;Property name=&quot;lockview&quot; type=&quot;bool&quot; value=&quot;off&quot; /&gt;&#10;    &lt;Property name=&quot;linkedinfo&quot; type=&quot;string&quot; value=&quot;&quot; /&gt;&#10;    &lt;Property name=&quot;alloweps&quot; type=&quot;bool&quot; value=&quot;off&quot; /&gt;&#10;    &lt;Property name=&quot;allowgltf&quot; type=&quot;bool&quot; value=&quot;off&quot; /&gt;&#10;    &lt;Property name=&quot;lastwrittenfile&quot; type=&quot;string&quot; value=&quot;&quot; /&gt;&#10;    &lt;Property name=&quot;lastfiletype&quot; type=&quot;string&quot; value=&quot;png&quot; /&gt;&#10;    &lt;Property name=&quot;context&quot; type=&quot;group&quot; value=&quot;standard&quot; /&gt;&#10;    &lt;Property name=&quot;clusterrootonly&quot; type=&quot;bool&quot; value=&quot;off&quot; /&gt;&#10;    &lt;Property name=&quot;layoutmode&quot; type=&quot;group&quot; value=&quot;image&quot; /&gt;&#10;    &lt;Property name=&quot;sdim&quot; type=&quot;group&quot; value=&quot;3&quot; /&gt;&#10;    &lt;Property name=&quot;options3d&quot; type=&quot;group&quot; value=&quot;on&quot; /&gt;&#10;    &lt;Property name=&quot;fontsize&quot; type=&quot;integer&quot; value=&quot;12&quot; /&gt;&#10;    &lt;Property name=&quot;colortheme&quot; type=&quot;string&quot; value=&quot;globaltheme&quot; /&gt;&#10;    &lt;Property name=&quot;background&quot; type=&quot;group&quot; value=&quot;transparent&quot; /&gt;&#10;    &lt;Property name=&quot;title3d&quot; type=&quot;bool&quot; value=&quot;off&quot; /&gt;&#10;    &lt;Property name=&quot;legend3d&quot; type=&quot;bool&quot; value=&quot;off&quot; /&gt;&#10;    &lt;Property name=&quot;logo3d&quot; type=&quot;bool&quot; value=&quot;off&quot; /&gt;&#10;    &lt;Property name=&quot;axisorientation&quot; type=&quot;bool&quot; value=&quot;off&quot; /&gt;&#10;    &lt;Property name=&quot;grid&quot; type=&quot;bool&quot; value=&quot;off&quot; /&gt;&#10;  &lt;/PropSet&gt;&#10;  &lt;PropSet id=&quot;view&quot;&gt;&#10;    &lt;Property name=&quot;renderwireframe&quot; type=&quot;bool&quot; value=&quot;off&quot; /&gt;&#10;    &lt;Property name=&quot;showlabels&quot; type=&quot;bool&quot; value=&quot;off&quot; /&gt;&#10;    &lt;Property name=&quot;showDirections&quot; type=&quot;bool&quot; value=&quot;off&quot; /&gt;&#10;    &lt;Property name=&quot;showgrid&quot; type=&quot;bool&quot; value=&quot;on&quot; /&gt;&#10;    &lt;Property name=&quot;rendermesh&quot; type=&quot;bool&quot; value=&quot;on&quot; /&gt;&#10;    &lt;Property name=&quot;showaxisorientation&quot; type=&quot;bool&quot; value=&quot;off&quot; /&gt;&#10;    &lt;Property name=&quot;showunits&quot; type=&quot;bool&quot; value=&quot;on&quot; /&gt;&#10;    &lt;Property name=&quot;plotgroupunits&quot; type=&quot;stringarray&quot; value=&quot;, , &quot; /&gt;&#10;    &lt;Property name=&quot;locked&quot; type=&quot;bool&quot; value=&quot;off&quot; /&gt;&#10;    &lt;Property name=&quot;rotcenlocked&quot; type=&quot;bool&quot; value=&quot;off&quot; /&gt;&#10;    &lt;Property name=&quot;istemporary&quot; type=&quot;bool&quot; value=&quot;off&quot; /&gt;&#10;    &lt;Property name=&quot;scenelight&quot; type=&quot;group&quot; value=&quot;on&quot; /&gt;&#10;    &lt;Property name=&quot;totlightintensity&quot; type=&quot;real&quot; value=&quot;1.0&quot; /&gt;&#10;    &lt;Property name=&quot;usediffuse&quot; type=&quot;bool&quot; value=&quot;on&quot; /&gt;&#10;    &lt;Property name=&quot;usespecular&quot; type=&quot;bool&quot; value=&quot;on&quot; /&gt;&#10;    &lt;Property name=&quot;globalambient&quot; type=&quot;group&quot; value=&quot;on&quot; /&gt;&#10;    &lt;Property name=&quot;totambient&quot; type=&quot;real&quot; value=&quot;0.3&quot; /&gt;&#10;    &lt;Property name=&quot;ambientcolor&quot; type=&quot;group&quot; value=&quot;white&quot; /&gt;&#10;    &lt;Property name=&quot;customambientcolor&quot; type=&quot;realarray&quot; value=&quot;1, 1, 1&quot; /&gt;&#10;    &lt;Property name=&quot;environmentmap&quot; type=&quot;group&quot; value=&quot;envmap_none&quot; /&gt;&#10;    &lt;Property name=&quot;skydirection&quot; type=&quot;group&quot; value=&quot;positivey&quot; /&gt;&#10;    &lt;Property name=&quot;skyrotation&quot; type=&quot;group&quot; value=&quot;skyrotationzero&quot; /&gt;&#10;    &lt;Property name=&quot;environmentreflections&quot; type=&quot;bool&quot; value=&quot;on&quot; /&gt;&#10;    &lt;Property name=&quot;skybox&quot; type=&quot;group&quot; value=&quot;off&quot; /&gt;&#10;    &lt;Property name=&quot;skyboxblurriness&quot; type=&quot;real&quot; value=&quot;0&quot; /&gt;&#10;    &lt;Property name=&quot;skyboxblend&quot; type=&quot;real&quot; value=&quot;0&quot; /&gt;&#10;    &lt;Property name=&quot;skyboxprojection&quot; type=&quot;group&quot; value=&quot;special&quot; /&gt;&#10;    &lt;Property name=&quot;skyboxfov&quot; type=&quot;real&quot; value=&quot;110&quot; /&gt;&#10;    &lt;Property name=&quot;rotateenvironment&quot; type=&quot;bool&quot; value=&quot;off&quot; /&gt;&#10;    &lt;Property name=&quot;transparency&quot; type=&quot;group&quot; value=&quot;off&quot; /&gt;&#10;    &lt;Property name=&quot;transparencylevel&quot; type=&quot;real&quot; value=&quot;0.5&quot; /&gt;&#10;    &lt;Property name=&quot;clippingactive&quot; type=&quot;group&quot; value=&quot;on&quot; /&gt;&#10;    &lt;Property name=&quot;clipfaces&quot; type=&quot;bool&quot; value=&quot;on&quot; /&gt;&#10;    &lt;Property name=&quot;clipedges&quot; type=&quot;bool&quot; value=&quot;on&quot; /&gt;&#10;    &lt;Property name=&quot;clippoints&quot; type=&quot;bool&quot; value=&quot;on&quot; /&gt;&#10;    &lt;Property name=&quot;cliphighlightintersection&quot; type=&quot;group&quot; value=&quot;on&quot; /&gt;&#10;    &lt;Property name=&quot;clipintersectionhighlightcolor&quot; type=&quot;group&quot; value=&quot;fromtheme&quot; /&gt;&#10;    &lt;Property name=&quot;customclipintersectionhighlightcolor&quot; type=&quot;realarray&quot; value=&quot;1, 0, 0&quot; /&gt;&#10;    &lt;Property name=&quot;clipapplyclipping&quot; type=&quot;bool&quot; value=&quot;on&quot; /&gt;&#10;    &lt;Property name=&quot;clipshowframes&quot; type=&quot;bool&quot; value=&quot;on&quot; /&gt;&#10;    &lt;Property name=&quot;clipshowgizmos&quot; type=&quot;bool&quot; value=&quot;on&quot; /&gt;&#10;    &lt;Property name=&quot;showselection&quot; type=&quot;bool&quot; value=&quot;on&quot; /&gt;&#10;    &lt;Property name=&quot;showmaterial&quot; type=&quot;bool&quot; value=&quot;off&quot; /&gt;&#10;    &lt;Property name=&quot;hidestatus&quot; type=&quot;string&quot; value=&quot;hide&quot; /&gt;&#10;    &lt;Property name=&quot;isnew&quot; type=&quot;bool&quot; value=&quot;off&quot; /&gt;&#10;    &lt;Property name=&quot;postviewkey&quot; type=&quot;string&quot; value=&quot;&quot; /&gt;&#10;    &lt;Property name=&quot;workplaneclip&quot; type=&quot;bool&quot; value=&quot;off&quot; /&gt;&#10;    &lt;Property name=&quot;offscreenoverride&quot; type=&quot;bool&quot; value=&quot;off&quot; /&gt;&#10;  &lt;/PropSet&gt;&#10;  &lt;PropSet id=&quot;camera&quot;&gt;&#10;    &lt;Property name=&quot;projection&quot; type=&quot;group&quot; value=&quot;perspective&quot; /&gt;&#10;    &lt;Property name=&quot;orthoscale&quot; type=&quot;real&quot; value=&quot;1.1615054607391357&quot; /&gt;&#10;    &lt;Property name=&quot;zoomanglefull&quot; type=&quot;real&quot; value=&quot;14.99409008026123&quot; /&gt;&#10;    &lt;Property name=&quot;forcenoviewscaling&quot; type=&quot;bool&quot; value=&quot;off&quot; /&gt;&#10;    &lt;Property name=&quot;viewscaletype&quot; type=&quot;group&quot; value=&quot;none&quot; /&gt;&#10;    &lt;Property name=&quot;autocontext&quot; type=&quot;group&quot; value=&quot;isotropic&quot; /&gt;&#10;    &lt;Property name=&quot;autoupdate&quot; type=&quot;bool&quot; value=&quot;off&quot; /&gt;&#10;    &lt;Property name=&quot;xweight&quot; type=&quot;real&quot; value=&quot;1&quot; /&gt;&#10;    &lt;Property name=&quot;yweight&quot; type=&quot;real&quot; value=&quot;1&quot; /&gt;&#10;    &lt;Property name=&quot;zweight&quot; type=&quot;real&quot; value=&quot;1&quot; /&gt;&#10;    &lt;Property name=&quot;xscale&quot; type=&quot;real&quot; value=&quot;1&quot; /&gt;&#10;    &lt;Property name=&quot;yscale&quot; type=&quot;real&quot; value=&quot;1&quot; /&gt;&#10;    &lt;Property name=&quot;zscale&quot; type=&quot;real&quot; value=&quot;1&quot; /&gt;&#10;    &lt;Property name=&quot;position&quot; type=&quot;realarray&quot; value=&quot;-0.12300926446914673, -0.16984570026397705, 0.14850926399230957&quot; /&gt;&#10;    &lt;Property name=&quot;target&quot; type=&quot;realarray&quot; value=&quot;0.017499983310699463, 0.017499998211860657, 0.008000016212463379&quot; /&gt;&#10;    &lt;Property name=&quot;up&quot; type=&quot;realarray&quot; value=&quot;0.30869755148887634, 0.4115966558456421, 0.8574930429458618&quot; /&gt;&#10;    &lt;Property name=&quot;rotationpoint&quot; type=&quot;realarray&quot; value=&quot;0.017500000074505806, 0.017500000074505806, 0.00800000037997961&quot; /&gt;&#10;    &lt;Property name=&quot;viewoffset&quot; type=&quot;realarray&quot; value=&quot;0.013660631142556667, 0.08201121538877487&quot; /&gt;&#10;    &lt;Property name=&quot;manualgrid&quot; type=&quot;group&quot; value=&quot;off&quot; /&gt;&#10;    &lt;Property name=&quot;xspacing&quot; type=&quot;real&quot; value=&quot;1&quot; /&gt;&#10;    &lt;Property name=&quot;yspacing&quot; type=&quot;real&quot; value=&quot;1&quot; /&gt;&#10;    &lt;Property name=&quot;zspacing&quot; type=&quot;real&quot; value=&quot;1&quot; /&gt;&#10;    &lt;Property name=&quot;xextra&quot; type=&quot;realarray&quot; value=&quot;&quot; /&gt;&#10;    &lt;Property name=&quot;xextra_vector_method&quot; type=&quot;string&quot; value=&quot;step&quot; /&gt;&#10;    &lt;Property name=&quot;xextra_vector_start&quot; type=&quot;string&quot; value=&quot;&quot; /&gt;&#10;    &lt;Property name=&quot;xextra_vector_stop&quot; type=&quot;string&quot; value=&quot;&quot; /&gt;&#10;    &lt;Property name=&quot;xextra_vector_step&quot; type=&quot;string&quot; value=&quot;&quot; /&gt;&#10;    &lt;Property name=&quot;xextra_vector_numvalues&quot; type=&quot;string&quot; value=&quot;&quot; /&gt;&#10;    &lt;Property name=&quot;xextra_vector_function&quot; type=&quot;string&quot; value=&quot;none&quot; /&gt;&#10;    &lt;Property name=&quot;xextra_vector_interval&quot; type=&quot;string&quot; value=&quot;octave&quot; /&gt;&#10;    &lt;Property name=&quot;xextra_vector_freqperdec&quot; type=&quot;string&quot; value=&quot;&quot; /&gt;&#10;    &lt;Property name=&quot;yextra&quot; type=&quot;realarray&quot; value=&quot;&quot; /&gt;&#10;    &lt;Property name=&quot;yextra_vector_method&quot; type=&quot;string&quot; value=&quot;step&quot; /&gt;&#10;    &lt;Property name=&quot;yextra_vector_start&quot; type=&quot;string&quot; value=&quot;&quot; /&gt;&#10;    &lt;Property name=&quot;yextra_vector_stop&quot; type=&quot;string&quot; value=&quot;&quot; /&gt;&#10;    &lt;Property name=&quot;yextra_vector_step&quot; type=&quot;string&quot; value=&quot;&quot; /&gt;&#10;    &lt;Property name=&quot;yextra_vector_numvalues&quot; type=&quot;string&quot; value=&quot;&quot; /&gt;&#10;    &lt;Property name=&quot;yextra_vector_function&quot; type=&quot;string&quot; value=&quot;none&quot; /&gt;&#10;    &lt;Property name=&quot;yextra_vector_interval&quot; type=&quot;string&quot; value=&quot;octave&quot; /&gt;&#10;    &lt;Property name=&quot;yextra_vector_freqperdec&quot; type=&quot;string&quot; value=&quot;&quot; /&gt;&#10;    &lt;Property name=&quot;zextra&quot; type=&quot;realarray&quot; value=&quot;&quot; /&gt;&#10;    &lt;Property name=&quot;zextra_vector_method&quot; type=&quot;string&quot; value=&quot;step&quot; /&gt;&#10;    &lt;Property name=&quot;zextra_vector_start&quot; type=&quot;string&quot; value=&quot;&quot; /&gt;&#10;    &lt;Property name=&quot;zextra_vector_stop&quot; type=&quot;string&quot; value=&quot;&quot; /&gt;&#10;    &lt;Property name=&quot;zextra_vector_step&quot; type=&quot;string&quot; value=&quot;&quot; /&gt;&#10;    &lt;Property name=&quot;zextra_vector_numvalues&quot; type=&quot;string&quot; value=&quot;&quot; /&gt;&#10;    &lt;Property name=&quot;zextra_vector_function&quot; type=&quot;string&quot; value=&quot;none&quot; /&gt;&#10;    &lt;Property name=&quot;zextra_vector_interval&quot; type=&quot;string&quot; value=&quot;octave&quot; /&gt;&#10;    &lt;Property name=&quot;zextra_vector_freqperdec&quot; type=&quot;string&quot; value=&quot;&quot; /&gt;&#10;  &lt;/PropSet&gt;&#10;  &lt;PropSet id=&quot;axis&quot; /&gt;&#10;  &lt;UpdateTimeStamp&gt;Jan 18, 2021 11:00:09 AM&lt;/UpdateTimeStamp&gt;&#10;&lt;/Root&gt;"/>
</p:tagLst>
</file>

<file path=ppt/theme/theme1.xml><?xml version="1.0" encoding="utf-8"?>
<a:theme xmlns:a="http://schemas.openxmlformats.org/drawingml/2006/main" name="1_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FA31D662-4B09-FD40-915E-578D5FC7E514}" vid="{D1BCAEE3-4106-F24B-BAF9-0C2744683F9C}"/>
    </a:ext>
  </a:extLst>
</a:theme>
</file>

<file path=ppt/theme/theme2.xml><?xml version="1.0" encoding="utf-8"?>
<a:theme xmlns:a="http://schemas.openxmlformats.org/drawingml/2006/main" name="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15442784-ABB1-324E-B08C-81406058CECA}" vid="{A17E31C8-A74B-E54B-9D1C-BF65E6B8E941}"/>
    </a:ext>
  </a:extLst>
</a:theme>
</file>

<file path=ppt/theme/theme3.xml><?xml version="1.0" encoding="utf-8"?>
<a:theme xmlns:a="http://schemas.openxmlformats.org/drawingml/2006/main" name="2_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8" id="{64BCF831-D207-584D-ACD9-0B34AB7253A5}" vid="{B059813A-8515-774C-8F19-AFB7D48AD5BA}"/>
    </a:ext>
  </a:extLst>
</a:theme>
</file>

<file path=ppt/theme/theme4.xml><?xml version="1.0" encoding="utf-8"?>
<a:theme xmlns:a="http://schemas.openxmlformats.org/drawingml/2006/main" name="3_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8E29D863-DF97-3E47-B1DC-1103F64FD026}" vid="{1EBBC8DE-E8C0-5247-AF5D-C513D455AAA4}"/>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potential_profile_electrochemical_cell</Template>
  <TotalTime>9148</TotalTime>
  <Words>385</Words>
  <Application>Microsoft Office PowerPoint</Application>
  <PresentationFormat>Widescreen</PresentationFormat>
  <Paragraphs>41</Paragraphs>
  <Slides>11</Slides>
  <Notes>5</Notes>
  <HiddenSlides>0</HiddenSlides>
  <MMClips>0</MMClips>
  <ScaleCrop>false</ScaleCrop>
  <HeadingPairs>
    <vt:vector size="6" baseType="variant">
      <vt:variant>
        <vt:lpstr>Fonts Used</vt:lpstr>
      </vt:variant>
      <vt:variant>
        <vt:i4>6</vt:i4>
      </vt:variant>
      <vt:variant>
        <vt:lpstr>Theme</vt:lpstr>
      </vt:variant>
      <vt:variant>
        <vt:i4>4</vt:i4>
      </vt:variant>
      <vt:variant>
        <vt:lpstr>Slide Titles</vt:lpstr>
      </vt:variant>
      <vt:variant>
        <vt:i4>11</vt:i4>
      </vt:variant>
    </vt:vector>
  </HeadingPairs>
  <TitlesOfParts>
    <vt:vector size="21" baseType="lpstr">
      <vt:lpstr>Arial</vt:lpstr>
      <vt:lpstr>Calibri</vt:lpstr>
      <vt:lpstr>Lato</vt:lpstr>
      <vt:lpstr>Lato Black</vt:lpstr>
      <vt:lpstr>Lato Light</vt:lpstr>
      <vt:lpstr>Wingdings</vt:lpstr>
      <vt:lpstr>1_comsol-slide-template-NEW</vt:lpstr>
      <vt:lpstr>comsol-slide-template-NEW</vt:lpstr>
      <vt:lpstr>2_comsol-slide-template-NEW</vt:lpstr>
      <vt:lpstr>3_comsol-slide-template-NEW</vt:lpstr>
      <vt:lpstr>Modeling curing in automotive rubber</vt:lpstr>
      <vt:lpstr>Background</vt:lpstr>
      <vt:lpstr>Included Phenomena and Physics Interfaces</vt:lpstr>
      <vt:lpstr>Model Definition</vt:lpstr>
      <vt:lpstr>Curing Reaction</vt:lpstr>
      <vt:lpstr>Curing Reaction Heating</vt:lpstr>
      <vt:lpstr>Results</vt:lpstr>
      <vt:lpstr>Results</vt:lpstr>
      <vt:lpstr>Results</vt:lpstr>
      <vt:lpstr>Concluding Remarks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Model of a NiCd Battery</dc:title>
  <dc:creator>Ed Fontes</dc:creator>
  <cp:lastModifiedBy>Galina Shugai</cp:lastModifiedBy>
  <cp:revision>94</cp:revision>
  <dcterms:created xsi:type="dcterms:W3CDTF">2020-03-11T09:08:42Z</dcterms:created>
  <dcterms:modified xsi:type="dcterms:W3CDTF">2024-06-18T09:03:03Z</dcterms:modified>
</cp:coreProperties>
</file>