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3.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theme/theme5.xml" ContentType="application/vnd.openxmlformats-officedocument.theme+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6.xml" ContentType="application/vnd.openxmlformats-officedocument.theme+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theme/theme7.xml" ContentType="application/vnd.openxmlformats-officedocument.theme+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theme/theme8.xml" ContentType="application/vnd.openxmlformats-officedocument.theme+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674" r:id="rId2"/>
    <p:sldMasterId id="2147483691" r:id="rId3"/>
    <p:sldMasterId id="2147483756" r:id="rId4"/>
    <p:sldMasterId id="2147483773" r:id="rId5"/>
    <p:sldMasterId id="2147483790" r:id="rId6"/>
    <p:sldMasterId id="2147483801" r:id="rId7"/>
    <p:sldMasterId id="2147483812" r:id="rId8"/>
    <p:sldMasterId id="2147483829" r:id="rId9"/>
  </p:sldMasterIdLst>
  <p:notesMasterIdLst>
    <p:notesMasterId r:id="rId16"/>
  </p:notesMasterIdLst>
  <p:handoutMasterIdLst>
    <p:handoutMasterId r:id="rId17"/>
  </p:handoutMasterIdLst>
  <p:sldIdLst>
    <p:sldId id="257" r:id="rId10"/>
    <p:sldId id="259" r:id="rId11"/>
    <p:sldId id="260" r:id="rId12"/>
    <p:sldId id="262" r:id="rId13"/>
    <p:sldId id="263" r:id="rId14"/>
    <p:sldId id="264" r:id="rId15"/>
  </p:sldIdLst>
  <p:sldSz cx="9144000" cy="5143500" type="screen16x9"/>
  <p:notesSz cx="6858000" cy="9144000"/>
  <p:embeddedFontLst>
    <p:embeddedFont>
      <p:font typeface="Lato" panose="020F0502020204030203" pitchFamily="34" charset="0"/>
      <p:regular r:id="rId18"/>
      <p:bold r:id="rId19"/>
      <p:italic r:id="rId20"/>
      <p:boldItalic r:id="rId21"/>
    </p:embeddedFont>
    <p:embeddedFont>
      <p:font typeface="Lato Black" panose="020F0502020204030203" pitchFamily="34" charset="0"/>
      <p:bold r:id="rId22"/>
      <p:boldItalic r:id="rId23"/>
    </p:embeddedFont>
    <p:embeddedFont>
      <p:font typeface="Lato Light" panose="020F0502020204030203" pitchFamily="34" charset="0"/>
      <p:regular r:id="rId24"/>
      <p:italic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A28F90F-6659-4055-BA75-FC658ADC8254}">
          <p14:sldIdLst>
            <p14:sldId id="257"/>
            <p14:sldId id="259"/>
            <p14:sldId id="260"/>
            <p14:sldId id="262"/>
            <p14:sldId id="263"/>
            <p14:sldId id="264"/>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81B7"/>
    <a:srgbClr val="1B4D81"/>
    <a:srgbClr val="393A39"/>
    <a:srgbClr val="D3E2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569" autoAdjust="0"/>
    <p:restoredTop sz="92810" autoAdjust="0"/>
  </p:normalViewPr>
  <p:slideViewPr>
    <p:cSldViewPr>
      <p:cViewPr varScale="1">
        <p:scale>
          <a:sx n="150" d="100"/>
          <a:sy n="150" d="100"/>
        </p:scale>
        <p:origin x="246" y="114"/>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font" Target="fonts/font1.fntdata"/><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font" Target="fonts/font4.fntdata"/><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handoutMaster" Target="handoutMasters/handoutMaster1.xml"/><Relationship Id="rId25" Type="http://schemas.openxmlformats.org/officeDocument/2006/relationships/font" Target="fonts/font8.fntdata"/><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font" Target="fonts/font3.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font" Target="fonts/font7.fntdata"/><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font" Target="fonts/font6.fntdata"/><Relationship Id="rId28"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font" Target="fonts/font2.fntdata"/><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font" Target="fonts/font5.fntdata"/><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04-Jul-24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04-Jul-24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2819714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5.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2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5.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8.xml"/></Relationships>
</file>

<file path=ppt/slideLayouts/_rels/slideLayout16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8.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8.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9.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9.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9.xml"/></Relationships>
</file>

<file path=ppt/slideLayouts/_rels/slideLayout19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9.xml"/></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9.xml"/></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9.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9.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9.xml"/></Relationships>
</file>

<file path=ppt/slideLayouts/_rels/slideLayout2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9.xml"/></Relationships>
</file>

<file path=ppt/slideLayouts/_rels/slideLayout2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9.xml"/></Relationships>
</file>

<file path=ppt/slideLayouts/_rels/slideLayout2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2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9.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9.xml"/></Relationships>
</file>

<file path=ppt/slideLayouts/_rels/slideLayout22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9.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22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9.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3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9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415585695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0436802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5760088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189" indent="0">
              <a:buNone/>
              <a:defRPr/>
            </a:lvl2pPr>
            <a:lvl3pPr marL="914378" indent="0">
              <a:buNone/>
              <a:defRPr/>
            </a:lvl3pPr>
          </a:lstStyle>
          <a:p>
            <a:pPr lvl="0"/>
            <a:r>
              <a:rPr lang="en-US"/>
              <a:t>Click to edit Master text styles</a:t>
            </a:r>
          </a:p>
        </p:txBody>
      </p:sp>
    </p:spTree>
    <p:extLst>
      <p:ext uri="{BB962C8B-B14F-4D97-AF65-F5344CB8AC3E}">
        <p14:creationId xmlns:p14="http://schemas.microsoft.com/office/powerpoint/2010/main" val="28622706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2742909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50515543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4258699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6400800" y="209550"/>
            <a:ext cx="2514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037382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17902485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8825947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931855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2154258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85956802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726192"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726192"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7350057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726191"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726191"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6891454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70043863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40125791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66103707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9028224"/>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146648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219794799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084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Picture with Captio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157590683"/>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2795690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10127889"/>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1057975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605861405"/>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433445356"/>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4966036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578432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2"/>
            <a:ext cx="8062912" cy="2139950"/>
          </a:xfrm>
          <a:prstGeom prst="rect">
            <a:avLst/>
          </a:prstGeom>
        </p:spPr>
        <p:txBody>
          <a:bodyPr anchor="b">
            <a:normAutofit/>
          </a:bodyPr>
          <a:lstStyle>
            <a:lvl1pP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1"/>
            <a:ext cx="1837944"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1"/>
            <a:ext cx="1837944"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1"/>
            <a:ext cx="1837944"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1"/>
            <a:ext cx="1837944"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2690514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2"/>
            <a:ext cx="8062912" cy="2139950"/>
          </a:xfrm>
          <a:prstGeom prst="rect">
            <a:avLst/>
          </a:prstGeom>
        </p:spPr>
        <p:txBody>
          <a:bodyPr anchor="b">
            <a:normAutofit/>
          </a:bodyPr>
          <a:lstStyle>
            <a:lvl1pP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4" y="3436567"/>
            <a:ext cx="1836821"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4" y="3709617"/>
            <a:ext cx="1836821"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80" y="3436567"/>
            <a:ext cx="1836821"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80" y="3709617"/>
            <a:ext cx="1836821"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445294256"/>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7"/>
            <a:ext cx="7010400" cy="1241425"/>
          </a:xfrm>
          <a:prstGeom prst="rect">
            <a:avLst/>
          </a:prstGeom>
        </p:spPr>
        <p:txBody>
          <a:bodyPr>
            <a:normAutofit/>
          </a:bodyPr>
          <a:lstStyle>
            <a:lvl1pPr marL="0" indent="0" algn="ctr">
              <a:buNone/>
              <a:defRPr sz="1350">
                <a:solidFill>
                  <a:srgbClr val="393A39"/>
                </a:solidFill>
                <a:latin typeface="Lato" panose="020F0502020204030203"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Tree>
    <p:extLst>
      <p:ext uri="{BB962C8B-B14F-4D97-AF65-F5344CB8AC3E}">
        <p14:creationId xmlns:p14="http://schemas.microsoft.com/office/powerpoint/2010/main" val="3207556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and Picture with Captio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62841301"/>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2"/>
            <a:ext cx="3965576" cy="3752837"/>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2"/>
            <a:ext cx="3965576" cy="3752837"/>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8365568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40" y="1028701"/>
            <a:ext cx="3970337" cy="628631"/>
          </a:xfrm>
          <a:prstGeom prst="rect">
            <a:avLst/>
          </a:prstGeom>
        </p:spPr>
        <p:txBody>
          <a:bodyPr anchor="t">
            <a:normAutofit/>
          </a:bodyPr>
          <a:lstStyle>
            <a:lvl1pPr marL="0" indent="0">
              <a:buNone/>
              <a:defRPr sz="1350" b="1">
                <a:solidFill>
                  <a:srgbClr val="393A39"/>
                </a:solidFill>
                <a:latin typeface="Lato" panose="020F0502020204030203"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40" y="1657333"/>
            <a:ext cx="3970337" cy="3124205"/>
          </a:xfrm>
          <a:prstGeom prst="rect">
            <a:avLst/>
          </a:prstGeom>
        </p:spPr>
        <p:txBody>
          <a:bodyPr>
            <a:normAutofit/>
          </a:bodyPr>
          <a:lstStyle>
            <a:lvl1pPr>
              <a:lnSpc>
                <a:spcPct val="100000"/>
              </a:lnSpc>
              <a:defRPr sz="1200">
                <a:solidFill>
                  <a:srgbClr val="393A39"/>
                </a:solidFill>
                <a:latin typeface="Lato" panose="020F0502020204030203" pitchFamily="34" charset="0"/>
              </a:defRPr>
            </a:lvl1pPr>
            <a:lvl2pPr>
              <a:lnSpc>
                <a:spcPct val="100000"/>
              </a:lnSpc>
              <a:defRPr sz="1050">
                <a:solidFill>
                  <a:srgbClr val="393A39"/>
                </a:solidFill>
                <a:latin typeface="Lato" panose="020F0502020204030203" pitchFamily="34" charset="0"/>
              </a:defRPr>
            </a:lvl2pPr>
            <a:lvl3pPr>
              <a:lnSpc>
                <a:spcPct val="100000"/>
              </a:lnSpc>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350" b="1">
                <a:solidFill>
                  <a:srgbClr val="393A39"/>
                </a:solidFill>
                <a:latin typeface="Lato" panose="020F0502020204030203"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50"/>
            <a:ext cx="3971926" cy="3124187"/>
          </a:xfrm>
          <a:prstGeom prst="rect">
            <a:avLst/>
          </a:prstGeom>
        </p:spPr>
        <p:txBody>
          <a:bodyPr>
            <a:normAutofit/>
          </a:bodyPr>
          <a:lstStyle>
            <a:lvl1pPr>
              <a:lnSpc>
                <a:spcPct val="100000"/>
              </a:lnSpc>
              <a:defRPr sz="1200">
                <a:solidFill>
                  <a:srgbClr val="393A39"/>
                </a:solidFill>
                <a:latin typeface="Lato" panose="020F0502020204030203" pitchFamily="34" charset="0"/>
              </a:defRPr>
            </a:lvl1pPr>
            <a:lvl2pPr>
              <a:lnSpc>
                <a:spcPct val="100000"/>
              </a:lnSpc>
              <a:defRPr sz="1050">
                <a:solidFill>
                  <a:srgbClr val="393A39"/>
                </a:solidFill>
                <a:latin typeface="Lato" panose="020F0502020204030203" pitchFamily="34" charset="0"/>
              </a:defRPr>
            </a:lvl2pPr>
            <a:lvl3pPr>
              <a:lnSpc>
                <a:spcPct val="100000"/>
              </a:lnSpc>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0907376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563" i="1">
                <a:solidFill>
                  <a:srgbClr val="393A39"/>
                </a:solidFill>
              </a:defRPr>
            </a:lvl1pPr>
            <a:lvl2pPr marL="342900" indent="0">
              <a:buNone/>
              <a:defRPr/>
            </a:lvl2pPr>
            <a:lvl3pPr marL="685800" indent="0">
              <a:buNone/>
              <a:defRPr/>
            </a:lvl3pPr>
          </a:lstStyle>
          <a:p>
            <a:pPr lvl="0"/>
            <a:r>
              <a:rPr lang="en-US"/>
              <a:t>Click to edit Master text styles</a:t>
            </a:r>
          </a:p>
        </p:txBody>
      </p:sp>
    </p:spTree>
    <p:extLst>
      <p:ext uri="{BB962C8B-B14F-4D97-AF65-F5344CB8AC3E}">
        <p14:creationId xmlns:p14="http://schemas.microsoft.com/office/powerpoint/2010/main" val="319419465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806057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1500">
                <a:latin typeface="Lato" panose="020F0502020204030203" pitchFamily="34" charset="0"/>
              </a:defRPr>
            </a:lvl4pPr>
            <a:lvl5pPr marL="1371600" indent="0">
              <a:buNone/>
              <a:defRPr sz="1500">
                <a:latin typeface="Lato" panose="020F0502020204030203" pitchFamily="34" charset="0"/>
              </a:defRPr>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40" y="742950"/>
            <a:ext cx="2949575" cy="800100"/>
          </a:xfrm>
          <a:prstGeom prst="rect">
            <a:avLst/>
          </a:prstGeom>
        </p:spPr>
        <p:txBody>
          <a:bodyPr anchor="b">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40" y="1543051"/>
            <a:ext cx="2949575" cy="2859088"/>
          </a:xfrm>
          <a:prstGeom prst="rect">
            <a:avLst/>
          </a:prstGeom>
        </p:spPr>
        <p:txBody>
          <a:bodyPr>
            <a:normAutofit/>
          </a:bodyPr>
          <a:lstStyle>
            <a:lvl1pPr>
              <a:lnSpc>
                <a:spcPct val="100000"/>
              </a:lnSpc>
              <a:defRPr sz="1050">
                <a:solidFill>
                  <a:srgbClr val="393A39"/>
                </a:solidFill>
                <a:latin typeface="Lato" panose="020F0502020204030203" pitchFamily="34" charset="0"/>
              </a:defRPr>
            </a:lvl1pPr>
            <a:lvl2pPr>
              <a:lnSpc>
                <a:spcPct val="100000"/>
              </a:lnSpc>
              <a:defRPr sz="900">
                <a:solidFill>
                  <a:srgbClr val="393A39"/>
                </a:solidFill>
                <a:latin typeface="Lato" panose="020F0502020204030203" pitchFamily="34" charset="0"/>
              </a:defRPr>
            </a:lvl2pPr>
            <a:lvl3pPr>
              <a:lnSpc>
                <a:spcPct val="100000"/>
              </a:lnSpc>
              <a:defRPr sz="825">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9"/>
            <a:ext cx="1981200" cy="531811"/>
          </a:xfrm>
        </p:spPr>
        <p:txBody>
          <a:bodyPr>
            <a:normAutofit/>
          </a:bodyPr>
          <a:lstStyle>
            <a:lvl1pPr marL="0" indent="0">
              <a:buNone/>
              <a:defRPr sz="6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91807030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40" y="742950"/>
            <a:ext cx="2949575" cy="800100"/>
          </a:xfrm>
          <a:prstGeom prst="rect">
            <a:avLst/>
          </a:prstGeom>
        </p:spPr>
        <p:txBody>
          <a:bodyPr anchor="b">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40" y="1543051"/>
            <a:ext cx="2949575" cy="2859088"/>
          </a:xfrm>
          <a:prstGeom prst="rect">
            <a:avLst/>
          </a:prstGeom>
        </p:spPr>
        <p:txBody>
          <a:bodyPr>
            <a:normAutofit/>
          </a:bodyPr>
          <a:lstStyle>
            <a:lvl1pPr>
              <a:lnSpc>
                <a:spcPct val="100000"/>
              </a:lnSpc>
              <a:defRPr sz="1050">
                <a:solidFill>
                  <a:srgbClr val="393A39"/>
                </a:solidFill>
                <a:latin typeface="Lato" panose="020F0502020204030203" pitchFamily="34" charset="0"/>
              </a:defRPr>
            </a:lvl1pPr>
            <a:lvl2pPr>
              <a:lnSpc>
                <a:spcPct val="100000"/>
              </a:lnSpc>
              <a:defRPr sz="900">
                <a:solidFill>
                  <a:srgbClr val="393A39"/>
                </a:solidFill>
                <a:latin typeface="Lato" panose="020F0502020204030203" pitchFamily="34" charset="0"/>
              </a:defRPr>
            </a:lvl2pPr>
            <a:lvl3pPr>
              <a:lnSpc>
                <a:spcPct val="100000"/>
              </a:lnSpc>
              <a:defRPr sz="825">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98852795"/>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85203967"/>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4275514058"/>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6356973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Title and Picture with Captio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44009113"/>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26254421"/>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17219521"/>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750" i="1">
                <a:solidFill>
                  <a:srgbClr val="393A39"/>
                </a:solidFill>
              </a:defRPr>
            </a:lvl1pPr>
            <a:lvl2pPr marL="457189" indent="0">
              <a:buNone/>
              <a:defRPr/>
            </a:lvl2pPr>
            <a:lvl3pPr marL="914378" indent="0">
              <a:buNone/>
              <a:defRPr/>
            </a:lvl3pPr>
          </a:lstStyle>
          <a:p>
            <a:pPr lvl="0"/>
            <a:r>
              <a:rPr lang="en-US"/>
              <a:t>Click to edit Master text styles</a:t>
            </a:r>
          </a:p>
        </p:txBody>
      </p:sp>
    </p:spTree>
    <p:extLst>
      <p:ext uri="{BB962C8B-B14F-4D97-AF65-F5344CB8AC3E}">
        <p14:creationId xmlns:p14="http://schemas.microsoft.com/office/powerpoint/2010/main" val="175176969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86826655"/>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418693741"/>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45390350"/>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59485642"/>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425621829"/>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2005043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Title and Picture with Captio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186983997"/>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9324260"/>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4123868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11697383"/>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189" indent="0">
              <a:buNone/>
              <a:defRPr/>
            </a:lvl2pPr>
            <a:lvl3pPr marL="914378" indent="0">
              <a:buNone/>
              <a:defRPr/>
            </a:lvl3pPr>
          </a:lstStyle>
          <a:p>
            <a:pPr lvl="0"/>
            <a:r>
              <a:rPr lang="en-US"/>
              <a:t>Click to edit Master text styles</a:t>
            </a:r>
          </a:p>
        </p:txBody>
      </p:sp>
    </p:spTree>
    <p:extLst>
      <p:ext uri="{BB962C8B-B14F-4D97-AF65-F5344CB8AC3E}">
        <p14:creationId xmlns:p14="http://schemas.microsoft.com/office/powerpoint/2010/main" val="58376359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690582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11905807"/>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2128333"/>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55737142"/>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218170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92116191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87274272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69830416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897744660"/>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610295049"/>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46475116"/>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78791520"/>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3610312876"/>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465507678"/>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307474378"/>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8902646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253499C1-D187-2D45-AED5-7ECB8AD32B4F}"/>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25925939"/>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751089598"/>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0214250"/>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85909579"/>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75579484"/>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57728323"/>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123986566"/>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5928190"/>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862513652"/>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760990679"/>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500"/>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3500"/>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40327625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45486479"/>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96008542"/>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331204943"/>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767662281"/>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1"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8"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42846204"/>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977023530"/>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556683490"/>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758306269"/>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141712513"/>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30443318"/>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5848301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98655451"/>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49784164"/>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991927150"/>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06341960"/>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0"/>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1212028"/>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25453724"/>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4870377"/>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97369108"/>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5"/>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80038260"/>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615432"/>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850133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655781704"/>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55252663"/>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4" y="2886101"/>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4" y="819151"/>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330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71441185"/>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1915217"/>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74531046"/>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65712651"/>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93764433"/>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44975693"/>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89757373"/>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70688903"/>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30183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55618541"/>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5200984"/>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67050607"/>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83681180"/>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945969724"/>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52080561"/>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159462644"/>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432961043"/>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234190906"/>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31074322"/>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5385791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47220862"/>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941529278"/>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805540365"/>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801965883"/>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92435147"/>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2828775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20385727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69389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t>
            </a:r>
            <a:r>
              <a:rPr lang="en-US"/>
              <a:t>add image</a:t>
            </a:r>
            <a:endParaRPr lang="en-US" dirty="0"/>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13417234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E0EBD834-10A0-9F4C-A0FF-E269E0E817D7}"/>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941829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912802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8368798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766874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419256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83725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262274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188929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6950729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33158498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7813609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306021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43555355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886765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55670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71377038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89928982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54954501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248465659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371561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646290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27664406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5"/>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6675"/>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11902720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589455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15933194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39799656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6"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3"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0248548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76414531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29130465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27355558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403738030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23450286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22897946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86277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332498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14245302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2347066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58880482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5092009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7847655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6"/>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6"/>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86632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1286425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33249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467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7"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24630489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8"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60026742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39287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016464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0"/>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7237017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9"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4782809" y="1338056"/>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457201"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449705" y="134227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0" y="133350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3" y="1336235"/>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3" y="338146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0" y="3389548"/>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95824840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477058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8942053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8743352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0562073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3061598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6540010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1241808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866499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836104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9701577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4368821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56361890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78385073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07684744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47774794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50769562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96268016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11343206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937488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424041812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01410818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8"/>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8"/>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D76A2A07-AD98-97BE-DEF0-B7B703913A64}"/>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270882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44412592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0737279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18870096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35201446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251753146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74572133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82402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1.jp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19" Type="http://schemas.openxmlformats.org/officeDocument/2006/relationships/image" Target="../media/image2.png"/><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26" Type="http://schemas.openxmlformats.org/officeDocument/2006/relationships/slideLayout" Target="../slideLayouts/slideLayout57.xml"/><Relationship Id="rId21" Type="http://schemas.openxmlformats.org/officeDocument/2006/relationships/slideLayout" Target="../slideLayouts/slideLayout52.xml"/><Relationship Id="rId34" Type="http://schemas.openxmlformats.org/officeDocument/2006/relationships/slideLayout" Target="../slideLayouts/slideLayout65.xml"/><Relationship Id="rId42" Type="http://schemas.openxmlformats.org/officeDocument/2006/relationships/slideLayout" Target="../slideLayouts/slideLayout73.xml"/><Relationship Id="rId47" Type="http://schemas.openxmlformats.org/officeDocument/2006/relationships/slideLayout" Target="../slideLayouts/slideLayout78.xml"/><Relationship Id="rId50" Type="http://schemas.openxmlformats.org/officeDocument/2006/relationships/slideLayout" Target="../slideLayouts/slideLayout81.xml"/><Relationship Id="rId55" Type="http://schemas.openxmlformats.org/officeDocument/2006/relationships/slideLayout" Target="../slideLayouts/slideLayout86.xml"/><Relationship Id="rId63" Type="http://schemas.openxmlformats.org/officeDocument/2006/relationships/slideLayout" Target="../slideLayouts/slideLayout94.xml"/><Relationship Id="rId7" Type="http://schemas.openxmlformats.org/officeDocument/2006/relationships/slideLayout" Target="../slideLayouts/slideLayout38.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29" Type="http://schemas.openxmlformats.org/officeDocument/2006/relationships/slideLayout" Target="../slideLayouts/slideLayout60.xml"/><Relationship Id="rId11" Type="http://schemas.openxmlformats.org/officeDocument/2006/relationships/slideLayout" Target="../slideLayouts/slideLayout42.xml"/><Relationship Id="rId24" Type="http://schemas.openxmlformats.org/officeDocument/2006/relationships/slideLayout" Target="../slideLayouts/slideLayout55.xml"/><Relationship Id="rId32" Type="http://schemas.openxmlformats.org/officeDocument/2006/relationships/slideLayout" Target="../slideLayouts/slideLayout63.xml"/><Relationship Id="rId37" Type="http://schemas.openxmlformats.org/officeDocument/2006/relationships/slideLayout" Target="../slideLayouts/slideLayout68.xml"/><Relationship Id="rId40" Type="http://schemas.openxmlformats.org/officeDocument/2006/relationships/slideLayout" Target="../slideLayouts/slideLayout71.xml"/><Relationship Id="rId45" Type="http://schemas.openxmlformats.org/officeDocument/2006/relationships/slideLayout" Target="../slideLayouts/slideLayout76.xml"/><Relationship Id="rId53" Type="http://schemas.openxmlformats.org/officeDocument/2006/relationships/slideLayout" Target="../slideLayouts/slideLayout84.xml"/><Relationship Id="rId58" Type="http://schemas.openxmlformats.org/officeDocument/2006/relationships/slideLayout" Target="../slideLayouts/slideLayout89.xml"/><Relationship Id="rId66" Type="http://schemas.openxmlformats.org/officeDocument/2006/relationships/image" Target="../media/image8.emf"/><Relationship Id="rId5" Type="http://schemas.openxmlformats.org/officeDocument/2006/relationships/slideLayout" Target="../slideLayouts/slideLayout36.xml"/><Relationship Id="rId61" Type="http://schemas.openxmlformats.org/officeDocument/2006/relationships/slideLayout" Target="../slideLayouts/slideLayout92.xml"/><Relationship Id="rId19" Type="http://schemas.openxmlformats.org/officeDocument/2006/relationships/slideLayout" Target="../slideLayouts/slideLayout50.xml"/><Relationship Id="rId14" Type="http://schemas.openxmlformats.org/officeDocument/2006/relationships/slideLayout" Target="../slideLayouts/slideLayout45.xml"/><Relationship Id="rId22" Type="http://schemas.openxmlformats.org/officeDocument/2006/relationships/slideLayout" Target="../slideLayouts/slideLayout53.xml"/><Relationship Id="rId27" Type="http://schemas.openxmlformats.org/officeDocument/2006/relationships/slideLayout" Target="../slideLayouts/slideLayout58.xml"/><Relationship Id="rId30" Type="http://schemas.openxmlformats.org/officeDocument/2006/relationships/slideLayout" Target="../slideLayouts/slideLayout61.xml"/><Relationship Id="rId35" Type="http://schemas.openxmlformats.org/officeDocument/2006/relationships/slideLayout" Target="../slideLayouts/slideLayout66.xml"/><Relationship Id="rId43" Type="http://schemas.openxmlformats.org/officeDocument/2006/relationships/slideLayout" Target="../slideLayouts/slideLayout74.xml"/><Relationship Id="rId48" Type="http://schemas.openxmlformats.org/officeDocument/2006/relationships/slideLayout" Target="../slideLayouts/slideLayout79.xml"/><Relationship Id="rId56" Type="http://schemas.openxmlformats.org/officeDocument/2006/relationships/slideLayout" Target="../slideLayouts/slideLayout87.xml"/><Relationship Id="rId64" Type="http://schemas.openxmlformats.org/officeDocument/2006/relationships/theme" Target="../theme/theme3.xml"/><Relationship Id="rId8" Type="http://schemas.openxmlformats.org/officeDocument/2006/relationships/slideLayout" Target="../slideLayouts/slideLayout39.xml"/><Relationship Id="rId51" Type="http://schemas.openxmlformats.org/officeDocument/2006/relationships/slideLayout" Target="../slideLayouts/slideLayout82.xml"/><Relationship Id="rId3" Type="http://schemas.openxmlformats.org/officeDocument/2006/relationships/slideLayout" Target="../slideLayouts/slideLayout34.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5" Type="http://schemas.openxmlformats.org/officeDocument/2006/relationships/slideLayout" Target="../slideLayouts/slideLayout56.xml"/><Relationship Id="rId33" Type="http://schemas.openxmlformats.org/officeDocument/2006/relationships/slideLayout" Target="../slideLayouts/slideLayout64.xml"/><Relationship Id="rId38" Type="http://schemas.openxmlformats.org/officeDocument/2006/relationships/slideLayout" Target="../slideLayouts/slideLayout69.xml"/><Relationship Id="rId46" Type="http://schemas.openxmlformats.org/officeDocument/2006/relationships/slideLayout" Target="../slideLayouts/slideLayout77.xml"/><Relationship Id="rId59" Type="http://schemas.openxmlformats.org/officeDocument/2006/relationships/slideLayout" Target="../slideLayouts/slideLayout90.xml"/><Relationship Id="rId67" Type="http://schemas.openxmlformats.org/officeDocument/2006/relationships/image" Target="../media/image2.png"/><Relationship Id="rId20" Type="http://schemas.openxmlformats.org/officeDocument/2006/relationships/slideLayout" Target="../slideLayouts/slideLayout51.xml"/><Relationship Id="rId41" Type="http://schemas.openxmlformats.org/officeDocument/2006/relationships/slideLayout" Target="../slideLayouts/slideLayout72.xml"/><Relationship Id="rId54" Type="http://schemas.openxmlformats.org/officeDocument/2006/relationships/slideLayout" Target="../slideLayouts/slideLayout85.xml"/><Relationship Id="rId62" Type="http://schemas.openxmlformats.org/officeDocument/2006/relationships/slideLayout" Target="../slideLayouts/slideLayout9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5" Type="http://schemas.openxmlformats.org/officeDocument/2006/relationships/slideLayout" Target="../slideLayouts/slideLayout46.xml"/><Relationship Id="rId23" Type="http://schemas.openxmlformats.org/officeDocument/2006/relationships/slideLayout" Target="../slideLayouts/slideLayout54.xml"/><Relationship Id="rId28" Type="http://schemas.openxmlformats.org/officeDocument/2006/relationships/slideLayout" Target="../slideLayouts/slideLayout59.xml"/><Relationship Id="rId36" Type="http://schemas.openxmlformats.org/officeDocument/2006/relationships/slideLayout" Target="../slideLayouts/slideLayout67.xml"/><Relationship Id="rId49" Type="http://schemas.openxmlformats.org/officeDocument/2006/relationships/slideLayout" Target="../slideLayouts/slideLayout80.xml"/><Relationship Id="rId57" Type="http://schemas.openxmlformats.org/officeDocument/2006/relationships/slideLayout" Target="../slideLayouts/slideLayout88.xml"/><Relationship Id="rId10" Type="http://schemas.openxmlformats.org/officeDocument/2006/relationships/slideLayout" Target="../slideLayouts/slideLayout41.xml"/><Relationship Id="rId31" Type="http://schemas.openxmlformats.org/officeDocument/2006/relationships/slideLayout" Target="../slideLayouts/slideLayout62.xml"/><Relationship Id="rId44" Type="http://schemas.openxmlformats.org/officeDocument/2006/relationships/slideLayout" Target="../slideLayouts/slideLayout75.xml"/><Relationship Id="rId52" Type="http://schemas.openxmlformats.org/officeDocument/2006/relationships/slideLayout" Target="../slideLayouts/slideLayout83.xml"/><Relationship Id="rId60" Type="http://schemas.openxmlformats.org/officeDocument/2006/relationships/slideLayout" Target="../slideLayouts/slideLayout91.xml"/><Relationship Id="rId65" Type="http://schemas.openxmlformats.org/officeDocument/2006/relationships/image" Target="../media/image7.emf"/><Relationship Id="rId4" Type="http://schemas.openxmlformats.org/officeDocument/2006/relationships/slideLayout" Target="../slideLayouts/slideLayout35.xml"/><Relationship Id="rId9" Type="http://schemas.openxmlformats.org/officeDocument/2006/relationships/slideLayout" Target="../slideLayouts/slideLayout40.xml"/><Relationship Id="rId13" Type="http://schemas.openxmlformats.org/officeDocument/2006/relationships/slideLayout" Target="../slideLayouts/slideLayout44.xml"/><Relationship Id="rId18" Type="http://schemas.openxmlformats.org/officeDocument/2006/relationships/slideLayout" Target="../slideLayouts/slideLayout49.xml"/><Relationship Id="rId39" Type="http://schemas.openxmlformats.org/officeDocument/2006/relationships/slideLayout" Target="../slideLayouts/slideLayout7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02.xml"/><Relationship Id="rId13" Type="http://schemas.openxmlformats.org/officeDocument/2006/relationships/slideLayout" Target="../slideLayouts/slideLayout107.xml"/><Relationship Id="rId18" Type="http://schemas.openxmlformats.org/officeDocument/2006/relationships/image" Target="../media/image1.jpg"/><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slideLayout" Target="../slideLayouts/slideLayout106.xml"/><Relationship Id="rId17" Type="http://schemas.openxmlformats.org/officeDocument/2006/relationships/theme" Target="../theme/theme4.xml"/><Relationship Id="rId2" Type="http://schemas.openxmlformats.org/officeDocument/2006/relationships/slideLayout" Target="../slideLayouts/slideLayout96.xml"/><Relationship Id="rId16" Type="http://schemas.openxmlformats.org/officeDocument/2006/relationships/slideLayout" Target="../slideLayouts/slideLayout110.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5" Type="http://schemas.openxmlformats.org/officeDocument/2006/relationships/slideLayout" Target="../slideLayouts/slideLayout109.xml"/><Relationship Id="rId10" Type="http://schemas.openxmlformats.org/officeDocument/2006/relationships/slideLayout" Target="../slideLayouts/slideLayout104.xml"/><Relationship Id="rId19" Type="http://schemas.openxmlformats.org/officeDocument/2006/relationships/image" Target="../media/image2.png"/><Relationship Id="rId4" Type="http://schemas.openxmlformats.org/officeDocument/2006/relationships/slideLayout" Target="../slideLayouts/slideLayout98.xml"/><Relationship Id="rId9" Type="http://schemas.openxmlformats.org/officeDocument/2006/relationships/slideLayout" Target="../slideLayouts/slideLayout103.xml"/><Relationship Id="rId14" Type="http://schemas.openxmlformats.org/officeDocument/2006/relationships/slideLayout" Target="../slideLayouts/slideLayout10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image" Target="../media/image1.jp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theme" Target="../theme/theme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10" Type="http://schemas.openxmlformats.org/officeDocument/2006/relationships/slideLayout" Target="../slideLayouts/slideLayout120.xml"/><Relationship Id="rId19" Type="http://schemas.openxmlformats.org/officeDocument/2006/relationships/image" Target="../media/image2.png"/><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34.xml"/><Relationship Id="rId3" Type="http://schemas.openxmlformats.org/officeDocument/2006/relationships/slideLayout" Target="../slideLayouts/slideLayout129.xml"/><Relationship Id="rId7" Type="http://schemas.openxmlformats.org/officeDocument/2006/relationships/slideLayout" Target="../slideLayouts/slideLayout133.xml"/><Relationship Id="rId12" Type="http://schemas.openxmlformats.org/officeDocument/2006/relationships/image" Target="../media/image1.jpg"/><Relationship Id="rId2" Type="http://schemas.openxmlformats.org/officeDocument/2006/relationships/slideLayout" Target="../slideLayouts/slideLayout128.xml"/><Relationship Id="rId1" Type="http://schemas.openxmlformats.org/officeDocument/2006/relationships/slideLayout" Target="../slideLayouts/slideLayout127.xml"/><Relationship Id="rId6" Type="http://schemas.openxmlformats.org/officeDocument/2006/relationships/slideLayout" Target="../slideLayouts/slideLayout132.xml"/><Relationship Id="rId11" Type="http://schemas.openxmlformats.org/officeDocument/2006/relationships/theme" Target="../theme/theme6.xml"/><Relationship Id="rId5" Type="http://schemas.openxmlformats.org/officeDocument/2006/relationships/slideLayout" Target="../slideLayouts/slideLayout131.xml"/><Relationship Id="rId10" Type="http://schemas.openxmlformats.org/officeDocument/2006/relationships/slideLayout" Target="../slideLayouts/slideLayout136.xml"/><Relationship Id="rId4" Type="http://schemas.openxmlformats.org/officeDocument/2006/relationships/slideLayout" Target="../slideLayouts/slideLayout130.xml"/><Relationship Id="rId9" Type="http://schemas.openxmlformats.org/officeDocument/2006/relationships/slideLayout" Target="../slideLayouts/slideLayout13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44.xml"/><Relationship Id="rId3" Type="http://schemas.openxmlformats.org/officeDocument/2006/relationships/slideLayout" Target="../slideLayouts/slideLayout139.xml"/><Relationship Id="rId7" Type="http://schemas.openxmlformats.org/officeDocument/2006/relationships/slideLayout" Target="../slideLayouts/slideLayout143.xml"/><Relationship Id="rId12" Type="http://schemas.openxmlformats.org/officeDocument/2006/relationships/image" Target="../media/image1.jpg"/><Relationship Id="rId2" Type="http://schemas.openxmlformats.org/officeDocument/2006/relationships/slideLayout" Target="../slideLayouts/slideLayout138.xml"/><Relationship Id="rId1" Type="http://schemas.openxmlformats.org/officeDocument/2006/relationships/slideLayout" Target="../slideLayouts/slideLayout137.xml"/><Relationship Id="rId6" Type="http://schemas.openxmlformats.org/officeDocument/2006/relationships/slideLayout" Target="../slideLayouts/slideLayout142.xml"/><Relationship Id="rId11" Type="http://schemas.openxmlformats.org/officeDocument/2006/relationships/theme" Target="../theme/theme7.xml"/><Relationship Id="rId5" Type="http://schemas.openxmlformats.org/officeDocument/2006/relationships/slideLayout" Target="../slideLayouts/slideLayout141.xml"/><Relationship Id="rId10" Type="http://schemas.openxmlformats.org/officeDocument/2006/relationships/slideLayout" Target="../slideLayouts/slideLayout146.xml"/><Relationship Id="rId4" Type="http://schemas.openxmlformats.org/officeDocument/2006/relationships/slideLayout" Target="../slideLayouts/slideLayout140.xml"/><Relationship Id="rId9" Type="http://schemas.openxmlformats.org/officeDocument/2006/relationships/slideLayout" Target="../slideLayouts/slideLayout14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54.xml"/><Relationship Id="rId13" Type="http://schemas.openxmlformats.org/officeDocument/2006/relationships/slideLayout" Target="../slideLayouts/slideLayout159.xml"/><Relationship Id="rId18" Type="http://schemas.openxmlformats.org/officeDocument/2006/relationships/image" Target="../media/image1.jpg"/><Relationship Id="rId3" Type="http://schemas.openxmlformats.org/officeDocument/2006/relationships/slideLayout" Target="../slideLayouts/slideLayout149.xml"/><Relationship Id="rId7" Type="http://schemas.openxmlformats.org/officeDocument/2006/relationships/slideLayout" Target="../slideLayouts/slideLayout153.xml"/><Relationship Id="rId12" Type="http://schemas.openxmlformats.org/officeDocument/2006/relationships/slideLayout" Target="../slideLayouts/slideLayout158.xml"/><Relationship Id="rId17" Type="http://schemas.openxmlformats.org/officeDocument/2006/relationships/theme" Target="../theme/theme8.xml"/><Relationship Id="rId2" Type="http://schemas.openxmlformats.org/officeDocument/2006/relationships/slideLayout" Target="../slideLayouts/slideLayout148.xml"/><Relationship Id="rId16" Type="http://schemas.openxmlformats.org/officeDocument/2006/relationships/slideLayout" Target="../slideLayouts/slideLayout162.xml"/><Relationship Id="rId1" Type="http://schemas.openxmlformats.org/officeDocument/2006/relationships/slideLayout" Target="../slideLayouts/slideLayout147.xml"/><Relationship Id="rId6" Type="http://schemas.openxmlformats.org/officeDocument/2006/relationships/slideLayout" Target="../slideLayouts/slideLayout152.xml"/><Relationship Id="rId11" Type="http://schemas.openxmlformats.org/officeDocument/2006/relationships/slideLayout" Target="../slideLayouts/slideLayout157.xml"/><Relationship Id="rId5" Type="http://schemas.openxmlformats.org/officeDocument/2006/relationships/slideLayout" Target="../slideLayouts/slideLayout151.xml"/><Relationship Id="rId15" Type="http://schemas.openxmlformats.org/officeDocument/2006/relationships/slideLayout" Target="../slideLayouts/slideLayout161.xml"/><Relationship Id="rId10" Type="http://schemas.openxmlformats.org/officeDocument/2006/relationships/slideLayout" Target="../slideLayouts/slideLayout156.xml"/><Relationship Id="rId19" Type="http://schemas.openxmlformats.org/officeDocument/2006/relationships/image" Target="../media/image2.png"/><Relationship Id="rId4" Type="http://schemas.openxmlformats.org/officeDocument/2006/relationships/slideLayout" Target="../slideLayouts/slideLayout150.xml"/><Relationship Id="rId9" Type="http://schemas.openxmlformats.org/officeDocument/2006/relationships/slideLayout" Target="../slideLayouts/slideLayout155.xml"/><Relationship Id="rId14" Type="http://schemas.openxmlformats.org/officeDocument/2006/relationships/slideLayout" Target="../slideLayouts/slideLayout160.xml"/></Relationships>
</file>

<file path=ppt/slideMasters/_rels/slideMaster9.xml.rels><?xml version="1.0" encoding="UTF-8" standalone="yes"?>
<Relationships xmlns="http://schemas.openxmlformats.org/package/2006/relationships"><Relationship Id="rId26" Type="http://schemas.openxmlformats.org/officeDocument/2006/relationships/slideLayout" Target="../slideLayouts/slideLayout188.xml"/><Relationship Id="rId21" Type="http://schemas.openxmlformats.org/officeDocument/2006/relationships/slideLayout" Target="../slideLayouts/slideLayout183.xml"/><Relationship Id="rId34" Type="http://schemas.openxmlformats.org/officeDocument/2006/relationships/slideLayout" Target="../slideLayouts/slideLayout196.xml"/><Relationship Id="rId42" Type="http://schemas.openxmlformats.org/officeDocument/2006/relationships/slideLayout" Target="../slideLayouts/slideLayout204.xml"/><Relationship Id="rId47" Type="http://schemas.openxmlformats.org/officeDocument/2006/relationships/slideLayout" Target="../slideLayouts/slideLayout209.xml"/><Relationship Id="rId50" Type="http://schemas.openxmlformats.org/officeDocument/2006/relationships/slideLayout" Target="../slideLayouts/slideLayout212.xml"/><Relationship Id="rId55" Type="http://schemas.openxmlformats.org/officeDocument/2006/relationships/slideLayout" Target="../slideLayouts/slideLayout217.xml"/><Relationship Id="rId63" Type="http://schemas.openxmlformats.org/officeDocument/2006/relationships/theme" Target="../theme/theme9.xml"/><Relationship Id="rId7" Type="http://schemas.openxmlformats.org/officeDocument/2006/relationships/slideLayout" Target="../slideLayouts/slideLayout169.xml"/><Relationship Id="rId2" Type="http://schemas.openxmlformats.org/officeDocument/2006/relationships/slideLayout" Target="../slideLayouts/slideLayout164.xml"/><Relationship Id="rId16" Type="http://schemas.openxmlformats.org/officeDocument/2006/relationships/slideLayout" Target="../slideLayouts/slideLayout178.xml"/><Relationship Id="rId29" Type="http://schemas.openxmlformats.org/officeDocument/2006/relationships/slideLayout" Target="../slideLayouts/slideLayout191.xml"/><Relationship Id="rId11" Type="http://schemas.openxmlformats.org/officeDocument/2006/relationships/slideLayout" Target="../slideLayouts/slideLayout173.xml"/><Relationship Id="rId24" Type="http://schemas.openxmlformats.org/officeDocument/2006/relationships/slideLayout" Target="../slideLayouts/slideLayout186.xml"/><Relationship Id="rId32" Type="http://schemas.openxmlformats.org/officeDocument/2006/relationships/slideLayout" Target="../slideLayouts/slideLayout194.xml"/><Relationship Id="rId37" Type="http://schemas.openxmlformats.org/officeDocument/2006/relationships/slideLayout" Target="../slideLayouts/slideLayout199.xml"/><Relationship Id="rId40" Type="http://schemas.openxmlformats.org/officeDocument/2006/relationships/slideLayout" Target="../slideLayouts/slideLayout202.xml"/><Relationship Id="rId45" Type="http://schemas.openxmlformats.org/officeDocument/2006/relationships/slideLayout" Target="../slideLayouts/slideLayout207.xml"/><Relationship Id="rId53" Type="http://schemas.openxmlformats.org/officeDocument/2006/relationships/slideLayout" Target="../slideLayouts/slideLayout215.xml"/><Relationship Id="rId58" Type="http://schemas.openxmlformats.org/officeDocument/2006/relationships/slideLayout" Target="../slideLayouts/slideLayout220.xml"/><Relationship Id="rId66" Type="http://schemas.openxmlformats.org/officeDocument/2006/relationships/image" Target="../media/image2.png"/><Relationship Id="rId5" Type="http://schemas.openxmlformats.org/officeDocument/2006/relationships/slideLayout" Target="../slideLayouts/slideLayout167.xml"/><Relationship Id="rId61" Type="http://schemas.openxmlformats.org/officeDocument/2006/relationships/slideLayout" Target="../slideLayouts/slideLayout223.xml"/><Relationship Id="rId19" Type="http://schemas.openxmlformats.org/officeDocument/2006/relationships/slideLayout" Target="../slideLayouts/slideLayout181.xml"/><Relationship Id="rId14" Type="http://schemas.openxmlformats.org/officeDocument/2006/relationships/slideLayout" Target="../slideLayouts/slideLayout176.xml"/><Relationship Id="rId22" Type="http://schemas.openxmlformats.org/officeDocument/2006/relationships/slideLayout" Target="../slideLayouts/slideLayout184.xml"/><Relationship Id="rId27" Type="http://schemas.openxmlformats.org/officeDocument/2006/relationships/slideLayout" Target="../slideLayouts/slideLayout189.xml"/><Relationship Id="rId30" Type="http://schemas.openxmlformats.org/officeDocument/2006/relationships/slideLayout" Target="../slideLayouts/slideLayout192.xml"/><Relationship Id="rId35" Type="http://schemas.openxmlformats.org/officeDocument/2006/relationships/slideLayout" Target="../slideLayouts/slideLayout197.xml"/><Relationship Id="rId43" Type="http://schemas.openxmlformats.org/officeDocument/2006/relationships/slideLayout" Target="../slideLayouts/slideLayout205.xml"/><Relationship Id="rId48" Type="http://schemas.openxmlformats.org/officeDocument/2006/relationships/slideLayout" Target="../slideLayouts/slideLayout210.xml"/><Relationship Id="rId56" Type="http://schemas.openxmlformats.org/officeDocument/2006/relationships/slideLayout" Target="../slideLayouts/slideLayout218.xml"/><Relationship Id="rId64" Type="http://schemas.openxmlformats.org/officeDocument/2006/relationships/image" Target="../media/image7.emf"/><Relationship Id="rId8" Type="http://schemas.openxmlformats.org/officeDocument/2006/relationships/slideLayout" Target="../slideLayouts/slideLayout170.xml"/><Relationship Id="rId51" Type="http://schemas.openxmlformats.org/officeDocument/2006/relationships/slideLayout" Target="../slideLayouts/slideLayout213.xml"/><Relationship Id="rId3" Type="http://schemas.openxmlformats.org/officeDocument/2006/relationships/slideLayout" Target="../slideLayouts/slideLayout165.xml"/><Relationship Id="rId12" Type="http://schemas.openxmlformats.org/officeDocument/2006/relationships/slideLayout" Target="../slideLayouts/slideLayout174.xml"/><Relationship Id="rId17" Type="http://schemas.openxmlformats.org/officeDocument/2006/relationships/slideLayout" Target="../slideLayouts/slideLayout179.xml"/><Relationship Id="rId25" Type="http://schemas.openxmlformats.org/officeDocument/2006/relationships/slideLayout" Target="../slideLayouts/slideLayout187.xml"/><Relationship Id="rId33" Type="http://schemas.openxmlformats.org/officeDocument/2006/relationships/slideLayout" Target="../slideLayouts/slideLayout195.xml"/><Relationship Id="rId38" Type="http://schemas.openxmlformats.org/officeDocument/2006/relationships/slideLayout" Target="../slideLayouts/slideLayout200.xml"/><Relationship Id="rId46" Type="http://schemas.openxmlformats.org/officeDocument/2006/relationships/slideLayout" Target="../slideLayouts/slideLayout208.xml"/><Relationship Id="rId59" Type="http://schemas.openxmlformats.org/officeDocument/2006/relationships/slideLayout" Target="../slideLayouts/slideLayout221.xml"/><Relationship Id="rId20" Type="http://schemas.openxmlformats.org/officeDocument/2006/relationships/slideLayout" Target="../slideLayouts/slideLayout182.xml"/><Relationship Id="rId41" Type="http://schemas.openxmlformats.org/officeDocument/2006/relationships/slideLayout" Target="../slideLayouts/slideLayout203.xml"/><Relationship Id="rId54" Type="http://schemas.openxmlformats.org/officeDocument/2006/relationships/slideLayout" Target="../slideLayouts/slideLayout216.xml"/><Relationship Id="rId62" Type="http://schemas.openxmlformats.org/officeDocument/2006/relationships/slideLayout" Target="../slideLayouts/slideLayout224.xml"/><Relationship Id="rId1" Type="http://schemas.openxmlformats.org/officeDocument/2006/relationships/slideLayout" Target="../slideLayouts/slideLayout163.xml"/><Relationship Id="rId6" Type="http://schemas.openxmlformats.org/officeDocument/2006/relationships/slideLayout" Target="../slideLayouts/slideLayout168.xml"/><Relationship Id="rId15" Type="http://schemas.openxmlformats.org/officeDocument/2006/relationships/slideLayout" Target="../slideLayouts/slideLayout177.xml"/><Relationship Id="rId23" Type="http://schemas.openxmlformats.org/officeDocument/2006/relationships/slideLayout" Target="../slideLayouts/slideLayout185.xml"/><Relationship Id="rId28" Type="http://schemas.openxmlformats.org/officeDocument/2006/relationships/slideLayout" Target="../slideLayouts/slideLayout190.xml"/><Relationship Id="rId36" Type="http://schemas.openxmlformats.org/officeDocument/2006/relationships/slideLayout" Target="../slideLayouts/slideLayout198.xml"/><Relationship Id="rId49" Type="http://schemas.openxmlformats.org/officeDocument/2006/relationships/slideLayout" Target="../slideLayouts/slideLayout211.xml"/><Relationship Id="rId57" Type="http://schemas.openxmlformats.org/officeDocument/2006/relationships/slideLayout" Target="../slideLayouts/slideLayout219.xml"/><Relationship Id="rId10" Type="http://schemas.openxmlformats.org/officeDocument/2006/relationships/slideLayout" Target="../slideLayouts/slideLayout172.xml"/><Relationship Id="rId31" Type="http://schemas.openxmlformats.org/officeDocument/2006/relationships/slideLayout" Target="../slideLayouts/slideLayout193.xml"/><Relationship Id="rId44" Type="http://schemas.openxmlformats.org/officeDocument/2006/relationships/slideLayout" Target="../slideLayouts/slideLayout206.xml"/><Relationship Id="rId52" Type="http://schemas.openxmlformats.org/officeDocument/2006/relationships/slideLayout" Target="../slideLayouts/slideLayout214.xml"/><Relationship Id="rId60" Type="http://schemas.openxmlformats.org/officeDocument/2006/relationships/slideLayout" Target="../slideLayouts/slideLayout222.xml"/><Relationship Id="rId65" Type="http://schemas.openxmlformats.org/officeDocument/2006/relationships/image" Target="../media/image8.emf"/><Relationship Id="rId4" Type="http://schemas.openxmlformats.org/officeDocument/2006/relationships/slideLayout" Target="../slideLayouts/slideLayout166.xml"/><Relationship Id="rId9" Type="http://schemas.openxmlformats.org/officeDocument/2006/relationships/slideLayout" Target="../slideLayouts/slideLayout171.xml"/><Relationship Id="rId13" Type="http://schemas.openxmlformats.org/officeDocument/2006/relationships/slideLayout" Target="../slideLayouts/slideLayout175.xml"/><Relationship Id="rId18" Type="http://schemas.openxmlformats.org/officeDocument/2006/relationships/slideLayout" Target="../slideLayouts/slideLayout180.xml"/><Relationship Id="rId39" Type="http://schemas.openxmlformats.org/officeDocument/2006/relationships/slideLayout" Target="../slideLayouts/slideLayout20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68" r:id="rId10"/>
    <p:sldLayoutId id="2147483664" r:id="rId11"/>
    <p:sldLayoutId id="2147483669" r:id="rId12"/>
    <p:sldLayoutId id="2147483671" r:id="rId13"/>
    <p:sldLayoutId id="2147483672" r:id="rId14"/>
    <p:sldLayoutId id="2147483673" r:id="rId15"/>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742950" indent="-285750" algn="l" defTabSz="914400" rtl="0" eaLnBrk="1" latinLnBrk="0" hangingPunct="1">
        <a:lnSpc>
          <a:spcPct val="100000"/>
        </a:lnSpc>
        <a:spcBef>
          <a:spcPts val="500"/>
        </a:spcBef>
        <a:buFontTx/>
        <a:buBlip>
          <a:blip r:embed="rId18"/>
        </a:buBlip>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61475872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5"/>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6"/>
          <a:stretch>
            <a:fillRect/>
          </a:stretch>
        </p:blipFill>
        <p:spPr>
          <a:xfrm>
            <a:off x="115779" y="223914"/>
            <a:ext cx="752320" cy="69658"/>
          </a:xfrm>
          <a:prstGeom prst="rect">
            <a:avLst/>
          </a:prstGeom>
        </p:spPr>
      </p:pic>
    </p:spTree>
    <p:extLst>
      <p:ext uri="{BB962C8B-B14F-4D97-AF65-F5344CB8AC3E}">
        <p14:creationId xmlns:p14="http://schemas.microsoft.com/office/powerpoint/2010/main" val="212153059"/>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714" r:id="rId23"/>
    <p:sldLayoutId id="2147483715" r:id="rId24"/>
    <p:sldLayoutId id="2147483716" r:id="rId25"/>
    <p:sldLayoutId id="2147483717" r:id="rId26"/>
    <p:sldLayoutId id="2147483718" r:id="rId27"/>
    <p:sldLayoutId id="2147483719" r:id="rId28"/>
    <p:sldLayoutId id="2147483720" r:id="rId29"/>
    <p:sldLayoutId id="2147483721" r:id="rId30"/>
    <p:sldLayoutId id="2147483722" r:id="rId31"/>
    <p:sldLayoutId id="2147483723" r:id="rId32"/>
    <p:sldLayoutId id="2147483724" r:id="rId33"/>
    <p:sldLayoutId id="2147483725" r:id="rId34"/>
    <p:sldLayoutId id="2147483726" r:id="rId35"/>
    <p:sldLayoutId id="2147483727" r:id="rId36"/>
    <p:sldLayoutId id="2147483728" r:id="rId37"/>
    <p:sldLayoutId id="2147483729" r:id="rId38"/>
    <p:sldLayoutId id="2147483730" r:id="rId39"/>
    <p:sldLayoutId id="2147483731" r:id="rId40"/>
    <p:sldLayoutId id="2147483732" r:id="rId41"/>
    <p:sldLayoutId id="2147483733" r:id="rId42"/>
    <p:sldLayoutId id="2147483734" r:id="rId43"/>
    <p:sldLayoutId id="2147483735" r:id="rId44"/>
    <p:sldLayoutId id="2147483736" r:id="rId45"/>
    <p:sldLayoutId id="2147483737" r:id="rId46"/>
    <p:sldLayoutId id="2147483738" r:id="rId47"/>
    <p:sldLayoutId id="2147483739" r:id="rId48"/>
    <p:sldLayoutId id="2147483740" r:id="rId49"/>
    <p:sldLayoutId id="2147483741" r:id="rId50"/>
    <p:sldLayoutId id="2147483742" r:id="rId51"/>
    <p:sldLayoutId id="2147483743" r:id="rId52"/>
    <p:sldLayoutId id="2147483744" r:id="rId53"/>
    <p:sldLayoutId id="2147483745" r:id="rId54"/>
    <p:sldLayoutId id="2147483746" r:id="rId55"/>
    <p:sldLayoutId id="2147483747" r:id="rId56"/>
    <p:sldLayoutId id="2147483748" r:id="rId57"/>
    <p:sldLayoutId id="2147483749" r:id="rId58"/>
    <p:sldLayoutId id="2147483750" r:id="rId59"/>
    <p:sldLayoutId id="2147483751" r:id="rId60"/>
    <p:sldLayoutId id="2147483752" r:id="rId61"/>
    <p:sldLayoutId id="2147483754" r:id="rId62"/>
    <p:sldLayoutId id="2147483755" r:id="rId63"/>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7"/>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601964419"/>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536561" indent="-285743" algn="l" defTabSz="914378" rtl="0" eaLnBrk="1" latinLnBrk="0" hangingPunct="1">
        <a:lnSpc>
          <a:spcPct val="100000"/>
        </a:lnSpc>
        <a:spcBef>
          <a:spcPts val="500"/>
        </a:spcBef>
        <a:buFontTx/>
        <a:buBlip>
          <a:blip r:embed="rId19"/>
        </a:buBlip>
        <a:defRPr sz="1400" kern="1200">
          <a:solidFill>
            <a:srgbClr val="393A39"/>
          </a:solidFill>
          <a:latin typeface="Lato" panose="020F0502020204030203" pitchFamily="34" charset="0"/>
          <a:ea typeface="+mn-ea"/>
          <a:cs typeface="+mn-cs"/>
        </a:defRPr>
      </a:lvl2pPr>
      <a:lvl3pPr marL="803255"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150571301"/>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 id="2147483787" r:id="rId14"/>
    <p:sldLayoutId id="2147483788" r:id="rId15"/>
    <p:sldLayoutId id="2147483789"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2"/>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202906071"/>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Lst>
  <p:txStyles>
    <p:titleStyle>
      <a:lvl1pPr algn="l" defTabSz="685800" rtl="0" eaLnBrk="1" latinLnBrk="0" hangingPunct="1">
        <a:lnSpc>
          <a:spcPct val="90000"/>
        </a:lnSpc>
        <a:spcBef>
          <a:spcPct val="0"/>
        </a:spcBef>
        <a:buNone/>
        <a:defRPr sz="1800" b="1" kern="1200">
          <a:solidFill>
            <a:srgbClr val="1B4D81"/>
          </a:solidFill>
          <a:latin typeface="Lato" panose="020F0502020204030203" pitchFamily="34" charset="0"/>
          <a:ea typeface="+mj-ea"/>
          <a:cs typeface="+mj-cs"/>
        </a:defRPr>
      </a:lvl1pPr>
    </p:titleStyle>
    <p:bodyStyle>
      <a:lvl1pPr marL="171450" indent="-171450" algn="l" defTabSz="685800" rtl="0" eaLnBrk="1" latinLnBrk="0" hangingPunct="1">
        <a:lnSpc>
          <a:spcPct val="100000"/>
        </a:lnSpc>
        <a:spcBef>
          <a:spcPts val="750"/>
        </a:spcBef>
        <a:buFont typeface="Wingdings" pitchFamily="2" charset="2"/>
        <a:buChar char="§"/>
        <a:defRPr sz="1200" kern="1200">
          <a:solidFill>
            <a:srgbClr val="393A39"/>
          </a:solidFill>
          <a:latin typeface="Lato" panose="020F0502020204030203" pitchFamily="34" charset="0"/>
          <a:ea typeface="+mn-ea"/>
          <a:cs typeface="+mn-cs"/>
        </a:defRPr>
      </a:lvl1pPr>
      <a:lvl2pPr marL="514350" indent="-171450" algn="l" defTabSz="685800" rtl="0" eaLnBrk="1" latinLnBrk="0" hangingPunct="1">
        <a:lnSpc>
          <a:spcPct val="100000"/>
        </a:lnSpc>
        <a:spcBef>
          <a:spcPts val="375"/>
        </a:spcBef>
        <a:buFont typeface="Lato" panose="020F0502020204030203" pitchFamily="34" charset="0"/>
        <a:buChar char="-"/>
        <a:defRPr sz="1050" kern="1200">
          <a:solidFill>
            <a:srgbClr val="393A39"/>
          </a:solidFill>
          <a:latin typeface="Lato" panose="020F0502020204030203" pitchFamily="34" charset="0"/>
          <a:ea typeface="+mn-ea"/>
          <a:cs typeface="+mn-cs"/>
        </a:defRPr>
      </a:lvl2pPr>
      <a:lvl3pPr marL="857250" indent="-171450" algn="l" defTabSz="685800" rtl="0" eaLnBrk="1" latinLnBrk="0" hangingPunct="1">
        <a:lnSpc>
          <a:spcPct val="100000"/>
        </a:lnSpc>
        <a:spcBef>
          <a:spcPts val="375"/>
        </a:spcBef>
        <a:buFont typeface="Arial" panose="020B0604020202020204" pitchFamily="34" charset="0"/>
        <a:buChar char="•"/>
        <a:defRPr sz="900" kern="1200">
          <a:solidFill>
            <a:srgbClr val="393A39"/>
          </a:solidFill>
          <a:latin typeface="Lato" panose="020F0502020204030203" pitchFamily="34" charset="0"/>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825" kern="1200">
          <a:solidFill>
            <a:schemeClr val="tx1"/>
          </a:solidFill>
          <a:latin typeface="Lato" panose="020F0502020204030203" pitchFamily="34" charset="0"/>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825" kern="1200">
          <a:solidFill>
            <a:schemeClr val="tx1"/>
          </a:solidFill>
          <a:latin typeface="Lato" panose="020F0502020204030203"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491685826"/>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783" indent="-228594" algn="l" defTabSz="914378"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2972"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089150919"/>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 id="2147483824" r:id="rId12"/>
    <p:sldLayoutId id="2147483825" r:id="rId13"/>
    <p:sldLayoutId id="2147483826" r:id="rId14"/>
    <p:sldLayoutId id="2147483827" r:id="rId15"/>
    <p:sldLayoutId id="2147483828" r:id="rId16"/>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4"/>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5"/>
          <a:stretch>
            <a:fillRect/>
          </a:stretch>
        </p:blipFill>
        <p:spPr>
          <a:xfrm>
            <a:off x="115779" y="223914"/>
            <a:ext cx="752320" cy="69658"/>
          </a:xfrm>
          <a:prstGeom prst="rect">
            <a:avLst/>
          </a:prstGeom>
        </p:spPr>
      </p:pic>
    </p:spTree>
    <p:extLst>
      <p:ext uri="{BB962C8B-B14F-4D97-AF65-F5344CB8AC3E}">
        <p14:creationId xmlns:p14="http://schemas.microsoft.com/office/powerpoint/2010/main" val="1323477503"/>
      </p:ext>
    </p:extLst>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 id="2147483841" r:id="rId12"/>
    <p:sldLayoutId id="2147483842" r:id="rId13"/>
    <p:sldLayoutId id="2147483843" r:id="rId14"/>
    <p:sldLayoutId id="2147483844" r:id="rId15"/>
    <p:sldLayoutId id="2147483845" r:id="rId16"/>
    <p:sldLayoutId id="2147483846" r:id="rId17"/>
    <p:sldLayoutId id="2147483847" r:id="rId18"/>
    <p:sldLayoutId id="2147483848" r:id="rId19"/>
    <p:sldLayoutId id="2147483849" r:id="rId20"/>
    <p:sldLayoutId id="2147483850" r:id="rId21"/>
    <p:sldLayoutId id="2147483851" r:id="rId22"/>
    <p:sldLayoutId id="2147483852" r:id="rId23"/>
    <p:sldLayoutId id="2147483853" r:id="rId24"/>
    <p:sldLayoutId id="2147483854" r:id="rId25"/>
    <p:sldLayoutId id="2147483855" r:id="rId26"/>
    <p:sldLayoutId id="2147483856" r:id="rId27"/>
    <p:sldLayoutId id="2147483857" r:id="rId28"/>
    <p:sldLayoutId id="2147483858" r:id="rId29"/>
    <p:sldLayoutId id="2147483859" r:id="rId30"/>
    <p:sldLayoutId id="2147483860" r:id="rId31"/>
    <p:sldLayoutId id="2147483861" r:id="rId32"/>
    <p:sldLayoutId id="2147483862" r:id="rId33"/>
    <p:sldLayoutId id="2147483863" r:id="rId34"/>
    <p:sldLayoutId id="2147483864" r:id="rId35"/>
    <p:sldLayoutId id="2147483865" r:id="rId36"/>
    <p:sldLayoutId id="2147483866" r:id="rId37"/>
    <p:sldLayoutId id="2147483867" r:id="rId38"/>
    <p:sldLayoutId id="2147483868" r:id="rId39"/>
    <p:sldLayoutId id="2147483869" r:id="rId40"/>
    <p:sldLayoutId id="2147483870" r:id="rId41"/>
    <p:sldLayoutId id="2147483871" r:id="rId42"/>
    <p:sldLayoutId id="2147483872" r:id="rId43"/>
    <p:sldLayoutId id="2147483873" r:id="rId44"/>
    <p:sldLayoutId id="2147483874" r:id="rId45"/>
    <p:sldLayoutId id="2147483875" r:id="rId46"/>
    <p:sldLayoutId id="2147483876" r:id="rId47"/>
    <p:sldLayoutId id="2147483877" r:id="rId48"/>
    <p:sldLayoutId id="2147483878" r:id="rId49"/>
    <p:sldLayoutId id="2147483879" r:id="rId50"/>
    <p:sldLayoutId id="2147483880" r:id="rId51"/>
    <p:sldLayoutId id="2147483881" r:id="rId52"/>
    <p:sldLayoutId id="2147483882" r:id="rId53"/>
    <p:sldLayoutId id="2147483883" r:id="rId54"/>
    <p:sldLayoutId id="2147483884" r:id="rId55"/>
    <p:sldLayoutId id="2147483885" r:id="rId56"/>
    <p:sldLayoutId id="2147483886" r:id="rId57"/>
    <p:sldLayoutId id="2147483887" r:id="rId58"/>
    <p:sldLayoutId id="2147483888" r:id="rId59"/>
    <p:sldLayoutId id="2147483889" r:id="rId60"/>
    <p:sldLayoutId id="2147483890" r:id="rId61"/>
    <p:sldLayoutId id="2147483891" r:id="rId62"/>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163.xml"/></Relationships>
</file>

<file path=ppt/slides/_rels/slide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3.xml"/></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4.xml"/></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74.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74.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7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851670"/>
            <a:ext cx="8062912" cy="2139950"/>
          </a:xfrm>
        </p:spPr>
        <p:txBody>
          <a:bodyPr/>
          <a:lstStyle/>
          <a:p>
            <a:r>
              <a:rPr lang="en-US" dirty="0"/>
              <a:t>Sound Radiation from</a:t>
            </a:r>
            <a:br>
              <a:rPr lang="en-US" dirty="0"/>
            </a:br>
            <a:r>
              <a:rPr lang="en-US" dirty="0"/>
              <a:t>Circular Duct with Flow</a:t>
            </a:r>
          </a:p>
        </p:txBody>
      </p:sp>
      <p:pic>
        <p:nvPicPr>
          <p:cNvPr id="9" name="Picture 8">
            <a:extLst>
              <a:ext uri="{FF2B5EF4-FFF2-40B4-BE49-F238E27FC236}">
                <a16:creationId xmlns:a16="http://schemas.microsoft.com/office/drawing/2014/main" id="{1B6C937D-23A6-8200-B2B2-CA90750B52A7}"/>
              </a:ext>
            </a:extLst>
          </p:cNvPr>
          <p:cNvPicPr>
            <a:picLocks noChangeAspect="1"/>
          </p:cNvPicPr>
          <p:nvPr/>
        </p:nvPicPr>
        <p:blipFill>
          <a:blip r:embed="rId3"/>
          <a:stretch>
            <a:fillRect/>
          </a:stretch>
        </p:blipFill>
        <p:spPr>
          <a:xfrm>
            <a:off x="4361797" y="0"/>
            <a:ext cx="4782203" cy="3193708"/>
          </a:xfrm>
          <a:prstGeom prst="rect">
            <a:avLst/>
          </a:prstGeom>
        </p:spPr>
      </p:pic>
    </p:spTree>
    <p:extLst>
      <p:ext uri="{BB962C8B-B14F-4D97-AF65-F5344CB8AC3E}">
        <p14:creationId xmlns:p14="http://schemas.microsoft.com/office/powerpoint/2010/main" val="3131436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0290A70-C996-1A30-F99E-B49422668E8F}"/>
              </a:ext>
            </a:extLst>
          </p:cNvPr>
          <p:cNvSpPr>
            <a:spLocks noGrp="1"/>
          </p:cNvSpPr>
          <p:nvPr>
            <p:ph type="title"/>
          </p:nvPr>
        </p:nvSpPr>
        <p:spPr/>
        <p:txBody>
          <a:bodyPr/>
          <a:lstStyle/>
          <a:p>
            <a:r>
              <a:rPr lang="da-DK" dirty="0"/>
              <a:t>Introduction</a:t>
            </a:r>
            <a:endParaRPr lang="en-US" dirty="0"/>
          </a:p>
        </p:txBody>
      </p:sp>
      <p:sp>
        <p:nvSpPr>
          <p:cNvPr id="5" name="Content Placeholder 4">
            <a:extLst>
              <a:ext uri="{FF2B5EF4-FFF2-40B4-BE49-F238E27FC236}">
                <a16:creationId xmlns:a16="http://schemas.microsoft.com/office/drawing/2014/main" id="{82F212EE-C5CB-E260-F5B0-3304D22D611C}"/>
              </a:ext>
            </a:extLst>
          </p:cNvPr>
          <p:cNvSpPr>
            <a:spLocks noGrp="1"/>
          </p:cNvSpPr>
          <p:nvPr>
            <p:ph sz="half" idx="10"/>
          </p:nvPr>
        </p:nvSpPr>
        <p:spPr/>
        <p:txBody>
          <a:bodyPr>
            <a:normAutofit/>
          </a:bodyPr>
          <a:lstStyle/>
          <a:p>
            <a:r>
              <a:rPr lang="en-US" sz="1200" dirty="0"/>
              <a:t>Model of the sound radiation from a circular duct with flow. The convected acoustic problem is described using the linearized potential flow (LPF) equations. The acoustic inlet is treated including higher order modes by combining the </a:t>
            </a:r>
            <a:r>
              <a:rPr lang="en-US" sz="1200" i="1" dirty="0"/>
              <a:t>Port</a:t>
            </a:r>
            <a:r>
              <a:rPr lang="en-US" sz="1200" dirty="0"/>
              <a:t> boundary condition and a </a:t>
            </a:r>
            <a:r>
              <a:rPr lang="en-US" sz="1200" i="1" dirty="0"/>
              <a:t>Boundary Mode</a:t>
            </a:r>
            <a:r>
              <a:rPr lang="en-US" sz="1200" dirty="0"/>
              <a:t> analysis.</a:t>
            </a:r>
          </a:p>
          <a:p>
            <a:r>
              <a:rPr lang="en-US" sz="1200" dirty="0"/>
              <a:t>Reference paper:</a:t>
            </a:r>
            <a:br>
              <a:rPr lang="en-US" sz="1200" dirty="0"/>
            </a:br>
            <a:r>
              <a:rPr lang="en-US" sz="1200" dirty="0"/>
              <a:t>C. Ford, A. Pereira, and C. Bailly, "Radiation of higher order modes from circular ducts with flow," Acta </a:t>
            </a:r>
            <a:r>
              <a:rPr lang="en-US" sz="1200" dirty="0" err="1"/>
              <a:t>Acoustica</a:t>
            </a:r>
            <a:r>
              <a:rPr lang="en-US" sz="1200" dirty="0"/>
              <a:t>, Vol. 7 (2023).</a:t>
            </a:r>
            <a:r>
              <a:rPr lang="en-US" sz="1200" baseline="30000" dirty="0"/>
              <a:t>1</a:t>
            </a:r>
          </a:p>
        </p:txBody>
      </p:sp>
      <p:sp>
        <p:nvSpPr>
          <p:cNvPr id="7" name="Text Placeholder 6">
            <a:extLst>
              <a:ext uri="{FF2B5EF4-FFF2-40B4-BE49-F238E27FC236}">
                <a16:creationId xmlns:a16="http://schemas.microsoft.com/office/drawing/2014/main" id="{71C52437-BDA6-C343-3FA9-21F9F5D61ADC}"/>
              </a:ext>
            </a:extLst>
          </p:cNvPr>
          <p:cNvSpPr>
            <a:spLocks noGrp="1"/>
          </p:cNvSpPr>
          <p:nvPr>
            <p:ph type="body" sz="quarter" idx="12"/>
          </p:nvPr>
        </p:nvSpPr>
        <p:spPr>
          <a:xfrm>
            <a:off x="4114800" y="4731990"/>
            <a:ext cx="3103378" cy="304800"/>
          </a:xfrm>
        </p:spPr>
        <p:txBody>
          <a:bodyPr/>
          <a:lstStyle/>
          <a:p>
            <a:r>
              <a:rPr lang="da-DK" dirty="0"/>
              <a:t>Schematic setup of the problem.</a:t>
            </a:r>
            <a:endParaRPr lang="en-US" dirty="0"/>
          </a:p>
        </p:txBody>
      </p:sp>
      <p:pic>
        <p:nvPicPr>
          <p:cNvPr id="8" name="Picture 7">
            <a:extLst>
              <a:ext uri="{FF2B5EF4-FFF2-40B4-BE49-F238E27FC236}">
                <a16:creationId xmlns:a16="http://schemas.microsoft.com/office/drawing/2014/main" id="{3348AA95-2BDA-5A56-35B1-B6A981532018}"/>
              </a:ext>
            </a:extLst>
          </p:cNvPr>
          <p:cNvPicPr>
            <a:picLocks noChangeAspect="1"/>
          </p:cNvPicPr>
          <p:nvPr/>
        </p:nvPicPr>
        <p:blipFill>
          <a:blip r:embed="rId2"/>
          <a:stretch>
            <a:fillRect/>
          </a:stretch>
        </p:blipFill>
        <p:spPr>
          <a:xfrm>
            <a:off x="4427984" y="335134"/>
            <a:ext cx="4377368" cy="2943169"/>
          </a:xfrm>
          <a:prstGeom prst="rect">
            <a:avLst/>
          </a:prstGeom>
        </p:spPr>
      </p:pic>
      <p:cxnSp>
        <p:nvCxnSpPr>
          <p:cNvPr id="9" name="Straight Arrow Connector 8">
            <a:extLst>
              <a:ext uri="{FF2B5EF4-FFF2-40B4-BE49-F238E27FC236}">
                <a16:creationId xmlns:a16="http://schemas.microsoft.com/office/drawing/2014/main" id="{5A9E13B1-7BD1-14C4-8412-23AEEC91D07B}"/>
              </a:ext>
            </a:extLst>
          </p:cNvPr>
          <p:cNvCxnSpPr/>
          <p:nvPr/>
        </p:nvCxnSpPr>
        <p:spPr>
          <a:xfrm flipV="1">
            <a:off x="6386051" y="3267063"/>
            <a:ext cx="101600" cy="609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4C604E3-243F-5829-B4F4-C5818C0CDF91}"/>
              </a:ext>
            </a:extLst>
          </p:cNvPr>
          <p:cNvCxnSpPr>
            <a:cxnSpLocks/>
          </p:cNvCxnSpPr>
          <p:nvPr/>
        </p:nvCxnSpPr>
        <p:spPr>
          <a:xfrm rot="10800000" flipV="1">
            <a:off x="6205432" y="3331159"/>
            <a:ext cx="101600" cy="609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F2DBB93-CE9C-DB3B-5A21-6DE5C2229504}"/>
              </a:ext>
            </a:extLst>
          </p:cNvPr>
          <p:cNvSpPr txBox="1"/>
          <p:nvPr/>
        </p:nvSpPr>
        <p:spPr>
          <a:xfrm>
            <a:off x="5004048" y="3957982"/>
            <a:ext cx="2699778" cy="523220"/>
          </a:xfrm>
          <a:prstGeom prst="rect">
            <a:avLst/>
          </a:prstGeom>
          <a:noFill/>
        </p:spPr>
        <p:txBody>
          <a:bodyPr wrap="square" rtlCol="0">
            <a:spAutoFit/>
          </a:bodyPr>
          <a:lstStyle/>
          <a:p>
            <a:r>
              <a:rPr lang="da-DK" sz="1400" dirty="0">
                <a:latin typeface="Lato Light" panose="020F0502020204030203" pitchFamily="34" charset="0"/>
                <a:ea typeface="Lato Light" panose="020F0502020204030203" pitchFamily="34" charset="0"/>
                <a:cs typeface="Lato Light" panose="020F0502020204030203" pitchFamily="34" charset="0"/>
              </a:rPr>
              <a:t>Incident and outgoing modes at the duct inlet.</a:t>
            </a:r>
            <a:endParaRPr lang="en-US" sz="1400" dirty="0">
              <a:latin typeface="Lato Light" panose="020F0502020204030203" pitchFamily="34" charset="0"/>
              <a:ea typeface="Lato Light" panose="020F0502020204030203" pitchFamily="34" charset="0"/>
              <a:cs typeface="Lato Light" panose="020F0502020204030203" pitchFamily="34" charset="0"/>
            </a:endParaRPr>
          </a:p>
        </p:txBody>
      </p:sp>
      <p:cxnSp>
        <p:nvCxnSpPr>
          <p:cNvPr id="12" name="Straight Arrow Connector 11">
            <a:extLst>
              <a:ext uri="{FF2B5EF4-FFF2-40B4-BE49-F238E27FC236}">
                <a16:creationId xmlns:a16="http://schemas.microsoft.com/office/drawing/2014/main" id="{8A739037-AF7A-28D4-8852-595BF80B3572}"/>
              </a:ext>
            </a:extLst>
          </p:cNvPr>
          <p:cNvCxnSpPr/>
          <p:nvPr/>
        </p:nvCxnSpPr>
        <p:spPr>
          <a:xfrm flipH="1">
            <a:off x="6012160" y="1101463"/>
            <a:ext cx="203200" cy="1035573"/>
          </a:xfrm>
          <a:prstGeom prst="straightConnector1">
            <a:avLst/>
          </a:prstGeom>
          <a:ln>
            <a:solidFill>
              <a:schemeClr val="accent1"/>
            </a:solidFill>
            <a:tailEnd type="triangle"/>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D121A325-14C6-E9FB-DA50-25BBD6919DE4}"/>
              </a:ext>
            </a:extLst>
          </p:cNvPr>
          <p:cNvSpPr txBox="1"/>
          <p:nvPr/>
        </p:nvSpPr>
        <p:spPr>
          <a:xfrm>
            <a:off x="5609167" y="691471"/>
            <a:ext cx="2422458" cy="307777"/>
          </a:xfrm>
          <a:prstGeom prst="rect">
            <a:avLst/>
          </a:prstGeom>
          <a:noFill/>
        </p:spPr>
        <p:txBody>
          <a:bodyPr wrap="none" rtlCol="0">
            <a:spAutoFit/>
          </a:bodyPr>
          <a:lstStyle/>
          <a:p>
            <a:r>
              <a:rPr lang="da-DK" sz="1400" dirty="0">
                <a:latin typeface="Lato Light" panose="020F0502020204030203" pitchFamily="34" charset="0"/>
                <a:ea typeface="Lato Light" panose="020F0502020204030203" pitchFamily="34" charset="0"/>
                <a:cs typeface="Lato Light" panose="020F0502020204030203" pitchFamily="34" charset="0"/>
              </a:rPr>
              <a:t>Uniform </a:t>
            </a:r>
            <a:r>
              <a:rPr lang="da-DK" sz="1400" dirty="0" err="1">
                <a:latin typeface="Lato Light" panose="020F0502020204030203" pitchFamily="34" charset="0"/>
                <a:ea typeface="Lato Light" panose="020F0502020204030203" pitchFamily="34" charset="0"/>
                <a:cs typeface="Lato Light" panose="020F0502020204030203" pitchFamily="34" charset="0"/>
              </a:rPr>
              <a:t>background</a:t>
            </a:r>
            <a:r>
              <a:rPr lang="da-DK" sz="1400" dirty="0">
                <a:latin typeface="Lato Light" panose="020F0502020204030203" pitchFamily="34" charset="0"/>
                <a:ea typeface="Lato Light" panose="020F0502020204030203" pitchFamily="34" charset="0"/>
                <a:cs typeface="Lato Light" panose="020F0502020204030203" pitchFamily="34" charset="0"/>
              </a:rPr>
              <a:t> flow: </a:t>
            </a:r>
            <a:r>
              <a:rPr lang="da-DK" sz="1400" b="1" dirty="0">
                <a:latin typeface="Lato Light" panose="020F0502020204030203" pitchFamily="34" charset="0"/>
                <a:ea typeface="Lato Light" panose="020F0502020204030203" pitchFamily="34" charset="0"/>
                <a:cs typeface="Lato Light" panose="020F0502020204030203" pitchFamily="34" charset="0"/>
              </a:rPr>
              <a:t>u</a:t>
            </a:r>
            <a:r>
              <a:rPr lang="da-DK" sz="1400" baseline="-25000" dirty="0">
                <a:latin typeface="Lato Light" panose="020F0502020204030203" pitchFamily="34" charset="0"/>
                <a:ea typeface="Lato Light" panose="020F0502020204030203" pitchFamily="34" charset="0"/>
                <a:cs typeface="Lato Light" panose="020F0502020204030203" pitchFamily="34" charset="0"/>
              </a:rPr>
              <a:t>0</a:t>
            </a:r>
            <a:endParaRPr lang="en-US" sz="1400" baseline="-250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3" name="TextBox 2">
            <a:extLst>
              <a:ext uri="{FF2B5EF4-FFF2-40B4-BE49-F238E27FC236}">
                <a16:creationId xmlns:a16="http://schemas.microsoft.com/office/drawing/2014/main" id="{CAA2518F-948F-F04D-FE2F-36EF3B8B0829}"/>
              </a:ext>
            </a:extLst>
          </p:cNvPr>
          <p:cNvSpPr txBox="1"/>
          <p:nvPr/>
        </p:nvSpPr>
        <p:spPr>
          <a:xfrm>
            <a:off x="13976" y="4464253"/>
            <a:ext cx="3823692" cy="646331"/>
          </a:xfrm>
          <a:prstGeom prst="rect">
            <a:avLst/>
          </a:prstGeom>
          <a:noFill/>
        </p:spPr>
        <p:txBody>
          <a:bodyPr wrap="square">
            <a:spAutoFit/>
          </a:bodyPr>
          <a:lstStyle/>
          <a:p>
            <a:r>
              <a:rPr lang="en-US" sz="600" baseline="30000" dirty="0"/>
              <a:t>1</a:t>
            </a:r>
            <a:r>
              <a:rPr lang="en-US" sz="600" dirty="0"/>
              <a:t>Article available at:</a:t>
            </a:r>
            <a:br>
              <a:rPr lang="en-US" sz="600" dirty="0"/>
            </a:br>
            <a:r>
              <a:rPr lang="en-US" sz="600" dirty="0"/>
              <a:t>https://acta-acustica.edpsciences.org/articles/aacus/full_html/2023/01/aacus220052/aacus220052.html. Copyright The </a:t>
            </a:r>
            <a:r>
              <a:rPr lang="en-US" sz="600" dirty="0" err="1"/>
              <a:t>Aurhor</a:t>
            </a:r>
            <a:r>
              <a:rPr lang="en-US" sz="600" dirty="0"/>
              <a:t>(s), published by EDP Sciences, 2023. This Article is published under the Creative Commons Attribution 4.0 International license: https://creativecommons.org/licenses/by/4.0/. The model Sound Radiation from a Circular Duct with Flow reproduces the pressure radiation pattern from Figure 8 (b), by using the duct radius, Mach number, and flow velocity parameters from Table 1.</a:t>
            </a:r>
          </a:p>
        </p:txBody>
      </p:sp>
    </p:spTree>
    <p:extLst>
      <p:ext uri="{BB962C8B-B14F-4D97-AF65-F5344CB8AC3E}">
        <p14:creationId xmlns:p14="http://schemas.microsoft.com/office/powerpoint/2010/main" val="1292098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9C174F9-2768-1CF4-1AC7-2D76B1382904}"/>
              </a:ext>
            </a:extLst>
          </p:cNvPr>
          <p:cNvSpPr>
            <a:spLocks noGrp="1"/>
          </p:cNvSpPr>
          <p:nvPr>
            <p:ph type="title"/>
          </p:nvPr>
        </p:nvSpPr>
        <p:spPr/>
        <p:txBody>
          <a:bodyPr/>
          <a:lstStyle/>
          <a:p>
            <a:r>
              <a:rPr lang="da-DK" dirty="0"/>
              <a:t>Results: Case 1</a:t>
            </a:r>
            <a:endParaRPr lang="en-US" dirty="0"/>
          </a:p>
        </p:txBody>
      </p:sp>
      <p:pic>
        <p:nvPicPr>
          <p:cNvPr id="11" name="Content Placeholder 10">
            <a:extLst>
              <a:ext uri="{FF2B5EF4-FFF2-40B4-BE49-F238E27FC236}">
                <a16:creationId xmlns:a16="http://schemas.microsoft.com/office/drawing/2014/main" id="{40952A85-7A6F-1A29-FD3A-A7A588104F55}"/>
              </a:ext>
            </a:extLst>
          </p:cNvPr>
          <p:cNvPicPr>
            <a:picLocks noGrp="1" noChangeAspect="1"/>
          </p:cNvPicPr>
          <p:nvPr>
            <p:ph sz="quarter" idx="11"/>
          </p:nvPr>
        </p:nvPicPr>
        <p:blipFill>
          <a:blip r:embed="rId2"/>
          <a:stretch>
            <a:fillRect/>
          </a:stretch>
        </p:blipFill>
        <p:spPr>
          <a:xfrm>
            <a:off x="4114800" y="667462"/>
            <a:ext cx="4800600" cy="3808575"/>
          </a:xfrm>
        </p:spPr>
      </p:pic>
      <p:sp>
        <p:nvSpPr>
          <p:cNvPr id="7" name="Content Placeholder 6">
            <a:extLst>
              <a:ext uri="{FF2B5EF4-FFF2-40B4-BE49-F238E27FC236}">
                <a16:creationId xmlns:a16="http://schemas.microsoft.com/office/drawing/2014/main" id="{ED3A2E8F-A1B4-BEDB-E93D-9C3886217955}"/>
              </a:ext>
            </a:extLst>
          </p:cNvPr>
          <p:cNvSpPr>
            <a:spLocks noGrp="1"/>
          </p:cNvSpPr>
          <p:nvPr>
            <p:ph sz="half" idx="10"/>
          </p:nvPr>
        </p:nvSpPr>
        <p:spPr/>
        <p:txBody>
          <a:bodyPr/>
          <a:lstStyle/>
          <a:p>
            <a:r>
              <a:rPr lang="da-DK" dirty="0"/>
              <a:t>Mach number M = 0.3</a:t>
            </a:r>
          </a:p>
          <a:p>
            <a:r>
              <a:rPr lang="da-DK" dirty="0"/>
              <a:t>Source mode (m,n) = (3,1)</a:t>
            </a:r>
          </a:p>
          <a:p>
            <a:r>
              <a:rPr lang="da-DK" dirty="0"/>
              <a:t>File:</a:t>
            </a:r>
            <a:br>
              <a:rPr lang="da-DK" dirty="0"/>
            </a:br>
            <a:r>
              <a:rPr lang="da-DK" sz="1200" dirty="0"/>
              <a:t>radiation_circular_duct_flow_62</a:t>
            </a:r>
            <a:br>
              <a:rPr lang="da-DK" sz="1200" dirty="0"/>
            </a:br>
            <a:r>
              <a:rPr lang="da-DK" sz="1200" dirty="0"/>
              <a:t>_M030_mn31.mph</a:t>
            </a:r>
            <a:endParaRPr lang="en-US" dirty="0"/>
          </a:p>
        </p:txBody>
      </p:sp>
      <p:sp>
        <p:nvSpPr>
          <p:cNvPr id="9" name="Text Placeholder 8">
            <a:extLst>
              <a:ext uri="{FF2B5EF4-FFF2-40B4-BE49-F238E27FC236}">
                <a16:creationId xmlns:a16="http://schemas.microsoft.com/office/drawing/2014/main" id="{B4E05E46-0AA8-0BBF-4C93-EDF95C643083}"/>
              </a:ext>
            </a:extLst>
          </p:cNvPr>
          <p:cNvSpPr>
            <a:spLocks noGrp="1"/>
          </p:cNvSpPr>
          <p:nvPr>
            <p:ph type="body" sz="quarter" idx="12"/>
          </p:nvPr>
        </p:nvSpPr>
        <p:spPr/>
        <p:txBody>
          <a:bodyPr/>
          <a:lstStyle/>
          <a:p>
            <a:r>
              <a:rPr lang="da-DK" dirty="0"/>
              <a:t>Radiated acoustic field in the 0 azimuthal angle plane.</a:t>
            </a:r>
            <a:endParaRPr lang="en-US" dirty="0"/>
          </a:p>
        </p:txBody>
      </p:sp>
    </p:spTree>
    <p:extLst>
      <p:ext uri="{BB962C8B-B14F-4D97-AF65-F5344CB8AC3E}">
        <p14:creationId xmlns:p14="http://schemas.microsoft.com/office/powerpoint/2010/main" val="1391094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B6B846-D2D8-DB1A-0A41-5DEF07C25C64}"/>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55779A42-13F8-38CB-514A-55CB4F279570}"/>
              </a:ext>
            </a:extLst>
          </p:cNvPr>
          <p:cNvSpPr>
            <a:spLocks noGrp="1"/>
          </p:cNvSpPr>
          <p:nvPr>
            <p:ph type="title"/>
          </p:nvPr>
        </p:nvSpPr>
        <p:spPr/>
        <p:txBody>
          <a:bodyPr/>
          <a:lstStyle/>
          <a:p>
            <a:r>
              <a:rPr lang="da-DK" dirty="0"/>
              <a:t>Results: Case 1</a:t>
            </a:r>
            <a:endParaRPr lang="en-US" dirty="0"/>
          </a:p>
        </p:txBody>
      </p:sp>
      <p:sp>
        <p:nvSpPr>
          <p:cNvPr id="7" name="Content Placeholder 6">
            <a:extLst>
              <a:ext uri="{FF2B5EF4-FFF2-40B4-BE49-F238E27FC236}">
                <a16:creationId xmlns:a16="http://schemas.microsoft.com/office/drawing/2014/main" id="{8B45888E-5F45-9F3B-8652-050A5F537CAF}"/>
              </a:ext>
            </a:extLst>
          </p:cNvPr>
          <p:cNvSpPr>
            <a:spLocks noGrp="1"/>
          </p:cNvSpPr>
          <p:nvPr>
            <p:ph sz="half" idx="10"/>
          </p:nvPr>
        </p:nvSpPr>
        <p:spPr/>
        <p:txBody>
          <a:bodyPr/>
          <a:lstStyle/>
          <a:p>
            <a:r>
              <a:rPr lang="da-DK" dirty="0"/>
              <a:t>Mach number M = 0.3</a:t>
            </a:r>
          </a:p>
          <a:p>
            <a:r>
              <a:rPr lang="da-DK" dirty="0"/>
              <a:t>Source mode (m,n) = (3,1)</a:t>
            </a:r>
          </a:p>
          <a:p>
            <a:r>
              <a:rPr lang="da-DK" dirty="0"/>
              <a:t>Reproduces the results from figure 9b in the reference paper.</a:t>
            </a:r>
          </a:p>
          <a:p>
            <a:r>
              <a:rPr lang="da-DK" dirty="0"/>
              <a:t>File:</a:t>
            </a:r>
            <a:br>
              <a:rPr lang="da-DK" dirty="0"/>
            </a:br>
            <a:r>
              <a:rPr lang="da-DK" sz="1200" dirty="0"/>
              <a:t>radiation_circular_duct_flow_62</a:t>
            </a:r>
            <a:br>
              <a:rPr lang="da-DK" sz="1200" dirty="0"/>
            </a:br>
            <a:r>
              <a:rPr lang="da-DK" sz="1200" dirty="0"/>
              <a:t>_M030_mn31.mph</a:t>
            </a:r>
            <a:endParaRPr lang="en-US" dirty="0"/>
          </a:p>
        </p:txBody>
      </p:sp>
      <p:sp>
        <p:nvSpPr>
          <p:cNvPr id="9" name="Text Placeholder 8">
            <a:extLst>
              <a:ext uri="{FF2B5EF4-FFF2-40B4-BE49-F238E27FC236}">
                <a16:creationId xmlns:a16="http://schemas.microsoft.com/office/drawing/2014/main" id="{AD5C50EF-1574-F583-F369-540A9613EC63}"/>
              </a:ext>
            </a:extLst>
          </p:cNvPr>
          <p:cNvSpPr>
            <a:spLocks noGrp="1"/>
          </p:cNvSpPr>
          <p:nvPr>
            <p:ph type="body" sz="quarter" idx="12"/>
          </p:nvPr>
        </p:nvSpPr>
        <p:spPr/>
        <p:txBody>
          <a:bodyPr/>
          <a:lstStyle/>
          <a:p>
            <a:r>
              <a:rPr lang="da-DK" dirty="0"/>
              <a:t>Radiation pattern from the duct.</a:t>
            </a:r>
            <a:endParaRPr lang="en-US" dirty="0"/>
          </a:p>
        </p:txBody>
      </p:sp>
      <p:pic>
        <p:nvPicPr>
          <p:cNvPr id="5" name="Content Placeholder 4">
            <a:extLst>
              <a:ext uri="{FF2B5EF4-FFF2-40B4-BE49-F238E27FC236}">
                <a16:creationId xmlns:a16="http://schemas.microsoft.com/office/drawing/2014/main" id="{D765B6B9-CC79-101C-76B7-C671165E6D96}"/>
              </a:ext>
            </a:extLst>
          </p:cNvPr>
          <p:cNvPicPr>
            <a:picLocks noGrp="1" noChangeAspect="1"/>
          </p:cNvPicPr>
          <p:nvPr>
            <p:ph sz="quarter" idx="11"/>
          </p:nvPr>
        </p:nvPicPr>
        <p:blipFill>
          <a:blip r:embed="rId2"/>
          <a:stretch>
            <a:fillRect/>
          </a:stretch>
        </p:blipFill>
        <p:spPr>
          <a:xfrm>
            <a:off x="4114800" y="667462"/>
            <a:ext cx="4800600" cy="3808575"/>
          </a:xfrm>
        </p:spPr>
      </p:pic>
    </p:spTree>
    <p:extLst>
      <p:ext uri="{BB962C8B-B14F-4D97-AF65-F5344CB8AC3E}">
        <p14:creationId xmlns:p14="http://schemas.microsoft.com/office/powerpoint/2010/main" val="311330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B6C128-F383-6C99-2FC5-25DBF8DC1C35}"/>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62555A6C-0F9C-4E5E-7C52-4DDC9BF7F322}"/>
              </a:ext>
            </a:extLst>
          </p:cNvPr>
          <p:cNvSpPr>
            <a:spLocks noGrp="1"/>
          </p:cNvSpPr>
          <p:nvPr>
            <p:ph type="title"/>
          </p:nvPr>
        </p:nvSpPr>
        <p:spPr/>
        <p:txBody>
          <a:bodyPr/>
          <a:lstStyle/>
          <a:p>
            <a:r>
              <a:rPr lang="da-DK" dirty="0"/>
              <a:t>Results: Case 2</a:t>
            </a:r>
            <a:endParaRPr lang="en-US" dirty="0"/>
          </a:p>
        </p:txBody>
      </p:sp>
      <p:sp>
        <p:nvSpPr>
          <p:cNvPr id="7" name="Content Placeholder 6">
            <a:extLst>
              <a:ext uri="{FF2B5EF4-FFF2-40B4-BE49-F238E27FC236}">
                <a16:creationId xmlns:a16="http://schemas.microsoft.com/office/drawing/2014/main" id="{775E48D0-EEC1-B7C8-D507-20B26E0AB788}"/>
              </a:ext>
            </a:extLst>
          </p:cNvPr>
          <p:cNvSpPr>
            <a:spLocks noGrp="1"/>
          </p:cNvSpPr>
          <p:nvPr>
            <p:ph sz="half" idx="10"/>
          </p:nvPr>
        </p:nvSpPr>
        <p:spPr/>
        <p:txBody>
          <a:bodyPr/>
          <a:lstStyle/>
          <a:p>
            <a:r>
              <a:rPr lang="da-DK" dirty="0"/>
              <a:t>Mach number M = 0.12</a:t>
            </a:r>
          </a:p>
          <a:p>
            <a:r>
              <a:rPr lang="da-DK" dirty="0"/>
              <a:t>Source mode (m,n) = (1,0)</a:t>
            </a:r>
          </a:p>
          <a:p>
            <a:r>
              <a:rPr lang="da-DK" dirty="0"/>
              <a:t>File:</a:t>
            </a:r>
            <a:br>
              <a:rPr lang="da-DK" dirty="0"/>
            </a:br>
            <a:r>
              <a:rPr lang="da-DK" sz="1200" dirty="0"/>
              <a:t>radiation_circular_duct_flow_62</a:t>
            </a:r>
            <a:br>
              <a:rPr lang="da-DK" sz="1200" dirty="0"/>
            </a:br>
            <a:r>
              <a:rPr lang="da-DK" sz="1200" dirty="0"/>
              <a:t>_M012_mn10.mph</a:t>
            </a:r>
            <a:endParaRPr lang="en-US" dirty="0"/>
          </a:p>
        </p:txBody>
      </p:sp>
      <p:sp>
        <p:nvSpPr>
          <p:cNvPr id="9" name="Text Placeholder 8">
            <a:extLst>
              <a:ext uri="{FF2B5EF4-FFF2-40B4-BE49-F238E27FC236}">
                <a16:creationId xmlns:a16="http://schemas.microsoft.com/office/drawing/2014/main" id="{5574071D-CC09-A3D4-FDBB-CCCE41A1B520}"/>
              </a:ext>
            </a:extLst>
          </p:cNvPr>
          <p:cNvSpPr>
            <a:spLocks noGrp="1"/>
          </p:cNvSpPr>
          <p:nvPr>
            <p:ph type="body" sz="quarter" idx="12"/>
          </p:nvPr>
        </p:nvSpPr>
        <p:spPr/>
        <p:txBody>
          <a:bodyPr/>
          <a:lstStyle/>
          <a:p>
            <a:r>
              <a:rPr lang="da-DK" dirty="0"/>
              <a:t>Radiated acoustic field in the 0 azimuthal angle plane.</a:t>
            </a:r>
            <a:endParaRPr lang="en-US" dirty="0"/>
          </a:p>
        </p:txBody>
      </p:sp>
      <p:pic>
        <p:nvPicPr>
          <p:cNvPr id="5" name="Content Placeholder 4">
            <a:extLst>
              <a:ext uri="{FF2B5EF4-FFF2-40B4-BE49-F238E27FC236}">
                <a16:creationId xmlns:a16="http://schemas.microsoft.com/office/drawing/2014/main" id="{93B7D65B-F844-290A-0B12-CBB9696653CE}"/>
              </a:ext>
            </a:extLst>
          </p:cNvPr>
          <p:cNvPicPr>
            <a:picLocks noGrp="1" noChangeAspect="1"/>
          </p:cNvPicPr>
          <p:nvPr>
            <p:ph sz="quarter" idx="11"/>
          </p:nvPr>
        </p:nvPicPr>
        <p:blipFill>
          <a:blip r:embed="rId2"/>
          <a:stretch>
            <a:fillRect/>
          </a:stretch>
        </p:blipFill>
        <p:spPr>
          <a:xfrm>
            <a:off x="4114800" y="667462"/>
            <a:ext cx="4800600" cy="3808575"/>
          </a:xfrm>
        </p:spPr>
      </p:pic>
    </p:spTree>
    <p:extLst>
      <p:ext uri="{BB962C8B-B14F-4D97-AF65-F5344CB8AC3E}">
        <p14:creationId xmlns:p14="http://schemas.microsoft.com/office/powerpoint/2010/main" val="381443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5C5844-E6D7-E62E-ED8D-7BE2C6E80618}"/>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F221A583-4605-3B0B-6CAE-63C2F2613EEE}"/>
              </a:ext>
            </a:extLst>
          </p:cNvPr>
          <p:cNvSpPr>
            <a:spLocks noGrp="1"/>
          </p:cNvSpPr>
          <p:nvPr>
            <p:ph type="title"/>
          </p:nvPr>
        </p:nvSpPr>
        <p:spPr/>
        <p:txBody>
          <a:bodyPr/>
          <a:lstStyle/>
          <a:p>
            <a:r>
              <a:rPr lang="da-DK" dirty="0"/>
              <a:t>Results: Case 2</a:t>
            </a:r>
            <a:endParaRPr lang="en-US" dirty="0"/>
          </a:p>
        </p:txBody>
      </p:sp>
      <p:sp>
        <p:nvSpPr>
          <p:cNvPr id="7" name="Content Placeholder 6">
            <a:extLst>
              <a:ext uri="{FF2B5EF4-FFF2-40B4-BE49-F238E27FC236}">
                <a16:creationId xmlns:a16="http://schemas.microsoft.com/office/drawing/2014/main" id="{5EA72E01-E1F9-948E-2D5B-56040513D37F}"/>
              </a:ext>
            </a:extLst>
          </p:cNvPr>
          <p:cNvSpPr>
            <a:spLocks noGrp="1"/>
          </p:cNvSpPr>
          <p:nvPr>
            <p:ph sz="half" idx="10"/>
          </p:nvPr>
        </p:nvSpPr>
        <p:spPr/>
        <p:txBody>
          <a:bodyPr/>
          <a:lstStyle/>
          <a:p>
            <a:r>
              <a:rPr lang="da-DK" dirty="0"/>
              <a:t>Mach number M = 0.12</a:t>
            </a:r>
          </a:p>
          <a:p>
            <a:r>
              <a:rPr lang="da-DK" dirty="0"/>
              <a:t>Source mode (m,n) = (1,0)</a:t>
            </a:r>
          </a:p>
          <a:p>
            <a:r>
              <a:rPr lang="da-DK" dirty="0"/>
              <a:t>Reproduces the results from figure 8b in the reference paper.</a:t>
            </a:r>
          </a:p>
          <a:p>
            <a:r>
              <a:rPr lang="da-DK" dirty="0"/>
              <a:t>File:</a:t>
            </a:r>
            <a:br>
              <a:rPr lang="da-DK" dirty="0"/>
            </a:br>
            <a:r>
              <a:rPr lang="da-DK" sz="1200" dirty="0"/>
              <a:t>radiation_circular_duct_flow_62</a:t>
            </a:r>
            <a:br>
              <a:rPr lang="da-DK" sz="1200" dirty="0"/>
            </a:br>
            <a:r>
              <a:rPr lang="da-DK" sz="1200" dirty="0"/>
              <a:t>_M012_mn10.mph</a:t>
            </a:r>
            <a:endParaRPr lang="en-US" sz="1050" dirty="0"/>
          </a:p>
        </p:txBody>
      </p:sp>
      <p:sp>
        <p:nvSpPr>
          <p:cNvPr id="9" name="Text Placeholder 8">
            <a:extLst>
              <a:ext uri="{FF2B5EF4-FFF2-40B4-BE49-F238E27FC236}">
                <a16:creationId xmlns:a16="http://schemas.microsoft.com/office/drawing/2014/main" id="{BD7F9D95-04E5-E74A-76CD-9E6EBABB0B2E}"/>
              </a:ext>
            </a:extLst>
          </p:cNvPr>
          <p:cNvSpPr>
            <a:spLocks noGrp="1"/>
          </p:cNvSpPr>
          <p:nvPr>
            <p:ph type="body" sz="quarter" idx="12"/>
          </p:nvPr>
        </p:nvSpPr>
        <p:spPr/>
        <p:txBody>
          <a:bodyPr/>
          <a:lstStyle/>
          <a:p>
            <a:r>
              <a:rPr lang="da-DK" dirty="0"/>
              <a:t>Radiation pattern from the duct.</a:t>
            </a:r>
            <a:endParaRPr lang="en-US" dirty="0"/>
          </a:p>
        </p:txBody>
      </p:sp>
      <p:pic>
        <p:nvPicPr>
          <p:cNvPr id="8" name="Content Placeholder 7">
            <a:extLst>
              <a:ext uri="{FF2B5EF4-FFF2-40B4-BE49-F238E27FC236}">
                <a16:creationId xmlns:a16="http://schemas.microsoft.com/office/drawing/2014/main" id="{C9C4D367-9E23-4B45-63F2-8D6EB5513004}"/>
              </a:ext>
            </a:extLst>
          </p:cNvPr>
          <p:cNvPicPr>
            <a:picLocks noGrp="1" noChangeAspect="1"/>
          </p:cNvPicPr>
          <p:nvPr>
            <p:ph sz="quarter" idx="11"/>
          </p:nvPr>
        </p:nvPicPr>
        <p:blipFill>
          <a:blip r:embed="rId2"/>
          <a:stretch>
            <a:fillRect/>
          </a:stretch>
        </p:blipFill>
        <p:spPr>
          <a:xfrm>
            <a:off x="4114800" y="667462"/>
            <a:ext cx="4800600" cy="3808575"/>
          </a:xfrm>
        </p:spPr>
      </p:pic>
    </p:spTree>
    <p:extLst>
      <p:ext uri="{BB962C8B-B14F-4D97-AF65-F5344CB8AC3E}">
        <p14:creationId xmlns:p14="http://schemas.microsoft.com/office/powerpoint/2010/main" val="2970688319"/>
      </p:ext>
    </p:extLst>
  </p:cSld>
  <p:clrMapOvr>
    <a:masterClrMapping/>
  </p:clrMapOvr>
</p:sld>
</file>

<file path=ppt/theme/theme1.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11C63D19-4F46-6E49-B119-CDC7641280E4}" vid="{B41D0878-A1E8-B547-AFA1-763423C6CBE4}"/>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2912BFE-7B6F-124A-9C24-F24CF1F92020}" vid="{842B0FB5-7D74-1443-A34A-FB4C06755760}"/>
    </a:ext>
  </a:extLst>
</a:theme>
</file>

<file path=ppt/theme/theme3.xml><?xml version="1.0" encoding="utf-8"?>
<a:theme xmlns:a="http://schemas.openxmlformats.org/drawingml/2006/main" name="3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8AFB895-BB4D-8741-A37F-E019D3C1E81A}" vid="{429A5D2B-68DB-D047-B7EF-42DBF5B1A348}"/>
    </a:ext>
  </a:extLst>
</a:theme>
</file>

<file path=ppt/theme/theme4.xml><?xml version="1.0" encoding="utf-8"?>
<a:theme xmlns:a="http://schemas.openxmlformats.org/drawingml/2006/main" name="2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5.xml><?xml version="1.0" encoding="utf-8"?>
<a:theme xmlns:a="http://schemas.openxmlformats.org/drawingml/2006/main" name="4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5442784-ABB1-324E-B08C-81406058CECA}" vid="{A17E31C8-A74B-E54B-9D1C-BF65E6B8E941}"/>
    </a:ext>
  </a:extLst>
</a:theme>
</file>

<file path=ppt/theme/theme6.xml><?xml version="1.0" encoding="utf-8"?>
<a:theme xmlns:a="http://schemas.openxmlformats.org/drawingml/2006/main" name="5_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1599B3F4-C756-4B27-BC08-7366E62434A3}" vid="{D044A537-18D9-4D16-90D5-8C33D46A50FD}"/>
    </a:ext>
  </a:extLst>
</a:theme>
</file>

<file path=ppt/theme/theme7.xml><?xml version="1.0" encoding="utf-8"?>
<a:theme xmlns:a="http://schemas.openxmlformats.org/drawingml/2006/main" name="6_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AE529424-001D-1F4F-8F15-4C558AF5A5C5}" vid="{5BF5BE3B-E79F-C647-A8FA-D5EED9A667F6}"/>
    </a:ext>
  </a:extLst>
</a:theme>
</file>

<file path=ppt/theme/theme8.xml><?xml version="1.0" encoding="utf-8"?>
<a:theme xmlns:a="http://schemas.openxmlformats.org/drawingml/2006/main" name="7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58E45BB7-3D30-044C-A3A4-7E6233A49E5C}" vid="{3EE5D14E-7671-4D46-82E6-06377E825DA2}"/>
    </a:ext>
  </a:extLst>
</a:theme>
</file>

<file path=ppt/theme/theme9.xml><?xml version="1.0" encoding="utf-8"?>
<a:theme xmlns:a="http://schemas.openxmlformats.org/drawingml/2006/main" name="8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64BCF831-D207-584D-ACD9-0B34AB7253A5}" vid="{B059813A-8515-774C-8F19-AFB7D48AD5BA}"/>
    </a:ext>
  </a:extLst>
</a:theme>
</file>

<file path=docProps/app.xml><?xml version="1.0" encoding="utf-8"?>
<Properties xmlns="http://schemas.openxmlformats.org/officeDocument/2006/extended-properties" xmlns:vt="http://schemas.openxmlformats.org/officeDocument/2006/docPropsVTypes">
  <Template>comsol_presentation_16_9</Template>
  <TotalTime>7193</TotalTime>
  <Words>433</Words>
  <Application>Microsoft Office PowerPoint</Application>
  <PresentationFormat>On-screen Show (16:9)</PresentationFormat>
  <Paragraphs>31</Paragraphs>
  <Slides>6</Slides>
  <Notes>1</Notes>
  <HiddenSlides>0</HiddenSlides>
  <MMClips>0</MMClips>
  <ScaleCrop>false</ScaleCrop>
  <HeadingPairs>
    <vt:vector size="6" baseType="variant">
      <vt:variant>
        <vt:lpstr>Fonts Used</vt:lpstr>
      </vt:variant>
      <vt:variant>
        <vt:i4>6</vt:i4>
      </vt:variant>
      <vt:variant>
        <vt:lpstr>Theme</vt:lpstr>
      </vt:variant>
      <vt:variant>
        <vt:i4>9</vt:i4>
      </vt:variant>
      <vt:variant>
        <vt:lpstr>Slide Titles</vt:lpstr>
      </vt:variant>
      <vt:variant>
        <vt:i4>6</vt:i4>
      </vt:variant>
    </vt:vector>
  </HeadingPairs>
  <TitlesOfParts>
    <vt:vector size="21" baseType="lpstr">
      <vt:lpstr>Lato Black</vt:lpstr>
      <vt:lpstr>Lato</vt:lpstr>
      <vt:lpstr>STIXGeneral-Regular</vt:lpstr>
      <vt:lpstr>Arial</vt:lpstr>
      <vt:lpstr>Lato Light</vt:lpstr>
      <vt:lpstr>Wingdings</vt:lpstr>
      <vt:lpstr>comsol-slide-template-NEW</vt:lpstr>
      <vt:lpstr>1_comsol-slide-template-NEW</vt:lpstr>
      <vt:lpstr>3_comsol-slide-template-NEW</vt:lpstr>
      <vt:lpstr>2_comsol-slide-template-NEW</vt:lpstr>
      <vt:lpstr>4_comsol-slide-template-NEW</vt:lpstr>
      <vt:lpstr>5_comsol-slide-template-NEW</vt:lpstr>
      <vt:lpstr>6_comsol-slide-template-NEW</vt:lpstr>
      <vt:lpstr>7_comsol-slide-template-NEW</vt:lpstr>
      <vt:lpstr>8_comsol-slide-template-NEW</vt:lpstr>
      <vt:lpstr>Sound Radiation from Circular Duct with Flow</vt:lpstr>
      <vt:lpstr>Introduction</vt:lpstr>
      <vt:lpstr>Results: Case 1</vt:lpstr>
      <vt:lpstr>Results: Case 1</vt:lpstr>
      <vt:lpstr>Results: Case 2</vt:lpstr>
      <vt:lpstr>Results: Case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Remeshing in Frequency Bands for Acoustics</dc:title>
  <dc:creator>Mads Jensen</dc:creator>
  <cp:lastModifiedBy>Mads Herring Jensen</cp:lastModifiedBy>
  <cp:revision>37</cp:revision>
  <dcterms:created xsi:type="dcterms:W3CDTF">2019-06-25T09:30:54Z</dcterms:created>
  <dcterms:modified xsi:type="dcterms:W3CDTF">2024-07-04T08:35:56Z</dcterms:modified>
</cp:coreProperties>
</file>