
<file path=[Content_Types].xml><?xml version="1.0" encoding="utf-8"?>
<Types xmlns="http://schemas.openxmlformats.org/package/2006/content-types">
  <Default Extension="emf" ContentType="image/x-emf"/>
  <Default Extension="fntdata" ContentType="application/x-fontdata"/>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autoCompressPictures="0">
  <p:sldMasterIdLst>
    <p:sldMasterId id="2147483653" r:id="rId1"/>
  </p:sldMasterIdLst>
  <p:notesMasterIdLst>
    <p:notesMasterId r:id="rId12"/>
  </p:notesMasterIdLst>
  <p:handoutMasterIdLst>
    <p:handoutMasterId r:id="rId13"/>
  </p:handoutMasterIdLst>
  <p:sldIdLst>
    <p:sldId id="1235" r:id="rId2"/>
    <p:sldId id="262" r:id="rId3"/>
    <p:sldId id="1242" r:id="rId4"/>
    <p:sldId id="1236" r:id="rId5"/>
    <p:sldId id="263" r:id="rId6"/>
    <p:sldId id="1237" r:id="rId7"/>
    <p:sldId id="269" r:id="rId8"/>
    <p:sldId id="1238" r:id="rId9"/>
    <p:sldId id="1239" r:id="rId10"/>
    <p:sldId id="273" r:id="rId11"/>
  </p:sldIdLst>
  <p:sldSz cx="9144000" cy="5143500" type="screen16x9"/>
  <p:notesSz cx="6858000" cy="9144000"/>
  <p:embeddedFontLst>
    <p:embeddedFont>
      <p:font typeface="Cambria Math" panose="02040503050406030204" pitchFamily="18" charset="0"/>
      <p:regular r:id="rId14"/>
    </p:embeddedFont>
    <p:embeddedFont>
      <p:font typeface="Lato" panose="020F0502020204030203" pitchFamily="34" charset="0"/>
      <p:regular r:id="rId15"/>
      <p:bold r:id="rId16"/>
      <p:italic r:id="rId17"/>
      <p:boldItalic r:id="rId18"/>
    </p:embeddedFont>
    <p:embeddedFont>
      <p:font typeface="Lato Black" panose="020F0502020204030203" pitchFamily="34" charset="0"/>
      <p:bold r:id="rId19"/>
      <p:italic r:id="rId20"/>
      <p:boldItalic r:id="rId21"/>
    </p:embeddedFont>
    <p:embeddedFont>
      <p:font typeface="Lato Light" panose="020F0502020204030203" pitchFamily="34" charset="0"/>
      <p:regular r:id="rId22"/>
      <p:italic r:id="rId23"/>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FA46F2B7-6606-654F-89BC-FF8C03880BB5}">
          <p14:sldIdLst>
            <p14:sldId id="1235"/>
            <p14:sldId id="262"/>
            <p14:sldId id="1242"/>
            <p14:sldId id="1236"/>
            <p14:sldId id="263"/>
            <p14:sldId id="1237"/>
            <p14:sldId id="269"/>
            <p14:sldId id="1238"/>
            <p14:sldId id="1239"/>
            <p14:sldId id="273"/>
          </p14:sldIdLst>
        </p14:section>
      </p14:sectionLst>
    </p:ext>
    <p:ext uri="{EFAFB233-063F-42B5-8137-9DF3F51BA10A}">
      <p15:sldGuideLst xmlns:p15="http://schemas.microsoft.com/office/powerpoint/2012/main">
        <p15:guide id="1" orient="horz" pos="162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19986"/>
    <a:srgbClr val="C3D7E5"/>
    <a:srgbClr val="C3D2E6"/>
    <a:srgbClr val="C8D7E5"/>
    <a:srgbClr val="CDD7E5"/>
    <a:srgbClr val="C9D5D9"/>
    <a:srgbClr val="D2DDE2"/>
    <a:srgbClr val="D9E5F0"/>
    <a:srgbClr val="CAD4DA"/>
    <a:srgbClr val="CDD8DE"/>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9488" autoAdjust="0"/>
    <p:restoredTop sz="91345" autoAdjust="0"/>
  </p:normalViewPr>
  <p:slideViewPr>
    <p:cSldViewPr>
      <p:cViewPr varScale="1">
        <p:scale>
          <a:sx n="213" d="100"/>
          <a:sy n="213" d="100"/>
        </p:scale>
        <p:origin x="192" y="180"/>
      </p:cViewPr>
      <p:guideLst>
        <p:guide orient="horz" pos="162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p:cViewPr varScale="1">
        <p:scale>
          <a:sx n="86" d="100"/>
          <a:sy n="86" d="100"/>
        </p:scale>
        <p:origin x="-2358" y="-78"/>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handoutMaster" Target="handoutMasters/handoutMaster1.xml"/><Relationship Id="rId18" Type="http://schemas.openxmlformats.org/officeDocument/2006/relationships/font" Target="fonts/font5.fntdata"/><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font" Target="fonts/font8.fntdata"/><Relationship Id="rId7" Type="http://schemas.openxmlformats.org/officeDocument/2006/relationships/slide" Target="slides/slide6.xml"/><Relationship Id="rId12" Type="http://schemas.openxmlformats.org/officeDocument/2006/relationships/notesMaster" Target="notesMasters/notesMaster1.xml"/><Relationship Id="rId17" Type="http://schemas.openxmlformats.org/officeDocument/2006/relationships/font" Target="fonts/font4.fntdata"/><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font" Target="fonts/font3.fntdata"/><Relationship Id="rId20" Type="http://schemas.openxmlformats.org/officeDocument/2006/relationships/font" Target="fonts/font7.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font" Target="fonts/font2.fntdata"/><Relationship Id="rId23" Type="http://schemas.openxmlformats.org/officeDocument/2006/relationships/font" Target="fonts/font10.fntdata"/><Relationship Id="rId10" Type="http://schemas.openxmlformats.org/officeDocument/2006/relationships/slide" Target="slides/slide9.xml"/><Relationship Id="rId19" Type="http://schemas.openxmlformats.org/officeDocument/2006/relationships/font" Target="fonts/font6.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font" Target="fonts/font1.fntdata"/><Relationship Id="rId22" Type="http://schemas.openxmlformats.org/officeDocument/2006/relationships/font" Target="fonts/font9.fntdata"/><Relationship Id="rId27"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77FA67C2-FD61-4BDB-BA56-68E14006BD3C}"/>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latin typeface="Lato" panose="020F0502020204030203" pitchFamily="34" charset="0"/>
            </a:endParaRPr>
          </a:p>
        </p:txBody>
      </p:sp>
      <p:sp>
        <p:nvSpPr>
          <p:cNvPr id="3" name="Date Placeholder 2">
            <a:extLst>
              <a:ext uri="{FF2B5EF4-FFF2-40B4-BE49-F238E27FC236}">
                <a16:creationId xmlns:a16="http://schemas.microsoft.com/office/drawing/2014/main" id="{C88DF31E-F369-46E7-AD55-3E1E3E7F3E8E}"/>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9CB7DFBB-723A-4C70-937C-7B7B9979FA7A}" type="datetimeFigureOut">
              <a:rPr lang="en-US" smtClean="0">
                <a:latin typeface="Lato" panose="020F0502020204030203" pitchFamily="34" charset="0"/>
              </a:rPr>
              <a:t>10/3/2024</a:t>
            </a:fld>
            <a:endParaRPr lang="en-US">
              <a:latin typeface="Lato" panose="020F0502020204030203" pitchFamily="34" charset="0"/>
            </a:endParaRPr>
          </a:p>
        </p:txBody>
      </p:sp>
      <p:sp>
        <p:nvSpPr>
          <p:cNvPr id="4" name="Footer Placeholder 3">
            <a:extLst>
              <a:ext uri="{FF2B5EF4-FFF2-40B4-BE49-F238E27FC236}">
                <a16:creationId xmlns:a16="http://schemas.microsoft.com/office/drawing/2014/main" id="{DF3D6E8A-A1BA-467E-A5B5-87A09F91CC28}"/>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latin typeface="Lato" panose="020F0502020204030203" pitchFamily="34" charset="0"/>
            </a:endParaRPr>
          </a:p>
        </p:txBody>
      </p:sp>
      <p:sp>
        <p:nvSpPr>
          <p:cNvPr id="5" name="Slide Number Placeholder 4">
            <a:extLst>
              <a:ext uri="{FF2B5EF4-FFF2-40B4-BE49-F238E27FC236}">
                <a16:creationId xmlns:a16="http://schemas.microsoft.com/office/drawing/2014/main" id="{E6DB582D-556F-4C5D-960D-31BDE35EC723}"/>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2EAD82E-7F1E-418B-975C-83A08072A0C7}" type="slidenum">
              <a:rPr lang="en-US" smtClean="0">
                <a:latin typeface="Lato" panose="020F0502020204030203" pitchFamily="34" charset="0"/>
              </a:rPr>
              <a:t>‹#›</a:t>
            </a:fld>
            <a:endParaRPr lang="en-US">
              <a:latin typeface="Lato" panose="020F0502020204030203" pitchFamily="34" charset="0"/>
            </a:endParaRPr>
          </a:p>
        </p:txBody>
      </p:sp>
    </p:spTree>
    <p:extLst>
      <p:ext uri="{BB962C8B-B14F-4D97-AF65-F5344CB8AC3E}">
        <p14:creationId xmlns:p14="http://schemas.microsoft.com/office/powerpoint/2010/main" val="391728780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Lato" panose="020F0502020204030203" pitchFamily="34" charset="0"/>
              </a:defRPr>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Lato" panose="020F0502020204030203" pitchFamily="34" charset="0"/>
              </a:defRPr>
            </a:lvl1pPr>
          </a:lstStyle>
          <a:p>
            <a:fld id="{6C6E9356-AC72-409D-90D8-8C02829E7BF8}" type="datetimeFigureOut">
              <a:rPr lang="en-US" smtClean="0"/>
              <a:pPr/>
              <a:t>10/3/2024</a:t>
            </a:fld>
            <a:endParaRPr lang="en-US" dirty="0"/>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dirty="0"/>
              <a:t>Click to edit Master text styles</a:t>
            </a:r>
          </a:p>
          <a:p>
            <a:pPr lvl="1"/>
            <a:r>
              <a:rPr lang="en-US" dirty="0"/>
              <a:t>Second level</a:t>
            </a:r>
          </a:p>
          <a:p>
            <a:pPr lvl="2"/>
            <a:r>
              <a:rPr lang="en-US" dirty="0"/>
              <a:t>Third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atin typeface="Lato" panose="020F0502020204030203" pitchFamily="34" charset="0"/>
              </a:defRPr>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atin typeface="Lato" panose="020F0502020204030203" pitchFamily="34" charset="0"/>
              </a:defRPr>
            </a:lvl1pPr>
          </a:lstStyle>
          <a:p>
            <a:fld id="{88B3A9A2-A8E6-44B9-B8F3-91C5FB4F6B08}" type="slidenum">
              <a:rPr lang="en-US" smtClean="0"/>
              <a:pPr/>
              <a:t>‹#›</a:t>
            </a:fld>
            <a:endParaRPr lang="en-US" dirty="0"/>
          </a:p>
        </p:txBody>
      </p:sp>
    </p:spTree>
    <p:extLst>
      <p:ext uri="{BB962C8B-B14F-4D97-AF65-F5344CB8AC3E}">
        <p14:creationId xmlns:p14="http://schemas.microsoft.com/office/powerpoint/2010/main" val="292342721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Lato" panose="020F0502020204030203" pitchFamily="34" charset="0"/>
        <a:ea typeface="+mn-ea"/>
        <a:cs typeface="+mn-cs"/>
      </a:defRPr>
    </a:lvl1pPr>
    <a:lvl2pPr marL="457200" algn="l" defTabSz="914400" rtl="0" eaLnBrk="1" latinLnBrk="0" hangingPunct="1">
      <a:defRPr sz="1200" kern="1200">
        <a:solidFill>
          <a:schemeClr val="tx1"/>
        </a:solidFill>
        <a:latin typeface="Lato" panose="020F0502020204030203" pitchFamily="34" charset="0"/>
        <a:ea typeface="+mn-ea"/>
        <a:cs typeface="+mn-cs"/>
      </a:defRPr>
    </a:lvl2pPr>
    <a:lvl3pPr marL="914400" algn="l" defTabSz="914400" rtl="0" eaLnBrk="1" latinLnBrk="0" hangingPunct="1">
      <a:defRPr sz="1200" kern="1200">
        <a:solidFill>
          <a:schemeClr val="tx1"/>
        </a:solidFill>
        <a:latin typeface="Lato" panose="020F0502020204030203" pitchFamily="34" charset="0"/>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sv-SE" dirty="0"/>
          </a:p>
        </p:txBody>
      </p:sp>
      <p:sp>
        <p:nvSpPr>
          <p:cNvPr id="4" name="Slide Number Placeholder 3"/>
          <p:cNvSpPr>
            <a:spLocks noGrp="1"/>
          </p:cNvSpPr>
          <p:nvPr>
            <p:ph type="sldNum" sz="quarter" idx="10"/>
          </p:nvPr>
        </p:nvSpPr>
        <p:spPr/>
        <p:txBody>
          <a:bodyPr/>
          <a:lstStyle/>
          <a:p>
            <a:fld id="{2BF3B24A-2E59-4563-9805-F82E0DE2C1F4}" type="slidenum">
              <a:rPr lang="sv-SE" smtClean="0"/>
              <a:pPr/>
              <a:t>1</a:t>
            </a:fld>
            <a:endParaRPr lang="sv-SE"/>
          </a:p>
        </p:txBody>
      </p:sp>
    </p:spTree>
    <p:extLst>
      <p:ext uri="{BB962C8B-B14F-4D97-AF65-F5344CB8AC3E}">
        <p14:creationId xmlns:p14="http://schemas.microsoft.com/office/powerpoint/2010/main" val="100463119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4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4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51.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Master" Target="../slideMasters/slideMaster1.xml"/></Relationships>
</file>

<file path=ppt/slideLayouts/_rels/slideLayout52.xml.rels><?xml version="1.0" encoding="UTF-8" standalone="yes"?>
<Relationships xmlns="http://schemas.openxmlformats.org/package/2006/relationships"><Relationship Id="rId3" Type="http://schemas.openxmlformats.org/officeDocument/2006/relationships/hyperlink" Target="http://www.comsol.com/request-a-demo" TargetMode="External"/><Relationship Id="rId2" Type="http://schemas.openxmlformats.org/officeDocument/2006/relationships/image" Target="../media/image10.jpg"/><Relationship Id="rId1" Type="http://schemas.openxmlformats.org/officeDocument/2006/relationships/slideMaster" Target="../slideMasters/slideMaster1.xml"/></Relationships>
</file>

<file path=ppt/slideLayouts/_rels/slideLayout53.xml.rels><?xml version="1.0" encoding="UTF-8" standalone="yes"?>
<Relationships xmlns="http://schemas.openxmlformats.org/package/2006/relationships"><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11.jpg"/><Relationship Id="rId1" Type="http://schemas.openxmlformats.org/officeDocument/2006/relationships/slideMaster" Target="../slideMasters/slideMaster1.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s>
</file>

<file path=ppt/slideLayouts/_rels/slideLayout54.xml.rels><?xml version="1.0" encoding="UTF-8" standalone="yes"?>
<Relationships xmlns="http://schemas.openxmlformats.org/package/2006/relationships"><Relationship Id="rId8" Type="http://schemas.openxmlformats.org/officeDocument/2006/relationships/hyperlink" Target="http://www.comsol.com/videos" TargetMode="External"/><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12.jpg"/><Relationship Id="rId1" Type="http://schemas.openxmlformats.org/officeDocument/2006/relationships/slideMaster" Target="../slideMasters/slideMaster1.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 Id="rId9" Type="http://schemas.openxmlformats.org/officeDocument/2006/relationships/hyperlink" Target="http://www.comsol.com/stories" TargetMode="Externa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457200" y="1282700"/>
            <a:ext cx="8062912" cy="2139950"/>
          </a:xfrm>
          <a:prstGeom prst="rect">
            <a:avLst/>
          </a:prstGeom>
        </p:spPr>
        <p:txBody>
          <a:bodyPr lIns="0" anchor="b">
            <a:normAutofit/>
          </a:bodyPr>
          <a:lstStyle>
            <a:lvl1pPr>
              <a:defRPr sz="3600" b="1">
                <a:solidFill>
                  <a:srgbClr val="1B4D81"/>
                </a:solidFill>
                <a:latin typeface="Lato" panose="020F0502020204030203" pitchFamily="34" charset="0"/>
              </a:defRPr>
            </a:lvl1pPr>
          </a:lstStyle>
          <a:p>
            <a:r>
              <a:rPr lang="en-US" dirty="0"/>
              <a:t>Title slide, title can be move up or down or shortened from the right (don’t change left alignment)</a:t>
            </a:r>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457200" y="3441700"/>
            <a:ext cx="1837944" cy="349250"/>
          </a:xfrm>
          <a:prstGeom prst="rect">
            <a:avLst/>
          </a:prstGeom>
        </p:spPr>
        <p:txBody>
          <a:bodyPr lIns="0"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457200" y="3714750"/>
            <a:ext cx="1837944"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7" name="Text Placeholder 2">
            <a:extLst>
              <a:ext uri="{FF2B5EF4-FFF2-40B4-BE49-F238E27FC236}">
                <a16:creationId xmlns:a16="http://schemas.microsoft.com/office/drawing/2014/main" id="{3583D1A5-22CF-F34D-AF0D-75799674EC8E}"/>
              </a:ext>
            </a:extLst>
          </p:cNvPr>
          <p:cNvSpPr>
            <a:spLocks noGrp="1"/>
          </p:cNvSpPr>
          <p:nvPr>
            <p:ph type="body" idx="11" hasCustomPrompt="1"/>
          </p:nvPr>
        </p:nvSpPr>
        <p:spPr>
          <a:xfrm>
            <a:off x="2559504" y="3441700"/>
            <a:ext cx="1837944" cy="349250"/>
          </a:xfrm>
          <a:prstGeom prst="rect">
            <a:avLst/>
          </a:prstGeom>
        </p:spPr>
        <p:txBody>
          <a:bodyPr lIns="0"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8" name="Text Placeholder 2">
            <a:extLst>
              <a:ext uri="{FF2B5EF4-FFF2-40B4-BE49-F238E27FC236}">
                <a16:creationId xmlns:a16="http://schemas.microsoft.com/office/drawing/2014/main" id="{9124A687-6C32-7540-A2D4-388F8BD968F2}"/>
              </a:ext>
            </a:extLst>
          </p:cNvPr>
          <p:cNvSpPr>
            <a:spLocks noGrp="1"/>
          </p:cNvSpPr>
          <p:nvPr>
            <p:ph type="body" idx="12" hasCustomPrompt="1"/>
          </p:nvPr>
        </p:nvSpPr>
        <p:spPr>
          <a:xfrm>
            <a:off x="2559504" y="3714750"/>
            <a:ext cx="1837944" cy="453190"/>
          </a:xfrm>
          <a:prstGeom prst="rect">
            <a:avLst/>
          </a:prstGeom>
        </p:spPr>
        <p:txBody>
          <a:bodyPr lIns="0">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17733262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_OPTIONAL Content with Picture with Fil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userDrawn="1"/>
        </p:nvSpPr>
        <p:spPr>
          <a:xfrm>
            <a:off x="6172200" y="0"/>
            <a:ext cx="2971800" cy="51435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457200" y="819150"/>
            <a:ext cx="5313362" cy="800100"/>
          </a:xfrm>
          <a:prstGeom prst="rect">
            <a:avLst/>
          </a:prstGeom>
        </p:spPr>
        <p:txBody>
          <a:bodyPr lIns="0" anchor="b">
            <a:normAutofit/>
          </a:bodyPr>
          <a:lstStyle>
            <a:lvl1pPr>
              <a:defRPr sz="2400" b="1">
                <a:solidFill>
                  <a:srgbClr val="1B4D81"/>
                </a:solidFill>
                <a:latin typeface="Lato" panose="020F0502020204030203" pitchFamily="34" charset="0"/>
              </a:defRPr>
            </a:lvl1pPr>
          </a:lstStyle>
          <a:p>
            <a:r>
              <a:rPr lang="en-US" dirty="0"/>
              <a:t>Title, aligned bottom, don’t hit enter</a:t>
            </a:r>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6400800" y="209550"/>
            <a:ext cx="2514600" cy="4724400"/>
          </a:xfrm>
          <a:noFill/>
        </p:spPr>
        <p:txBody>
          <a:bodyPr/>
          <a:lstStyle>
            <a:lvl1pPr marL="0" indent="0">
              <a:buNone/>
              <a:defRPr/>
            </a:lvl1pPr>
            <a:lvl2pPr marL="292100" indent="0">
              <a:buFont typeface="Arial" panose="020B0604020202020204" pitchFamily="34" charset="0"/>
              <a:buNone/>
              <a:defRPr/>
            </a:lvl2pPr>
            <a:lvl3pPr marL="576262" indent="0">
              <a:buNone/>
              <a:defRPr/>
            </a:lvl3pPr>
          </a:lstStyle>
          <a:p>
            <a:pPr lvl="0"/>
            <a:r>
              <a:rPr lang="en-US" dirty="0"/>
              <a:t>Transparent background model image or diagram ONLY (no images that already have backgrounds at all, no screenshots either). Take image to the edges and use cropping, don’t just float within it.</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457200" y="1619250"/>
            <a:ext cx="5313362" cy="3162300"/>
          </a:xfrm>
          <a:prstGeom prst="rect">
            <a:avLst/>
          </a:prstGeom>
        </p:spPr>
        <p:txBody>
          <a:bodyPr lIns="0" numCol="1">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6" name="Text Placeholder 2">
            <a:extLst>
              <a:ext uri="{FF2B5EF4-FFF2-40B4-BE49-F238E27FC236}">
                <a16:creationId xmlns:a16="http://schemas.microsoft.com/office/drawing/2014/main" id="{26066BEB-7D2D-5A43-9F67-5650CF5696CF}"/>
              </a:ext>
            </a:extLst>
          </p:cNvPr>
          <p:cNvSpPr>
            <a:spLocks noGrp="1"/>
          </p:cNvSpPr>
          <p:nvPr>
            <p:ph type="body" sz="quarter" idx="12" hasCustomPrompt="1"/>
          </p:nvPr>
        </p:nvSpPr>
        <p:spPr>
          <a:xfrm>
            <a:off x="6392008" y="4629150"/>
            <a:ext cx="2523392" cy="304800"/>
          </a:xfrm>
        </p:spPr>
        <p:txBody>
          <a:bodyPr>
            <a:normAutofit/>
          </a:bodyPr>
          <a:lstStyle>
            <a:lvl1pPr marL="0" indent="0">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154497806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OPTIONAL Content with Picture with Fil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userDrawn="1"/>
        </p:nvSpPr>
        <p:spPr>
          <a:xfrm>
            <a:off x="3887788" y="0"/>
            <a:ext cx="5256212" cy="51435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819150"/>
            <a:ext cx="2949575" cy="800100"/>
          </a:xfrm>
          <a:prstGeom prst="rect">
            <a:avLst/>
          </a:prstGeom>
        </p:spPr>
        <p:txBody>
          <a:bodyPr lIns="0"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4114800" y="209550"/>
            <a:ext cx="4800600" cy="4724400"/>
          </a:xfrm>
          <a:noFill/>
        </p:spPr>
        <p:txBody>
          <a:bodyPr/>
          <a:lstStyle>
            <a:lvl1pPr marL="0" indent="0">
              <a:buNone/>
              <a:defRPr/>
            </a:lvl1pPr>
            <a:lvl3pPr>
              <a:defRPr/>
            </a:lvl3pPr>
          </a:lstStyle>
          <a:p>
            <a:pPr lvl="0"/>
            <a:r>
              <a:rPr lang="en-US" dirty="0"/>
              <a:t>Transparent background model image or diagram ONLY (no images that already have backgrounds at all, no screenshots either). Take image to the edges and use cropping, don’t just float within it.</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457200" y="1619250"/>
            <a:ext cx="2949575" cy="31623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6" name="Text Placeholder 2">
            <a:extLst>
              <a:ext uri="{FF2B5EF4-FFF2-40B4-BE49-F238E27FC236}">
                <a16:creationId xmlns:a16="http://schemas.microsoft.com/office/drawing/2014/main" id="{EAFD1F65-F171-7645-9310-3848480AA1B7}"/>
              </a:ext>
            </a:extLst>
          </p:cNvPr>
          <p:cNvSpPr>
            <a:spLocks noGrp="1"/>
          </p:cNvSpPr>
          <p:nvPr>
            <p:ph type="body" sz="quarter" idx="12" hasCustomPrompt="1"/>
          </p:nvPr>
        </p:nvSpPr>
        <p:spPr>
          <a:xfrm>
            <a:off x="4114800" y="4629150"/>
            <a:ext cx="3103378" cy="304800"/>
          </a:xfrm>
        </p:spPr>
        <p:txBody>
          <a:bodyPr>
            <a:normAutofit/>
          </a:bodyPr>
          <a:lstStyle>
            <a:lvl1pPr marL="0" indent="0">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192154258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OPTIONAL Content with Picture">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819150"/>
            <a:ext cx="2949575" cy="800100"/>
          </a:xfrm>
          <a:prstGeom prst="rect">
            <a:avLst/>
          </a:prstGeom>
        </p:spPr>
        <p:txBody>
          <a:bodyPr lIns="0"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4114800" y="209550"/>
            <a:ext cx="4800600" cy="4724400"/>
          </a:xfrm>
          <a:noFill/>
        </p:spPr>
        <p:txBody>
          <a:bodyPr/>
          <a:lstStyle>
            <a:lvl1pPr marL="0" indent="0">
              <a:buNone/>
              <a:defRPr/>
            </a:lvl1pPr>
            <a:lvl3pPr>
              <a:defRPr/>
            </a:lvl3pPr>
          </a:lstStyle>
          <a:p>
            <a:pPr lvl="0"/>
            <a:r>
              <a:rPr lang="en-US" dirty="0"/>
              <a:t>This space is for images or diagrams</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hasCustomPrompt="1"/>
          </p:nvPr>
        </p:nvSpPr>
        <p:spPr>
          <a:xfrm>
            <a:off x="457200" y="1619250"/>
            <a:ext cx="2949575" cy="31623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This text box can be extended to the right if needed (do NOT change the left alignment)</a:t>
            </a:r>
          </a:p>
          <a:p>
            <a:pPr lvl="1"/>
            <a:r>
              <a:rPr lang="en-US" dirty="0"/>
              <a:t>Second level</a:t>
            </a:r>
          </a:p>
          <a:p>
            <a:pPr lvl="2"/>
            <a:r>
              <a:rPr lang="en-US" dirty="0"/>
              <a:t>Third level</a:t>
            </a:r>
          </a:p>
        </p:txBody>
      </p:sp>
      <p:sp>
        <p:nvSpPr>
          <p:cNvPr id="6" name="Text Placeholder 2">
            <a:extLst>
              <a:ext uri="{FF2B5EF4-FFF2-40B4-BE49-F238E27FC236}">
                <a16:creationId xmlns:a16="http://schemas.microsoft.com/office/drawing/2014/main" id="{0530032C-BEDF-DA40-8660-8F9EF489DC38}"/>
              </a:ext>
            </a:extLst>
          </p:cNvPr>
          <p:cNvSpPr>
            <a:spLocks noGrp="1"/>
          </p:cNvSpPr>
          <p:nvPr>
            <p:ph type="body" sz="quarter" idx="12" hasCustomPrompt="1"/>
          </p:nvPr>
        </p:nvSpPr>
        <p:spPr>
          <a:xfrm>
            <a:off x="4114800" y="4629150"/>
            <a:ext cx="3103378" cy="304800"/>
          </a:xfrm>
        </p:spPr>
        <p:txBody>
          <a:bodyPr>
            <a:normAutofit/>
          </a:bodyPr>
          <a:lstStyle>
            <a:lvl1pPr marL="0" indent="0">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374223285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Uncroped GUI image">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3D31936-C3F8-4543-8C3C-56E4DA99C47C}"/>
              </a:ext>
            </a:extLst>
          </p:cNvPr>
          <p:cNvSpPr/>
          <p:nvPr userDrawn="1"/>
        </p:nvSpPr>
        <p:spPr>
          <a:xfrm>
            <a:off x="0" y="-19050"/>
            <a:ext cx="9144000" cy="3619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1143000" y="971550"/>
            <a:ext cx="7699124" cy="4330757"/>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Full GUI image ONLY, cropped off at the bottom a little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1066800" y="115217"/>
            <a:ext cx="5410200" cy="326781"/>
          </a:xfrm>
          <a:prstGeom prst="rect">
            <a:avLst/>
          </a:prstGeom>
        </p:spPr>
        <p:txBody>
          <a:bodyPr lIns="91440" anchor="t">
            <a:normAutofit/>
          </a:bodyPr>
          <a:lstStyle>
            <a:lvl1pPr>
              <a:defRPr sz="1000" b="1" i="0">
                <a:solidFill>
                  <a:schemeClr val="accent2"/>
                </a:solidFill>
                <a:latin typeface="Lato Black" panose="020F0502020204030203" pitchFamily="34" charset="77"/>
              </a:defRPr>
            </a:lvl1pPr>
          </a:lstStyle>
          <a:p>
            <a:r>
              <a:rPr lang="en-US" dirty="0"/>
              <a:t>ALL CAPS SMALL TITLE***</a:t>
            </a:r>
          </a:p>
        </p:txBody>
      </p:sp>
      <p:pic>
        <p:nvPicPr>
          <p:cNvPr id="8" name="Picture 7">
            <a:extLst>
              <a:ext uri="{FF2B5EF4-FFF2-40B4-BE49-F238E27FC236}">
                <a16:creationId xmlns:a16="http://schemas.microsoft.com/office/drawing/2014/main" id="{19E75701-0E22-4B4A-8AA4-6D0F867616DF}"/>
              </a:ext>
            </a:extLst>
          </p:cNvPr>
          <p:cNvPicPr>
            <a:picLocks noChangeAspect="1"/>
          </p:cNvPicPr>
          <p:nvPr userDrawn="1"/>
        </p:nvPicPr>
        <p:blipFill rotWithShape="1">
          <a:blip r:embed="rId2"/>
          <a:srcRect l="24096"/>
          <a:stretch/>
        </p:blipFill>
        <p:spPr>
          <a:xfrm>
            <a:off x="0" y="115217"/>
            <a:ext cx="1066800" cy="287051"/>
          </a:xfrm>
          <a:prstGeom prst="rect">
            <a:avLst/>
          </a:prstGeom>
        </p:spPr>
      </p:pic>
      <p:pic>
        <p:nvPicPr>
          <p:cNvPr id="11" name="Picture 10">
            <a:extLst>
              <a:ext uri="{FF2B5EF4-FFF2-40B4-BE49-F238E27FC236}">
                <a16:creationId xmlns:a16="http://schemas.microsoft.com/office/drawing/2014/main" id="{DD5DBF44-D76D-FF41-BCD4-B3E4748860A2}"/>
              </a:ext>
            </a:extLst>
          </p:cNvPr>
          <p:cNvPicPr>
            <a:picLocks noChangeAspect="1"/>
          </p:cNvPicPr>
          <p:nvPr userDrawn="1"/>
        </p:nvPicPr>
        <p:blipFill>
          <a:blip r:embed="rId3"/>
          <a:stretch>
            <a:fillRect/>
          </a:stretch>
        </p:blipFill>
        <p:spPr>
          <a:xfrm>
            <a:off x="115778" y="223913"/>
            <a:ext cx="752320" cy="69658"/>
          </a:xfrm>
          <a:prstGeom prst="rect">
            <a:avLst/>
          </a:prstGeom>
        </p:spPr>
      </p:pic>
    </p:spTree>
    <p:extLst>
      <p:ext uri="{BB962C8B-B14F-4D97-AF65-F5344CB8AC3E}">
        <p14:creationId xmlns:p14="http://schemas.microsoft.com/office/powerpoint/2010/main" val="116580519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Full GUI image, Title, body text">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userDrawn="1"/>
        </p:nvSpPr>
        <p:spPr>
          <a:xfrm>
            <a:off x="0" y="1047750"/>
            <a:ext cx="3733800" cy="18288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3271058" y="436766"/>
            <a:ext cx="5872941" cy="4706734"/>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Full GUI image ONLY, cropped off the bottom and off the right side!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1200150"/>
            <a:ext cx="2417762" cy="15240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hasCustomPrompt="1"/>
          </p:nvPr>
        </p:nvSpPr>
        <p:spPr>
          <a:xfrm>
            <a:off x="457200" y="3028950"/>
            <a:ext cx="2417762" cy="1676400"/>
          </a:xfrm>
          <a:prstGeom prst="rect">
            <a:avLst/>
          </a:prstGeom>
        </p:spPr>
        <p:txBody>
          <a:bodyPr lIns="0">
            <a:normAutofit/>
          </a:bodyPr>
          <a:lstStyle>
            <a:lvl1pPr marL="0" indent="0">
              <a:lnSpc>
                <a:spcPct val="100000"/>
              </a:lnSpc>
              <a:buNone/>
              <a:defRPr sz="1400">
                <a:solidFill>
                  <a:schemeClr val="tx1"/>
                </a:solidFill>
                <a:latin typeface="Lato" panose="020F0502020204030203" pitchFamily="34" charset="0"/>
              </a:defRPr>
            </a:lvl1pPr>
            <a:lvl2pPr marL="292100" indent="0">
              <a:lnSpc>
                <a:spcPct val="100000"/>
              </a:lnSpc>
              <a:buFont typeface="Arial" panose="020B0604020202020204" pitchFamily="34" charset="0"/>
              <a:buNone/>
              <a:defRPr sz="1200">
                <a:solidFill>
                  <a:srgbClr val="393A39"/>
                </a:solidFill>
                <a:latin typeface="Lato" panose="020F0502020204030203" pitchFamily="34" charset="0"/>
              </a:defRPr>
            </a:lvl2pPr>
            <a:lvl3pPr marL="576262" indent="0">
              <a:lnSpc>
                <a:spcPct val="100000"/>
              </a:lnSpc>
              <a:buNone/>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only, preferably no more than 5 lines</a:t>
            </a:r>
          </a:p>
        </p:txBody>
      </p:sp>
    </p:spTree>
    <p:extLst>
      <p:ext uri="{BB962C8B-B14F-4D97-AF65-F5344CB8AC3E}">
        <p14:creationId xmlns:p14="http://schemas.microsoft.com/office/powerpoint/2010/main" val="220496698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Full GUI image, Title, 2 subtitles with body text">
    <p:spTree>
      <p:nvGrpSpPr>
        <p:cNvPr id="1" name=""/>
        <p:cNvGrpSpPr/>
        <p:nvPr/>
      </p:nvGrpSpPr>
      <p:grpSpPr>
        <a:xfrm>
          <a:off x="0" y="0"/>
          <a:ext cx="0" cy="0"/>
          <a:chOff x="0" y="0"/>
          <a:chExt cx="0" cy="0"/>
        </a:xfrm>
      </p:grpSpPr>
      <p:sp>
        <p:nvSpPr>
          <p:cNvPr id="8" name="Content Placeholder 3">
            <a:extLst>
              <a:ext uri="{FF2B5EF4-FFF2-40B4-BE49-F238E27FC236}">
                <a16:creationId xmlns:a16="http://schemas.microsoft.com/office/drawing/2014/main" id="{C10A5AEE-B817-934D-8242-D5F59127342B}"/>
              </a:ext>
            </a:extLst>
          </p:cNvPr>
          <p:cNvSpPr>
            <a:spLocks noGrp="1"/>
          </p:cNvSpPr>
          <p:nvPr>
            <p:ph sz="quarter" idx="15" hasCustomPrompt="1"/>
          </p:nvPr>
        </p:nvSpPr>
        <p:spPr>
          <a:xfrm>
            <a:off x="-2" y="2881010"/>
            <a:ext cx="1634721" cy="685801"/>
          </a:xfrm>
          <a:solidFill>
            <a:schemeClr val="tx2"/>
          </a:solidFill>
        </p:spPr>
        <p:txBody>
          <a:bodyPr lIns="274320" tIns="137160" rIns="137160" bIns="45720" anchor="b" anchorCtr="0">
            <a:noAutofit/>
          </a:bodyPr>
          <a:lstStyle>
            <a:lvl1pPr marL="0" indent="0">
              <a:buNone/>
              <a:defRPr sz="12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3AB85344-0F9C-6349-9259-7612E08CF13D}"/>
              </a:ext>
            </a:extLst>
          </p:cNvPr>
          <p:cNvSpPr>
            <a:spLocks noGrp="1"/>
          </p:cNvSpPr>
          <p:nvPr>
            <p:ph sz="quarter" idx="16" hasCustomPrompt="1"/>
          </p:nvPr>
        </p:nvSpPr>
        <p:spPr>
          <a:xfrm>
            <a:off x="-2" y="3562351"/>
            <a:ext cx="1634721" cy="1295400"/>
          </a:xfrm>
          <a:solidFill>
            <a:schemeClr val="tx2"/>
          </a:solidFill>
        </p:spPr>
        <p:txBody>
          <a:bodyPr lIns="274320" tIns="45720" rIns="137160" bIns="137160">
            <a:normAutofit/>
          </a:bodyPr>
          <a:lstStyle>
            <a:lvl1pPr>
              <a:defRPr>
                <a:solidFill>
                  <a:schemeClr val="bg2"/>
                </a:solidFill>
              </a:defRPr>
            </a:lvl1pPr>
            <a:lvl2pPr marL="6350" indent="0">
              <a:buFont typeface="Arial" panose="020B0604020202020204" pitchFamily="34" charset="0"/>
              <a:buNone/>
              <a:tabLst/>
              <a:defRPr sz="1100">
                <a:solidFill>
                  <a:schemeClr val="bg2"/>
                </a:solidFill>
              </a:defRPr>
            </a:lvl2pPr>
            <a:lvl3pPr>
              <a:defRPr>
                <a:solidFill>
                  <a:schemeClr val="bg2"/>
                </a:solidFill>
              </a:defRPr>
            </a:lvl3pPr>
          </a:lstStyle>
          <a:p>
            <a:pPr lvl="1"/>
            <a:r>
              <a:rPr lang="en-US" dirty="0"/>
              <a:t>Short body text</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14287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2" name="Content Placeholder 3">
            <a:extLst>
              <a:ext uri="{FF2B5EF4-FFF2-40B4-BE49-F238E27FC236}">
                <a16:creationId xmlns:a16="http://schemas.microsoft.com/office/drawing/2014/main" id="{CF2C3E51-2315-174E-85AB-DC5362D83E82}"/>
              </a:ext>
            </a:extLst>
          </p:cNvPr>
          <p:cNvSpPr>
            <a:spLocks noGrp="1"/>
          </p:cNvSpPr>
          <p:nvPr>
            <p:ph sz="quarter" idx="18" hasCustomPrompt="1"/>
          </p:nvPr>
        </p:nvSpPr>
        <p:spPr>
          <a:xfrm>
            <a:off x="1634717" y="2881010"/>
            <a:ext cx="1634721" cy="685801"/>
          </a:xfrm>
          <a:solidFill>
            <a:schemeClr val="tx2"/>
          </a:solidFill>
        </p:spPr>
        <p:txBody>
          <a:bodyPr lIns="137160" tIns="137160" rIns="274320" bIns="45720" anchor="b" anchorCtr="0">
            <a:noAutofit/>
          </a:bodyPr>
          <a:lstStyle>
            <a:lvl1pPr marL="0" indent="0">
              <a:buNone/>
              <a:defRPr sz="12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3" name="Content Placeholder 3">
            <a:extLst>
              <a:ext uri="{FF2B5EF4-FFF2-40B4-BE49-F238E27FC236}">
                <a16:creationId xmlns:a16="http://schemas.microsoft.com/office/drawing/2014/main" id="{D082C563-7E09-194A-B0C7-0427D9FEA226}"/>
              </a:ext>
            </a:extLst>
          </p:cNvPr>
          <p:cNvSpPr>
            <a:spLocks noGrp="1"/>
          </p:cNvSpPr>
          <p:nvPr>
            <p:ph sz="quarter" idx="19" hasCustomPrompt="1"/>
          </p:nvPr>
        </p:nvSpPr>
        <p:spPr>
          <a:xfrm>
            <a:off x="1634717" y="3562351"/>
            <a:ext cx="1634721" cy="1295400"/>
          </a:xfrm>
          <a:solidFill>
            <a:schemeClr val="tx2"/>
          </a:solidFill>
        </p:spPr>
        <p:txBody>
          <a:bodyPr lIns="137160" tIns="45720" rIns="274320" bIns="137160">
            <a:normAutofit/>
          </a:bodyPr>
          <a:lstStyle>
            <a:lvl1pPr>
              <a:defRPr>
                <a:solidFill>
                  <a:schemeClr val="bg2"/>
                </a:solidFill>
              </a:defRPr>
            </a:lvl1pPr>
            <a:lvl2pPr marL="6350" indent="0">
              <a:buFont typeface="Arial" panose="020B0604020202020204" pitchFamily="34" charset="0"/>
              <a:buNone/>
              <a:tabLst/>
              <a:defRPr sz="1100">
                <a:solidFill>
                  <a:schemeClr val="bg2"/>
                </a:solidFill>
              </a:defRPr>
            </a:lvl2pPr>
            <a:lvl3pPr>
              <a:defRPr>
                <a:solidFill>
                  <a:schemeClr val="bg2"/>
                </a:solidFill>
              </a:defRPr>
            </a:lvl3pPr>
          </a:lstStyle>
          <a:p>
            <a:pPr lvl="1"/>
            <a:r>
              <a:rPr lang="en-US" dirty="0"/>
              <a:t>Short body text</a:t>
            </a:r>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3271058" y="436766"/>
            <a:ext cx="5872941" cy="4706734"/>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Full GUI image ONLY, cropped off the bottom and off the right side!</a:t>
            </a:r>
          </a:p>
        </p:txBody>
      </p:sp>
    </p:spTree>
    <p:extLst>
      <p:ext uri="{BB962C8B-B14F-4D97-AF65-F5344CB8AC3E}">
        <p14:creationId xmlns:p14="http://schemas.microsoft.com/office/powerpoint/2010/main" val="100113245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Cropped GUI image, Title, Bullet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userDrawn="1"/>
        </p:nvSpPr>
        <p:spPr>
          <a:xfrm>
            <a:off x="538480" y="895350"/>
            <a:ext cx="8148320" cy="1143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914400" y="742950"/>
            <a:ext cx="2971801" cy="44005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234180" y="1009650"/>
            <a:ext cx="4224020" cy="9144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4234180" y="2190750"/>
            <a:ext cx="4224020" cy="274320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78210940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Cropped GUI image, Title, Subtitle with body text">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userDrawn="1"/>
        </p:nvSpPr>
        <p:spPr>
          <a:xfrm>
            <a:off x="0" y="2603500"/>
            <a:ext cx="9144000" cy="253999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762000" y="742950"/>
            <a:ext cx="3124200" cy="44005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234179" y="1009650"/>
            <a:ext cx="4355321" cy="91440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25" name="Content Placeholder 3">
            <a:extLst>
              <a:ext uri="{FF2B5EF4-FFF2-40B4-BE49-F238E27FC236}">
                <a16:creationId xmlns:a16="http://schemas.microsoft.com/office/drawing/2014/main" id="{CDB8CB3B-090E-084B-9773-1D5AA8B26B3D}"/>
              </a:ext>
            </a:extLst>
          </p:cNvPr>
          <p:cNvSpPr>
            <a:spLocks noGrp="1"/>
          </p:cNvSpPr>
          <p:nvPr>
            <p:ph sz="quarter" idx="19" hasCustomPrompt="1"/>
          </p:nvPr>
        </p:nvSpPr>
        <p:spPr>
          <a:xfrm>
            <a:off x="4233401" y="2603499"/>
            <a:ext cx="210312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94DC190C-3A71-1240-860F-43C561E0C456}"/>
              </a:ext>
            </a:extLst>
          </p:cNvPr>
          <p:cNvSpPr>
            <a:spLocks noGrp="1"/>
          </p:cNvSpPr>
          <p:nvPr>
            <p:ph sz="quarter" idx="21" hasCustomPrompt="1"/>
          </p:nvPr>
        </p:nvSpPr>
        <p:spPr>
          <a:xfrm>
            <a:off x="6497206" y="2603499"/>
            <a:ext cx="2103119"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DF5F889-043E-614B-93E1-565AC48AF894}"/>
              </a:ext>
            </a:extLst>
          </p:cNvPr>
          <p:cNvSpPr>
            <a:spLocks noGrp="1"/>
          </p:cNvSpPr>
          <p:nvPr>
            <p:ph sz="half" idx="22" hasCustomPrompt="1"/>
          </p:nvPr>
        </p:nvSpPr>
        <p:spPr>
          <a:xfrm>
            <a:off x="4233401" y="2960014"/>
            <a:ext cx="2103121" cy="1743114"/>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a:lnSpc>
                <a:spcPct val="100000"/>
              </a:lnSpc>
              <a:defRPr sz="12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Bullets all on the same level or body text (no sub bullets)</a:t>
            </a:r>
          </a:p>
          <a:p>
            <a:pPr lvl="1"/>
            <a:r>
              <a:rPr lang="en-US" dirty="0"/>
              <a:t>Second level</a:t>
            </a:r>
          </a:p>
        </p:txBody>
      </p:sp>
      <p:sp>
        <p:nvSpPr>
          <p:cNvPr id="12" name="Content Placeholder 3">
            <a:extLst>
              <a:ext uri="{FF2B5EF4-FFF2-40B4-BE49-F238E27FC236}">
                <a16:creationId xmlns:a16="http://schemas.microsoft.com/office/drawing/2014/main" id="{A44797D5-5F10-264E-8C89-F35D0593B862}"/>
              </a:ext>
            </a:extLst>
          </p:cNvPr>
          <p:cNvSpPr>
            <a:spLocks noGrp="1"/>
          </p:cNvSpPr>
          <p:nvPr>
            <p:ph sz="half" idx="23" hasCustomPrompt="1"/>
          </p:nvPr>
        </p:nvSpPr>
        <p:spPr>
          <a:xfrm>
            <a:off x="6497207" y="2960014"/>
            <a:ext cx="2103121" cy="1743114"/>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a:lnSpc>
                <a:spcPct val="100000"/>
              </a:lnSpc>
              <a:defRPr sz="12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Bullets all on the same level or body text (no sub bullets)</a:t>
            </a:r>
          </a:p>
          <a:p>
            <a:pPr lvl="1"/>
            <a:r>
              <a:rPr lang="en-US" dirty="0"/>
              <a:t>Second level</a:t>
            </a:r>
          </a:p>
        </p:txBody>
      </p:sp>
    </p:spTree>
    <p:extLst>
      <p:ext uri="{BB962C8B-B14F-4D97-AF65-F5344CB8AC3E}">
        <p14:creationId xmlns:p14="http://schemas.microsoft.com/office/powerpoint/2010/main" val="153243487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itle, body text, 1 image, 2 subtitles with body text V1">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userDrawn="1"/>
        </p:nvSpPr>
        <p:spPr>
          <a:xfrm>
            <a:off x="3276600" y="438149"/>
            <a:ext cx="5867400" cy="42672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Content Placeholder 3">
            <a:extLst>
              <a:ext uri="{FF2B5EF4-FFF2-40B4-BE49-F238E27FC236}">
                <a16:creationId xmlns:a16="http://schemas.microsoft.com/office/drawing/2014/main" id="{3E121484-A153-5748-BC2B-E272C94905DD}"/>
              </a:ext>
            </a:extLst>
          </p:cNvPr>
          <p:cNvSpPr>
            <a:spLocks noGrp="1"/>
          </p:cNvSpPr>
          <p:nvPr>
            <p:ph sz="quarter" idx="17" hasCustomPrompt="1"/>
          </p:nvPr>
        </p:nvSpPr>
        <p:spPr>
          <a:xfrm>
            <a:off x="3275214" y="433531"/>
            <a:ext cx="5944986" cy="4267201"/>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vertical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457200" y="1276350"/>
            <a:ext cx="2417762" cy="800100"/>
          </a:xfrm>
          <a:prstGeom prst="rect">
            <a:avLst/>
          </a:prstGeom>
        </p:spPr>
        <p:txBody>
          <a:bodyPr lIns="0" anchor="b">
            <a:normAutofit/>
          </a:bodyPr>
          <a:lstStyle>
            <a:lvl1pPr>
              <a:defRPr sz="2400" b="1">
                <a:solidFill>
                  <a:srgbClr val="1B4D81"/>
                </a:solidFill>
                <a:latin typeface="Lato" panose="020F0502020204030203" pitchFamily="34" charset="0"/>
              </a:defRPr>
            </a:lvl1pPr>
          </a:lstStyle>
          <a:p>
            <a:r>
              <a:rPr lang="en-US" dirty="0"/>
              <a:t>Content slide for product </a:t>
            </a:r>
          </a:p>
        </p:txBody>
      </p:sp>
      <p:sp>
        <p:nvSpPr>
          <p:cNvPr id="19" name="Content Placeholder 3">
            <a:extLst>
              <a:ext uri="{FF2B5EF4-FFF2-40B4-BE49-F238E27FC236}">
                <a16:creationId xmlns:a16="http://schemas.microsoft.com/office/drawing/2014/main" id="{0039C83E-2396-3041-88D2-08BED1B90FB3}"/>
              </a:ext>
            </a:extLst>
          </p:cNvPr>
          <p:cNvSpPr>
            <a:spLocks noGrp="1"/>
          </p:cNvSpPr>
          <p:nvPr>
            <p:ph sz="half" idx="10" hasCustomPrompt="1"/>
          </p:nvPr>
        </p:nvSpPr>
        <p:spPr>
          <a:xfrm>
            <a:off x="457201" y="2076450"/>
            <a:ext cx="2417762" cy="27051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21" name="Content Placeholder 3">
            <a:extLst>
              <a:ext uri="{FF2B5EF4-FFF2-40B4-BE49-F238E27FC236}">
                <a16:creationId xmlns:a16="http://schemas.microsoft.com/office/drawing/2014/main" id="{8C71EA4F-0AEB-704F-B2AF-EC325862EE69}"/>
              </a:ext>
            </a:extLst>
          </p:cNvPr>
          <p:cNvSpPr>
            <a:spLocks noGrp="1"/>
          </p:cNvSpPr>
          <p:nvPr>
            <p:ph sz="quarter" idx="12" hasCustomPrompt="1"/>
          </p:nvPr>
        </p:nvSpPr>
        <p:spPr>
          <a:xfrm>
            <a:off x="6766560" y="285750"/>
            <a:ext cx="1920240" cy="1295400"/>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C06C8869-223C-D542-9653-176927B288AF}"/>
              </a:ext>
            </a:extLst>
          </p:cNvPr>
          <p:cNvSpPr>
            <a:spLocks noGrp="1"/>
          </p:cNvSpPr>
          <p:nvPr>
            <p:ph sz="quarter" idx="13" hasCustomPrompt="1"/>
          </p:nvPr>
        </p:nvSpPr>
        <p:spPr>
          <a:xfrm>
            <a:off x="6766560" y="2647950"/>
            <a:ext cx="1920240" cy="9144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3" name="Content Placeholder 3">
            <a:extLst>
              <a:ext uri="{FF2B5EF4-FFF2-40B4-BE49-F238E27FC236}">
                <a16:creationId xmlns:a16="http://schemas.microsoft.com/office/drawing/2014/main" id="{AE788E41-A610-5040-A8C2-BD70D9EF3D9B}"/>
              </a:ext>
            </a:extLst>
          </p:cNvPr>
          <p:cNvSpPr>
            <a:spLocks noGrp="1"/>
          </p:cNvSpPr>
          <p:nvPr>
            <p:ph sz="quarter" idx="15" hasCustomPrompt="1"/>
          </p:nvPr>
        </p:nvSpPr>
        <p:spPr>
          <a:xfrm>
            <a:off x="6766560" y="1583327"/>
            <a:ext cx="1920240" cy="1064623"/>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24" name="Content Placeholder 3">
            <a:extLst>
              <a:ext uri="{FF2B5EF4-FFF2-40B4-BE49-F238E27FC236}">
                <a16:creationId xmlns:a16="http://schemas.microsoft.com/office/drawing/2014/main" id="{29BFBEF6-E451-974A-8990-AD98550A94D1}"/>
              </a:ext>
            </a:extLst>
          </p:cNvPr>
          <p:cNvSpPr>
            <a:spLocks noGrp="1"/>
          </p:cNvSpPr>
          <p:nvPr>
            <p:ph sz="quarter" idx="16" hasCustomPrompt="1"/>
          </p:nvPr>
        </p:nvSpPr>
        <p:spPr>
          <a:xfrm>
            <a:off x="6766560" y="3562351"/>
            <a:ext cx="1920240" cy="129539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Tree>
    <p:extLst>
      <p:ext uri="{BB962C8B-B14F-4D97-AF65-F5344CB8AC3E}">
        <p14:creationId xmlns:p14="http://schemas.microsoft.com/office/powerpoint/2010/main" val="264517888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Title, body text, 1 image, 2 subtitles with body text V2">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userDrawn="1"/>
        </p:nvSpPr>
        <p:spPr>
          <a:xfrm>
            <a:off x="3276600" y="438149"/>
            <a:ext cx="5867400" cy="42672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Content Placeholder 3">
            <a:extLst>
              <a:ext uri="{FF2B5EF4-FFF2-40B4-BE49-F238E27FC236}">
                <a16:creationId xmlns:a16="http://schemas.microsoft.com/office/drawing/2014/main" id="{47CEDFB9-61FB-664C-B8CB-B9845B0708A7}"/>
              </a:ext>
            </a:extLst>
          </p:cNvPr>
          <p:cNvSpPr>
            <a:spLocks noGrp="1"/>
          </p:cNvSpPr>
          <p:nvPr>
            <p:ph sz="quarter" idx="21" hasCustomPrompt="1"/>
          </p:nvPr>
        </p:nvSpPr>
        <p:spPr>
          <a:xfrm>
            <a:off x="3275214" y="433531"/>
            <a:ext cx="5944986" cy="4267201"/>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1276350"/>
            <a:ext cx="2417762" cy="800100"/>
          </a:xfrm>
          <a:prstGeom prst="rect">
            <a:avLst/>
          </a:prstGeom>
        </p:spPr>
        <p:txBody>
          <a:bodyPr lIns="0"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9" name="Content Placeholder 3">
            <a:extLst>
              <a:ext uri="{FF2B5EF4-FFF2-40B4-BE49-F238E27FC236}">
                <a16:creationId xmlns:a16="http://schemas.microsoft.com/office/drawing/2014/main" id="{3E06FF7B-3429-C644-8CBA-4E520851CCC1}"/>
              </a:ext>
            </a:extLst>
          </p:cNvPr>
          <p:cNvSpPr>
            <a:spLocks noGrp="1"/>
          </p:cNvSpPr>
          <p:nvPr>
            <p:ph sz="quarter" idx="17" hasCustomPrompt="1"/>
          </p:nvPr>
        </p:nvSpPr>
        <p:spPr>
          <a:xfrm>
            <a:off x="6766560" y="2878462"/>
            <a:ext cx="1920240" cy="6858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29BFA4C-0FA9-8A4B-A56D-5092DC42B69F}"/>
              </a:ext>
            </a:extLst>
          </p:cNvPr>
          <p:cNvSpPr>
            <a:spLocks noGrp="1"/>
          </p:cNvSpPr>
          <p:nvPr>
            <p:ph sz="quarter" idx="18" hasCustomPrompt="1"/>
          </p:nvPr>
        </p:nvSpPr>
        <p:spPr>
          <a:xfrm>
            <a:off x="6766560"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7" name="Content Placeholder 3">
            <a:extLst>
              <a:ext uri="{FF2B5EF4-FFF2-40B4-BE49-F238E27FC236}">
                <a16:creationId xmlns:a16="http://schemas.microsoft.com/office/drawing/2014/main" id="{6F0A16B3-E5A2-F142-A60B-3ABD6B4C506E}"/>
              </a:ext>
            </a:extLst>
          </p:cNvPr>
          <p:cNvSpPr>
            <a:spLocks noGrp="1"/>
          </p:cNvSpPr>
          <p:nvPr>
            <p:ph sz="quarter" idx="19" hasCustomPrompt="1"/>
          </p:nvPr>
        </p:nvSpPr>
        <p:spPr>
          <a:xfrm>
            <a:off x="4746172" y="2878462"/>
            <a:ext cx="1920240" cy="6858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Content Placeholder 3">
            <a:extLst>
              <a:ext uri="{FF2B5EF4-FFF2-40B4-BE49-F238E27FC236}">
                <a16:creationId xmlns:a16="http://schemas.microsoft.com/office/drawing/2014/main" id="{261E8B46-9EEF-7442-99EE-163C31DA533A}"/>
              </a:ext>
            </a:extLst>
          </p:cNvPr>
          <p:cNvSpPr>
            <a:spLocks noGrp="1"/>
          </p:cNvSpPr>
          <p:nvPr>
            <p:ph sz="quarter" idx="20" hasCustomPrompt="1"/>
          </p:nvPr>
        </p:nvSpPr>
        <p:spPr>
          <a:xfrm>
            <a:off x="4746172"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13" name="Content Placeholder 3">
            <a:extLst>
              <a:ext uri="{FF2B5EF4-FFF2-40B4-BE49-F238E27FC236}">
                <a16:creationId xmlns:a16="http://schemas.microsoft.com/office/drawing/2014/main" id="{EBEB5B93-0024-7142-918B-08276C405FC0}"/>
              </a:ext>
            </a:extLst>
          </p:cNvPr>
          <p:cNvSpPr>
            <a:spLocks noGrp="1"/>
          </p:cNvSpPr>
          <p:nvPr>
            <p:ph sz="half" idx="10" hasCustomPrompt="1"/>
          </p:nvPr>
        </p:nvSpPr>
        <p:spPr>
          <a:xfrm>
            <a:off x="457201" y="2076450"/>
            <a:ext cx="2417762" cy="27051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Tree>
    <p:extLst>
      <p:ext uri="{BB962C8B-B14F-4D97-AF65-F5344CB8AC3E}">
        <p14:creationId xmlns:p14="http://schemas.microsoft.com/office/powerpoint/2010/main" val="414638239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2AAA8A8-3946-DE4F-97CB-CBC48B9F7A60}"/>
              </a:ext>
            </a:extLst>
          </p:cNvPr>
          <p:cNvSpPr/>
          <p:nvPr userDrawn="1"/>
        </p:nvSpPr>
        <p:spPr>
          <a:xfrm>
            <a:off x="0" y="0"/>
            <a:ext cx="9160329" cy="51435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457200" y="3028950"/>
            <a:ext cx="8062912" cy="1231900"/>
          </a:xfrm>
          <a:prstGeom prst="rect">
            <a:avLst/>
          </a:prstGeom>
        </p:spPr>
        <p:txBody>
          <a:bodyPr lIns="0" anchor="b">
            <a:normAutofit/>
          </a:bodyPr>
          <a:lstStyle>
            <a:lvl1pPr>
              <a:defRPr sz="3600" b="1">
                <a:solidFill>
                  <a:schemeClr val="bg1"/>
                </a:solidFill>
                <a:latin typeface="Lato" panose="020F0502020204030203" pitchFamily="34" charset="0"/>
              </a:defRPr>
            </a:lvl1pPr>
          </a:lstStyle>
          <a:p>
            <a:r>
              <a:rPr lang="en-US" dirty="0"/>
              <a:t>Title slide, title can be move up or down or shortened from the right (don’t change left alignment)</a:t>
            </a:r>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457200" y="4267777"/>
            <a:ext cx="1837944" cy="349250"/>
          </a:xfrm>
          <a:prstGeom prst="rect">
            <a:avLst/>
          </a:prstGeom>
        </p:spPr>
        <p:txBody>
          <a:bodyPr lIns="0" anchor="b">
            <a:normAutofit/>
          </a:bodyPr>
          <a:lstStyle>
            <a:lvl1pPr marL="0" indent="0">
              <a:spcBef>
                <a:spcPts val="100"/>
              </a:spcBef>
              <a:buNone/>
              <a:defRPr sz="1800">
                <a:solidFill>
                  <a:schemeClr val="bg2"/>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457200" y="4540827"/>
            <a:ext cx="1837944" cy="453190"/>
          </a:xfrm>
          <a:prstGeom prst="rect">
            <a:avLst/>
          </a:prstGeom>
        </p:spPr>
        <p:txBody>
          <a:bodyPr lIns="0">
            <a:normAutofit/>
          </a:bodyPr>
          <a:lstStyle>
            <a:lvl1pPr marL="0" indent="0">
              <a:spcBef>
                <a:spcPts val="100"/>
              </a:spcBef>
              <a:buNone/>
              <a:defRPr sz="1200" b="0" i="0">
                <a:solidFill>
                  <a:schemeClr val="bg2"/>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11" name="Text Placeholder 2">
            <a:extLst>
              <a:ext uri="{FF2B5EF4-FFF2-40B4-BE49-F238E27FC236}">
                <a16:creationId xmlns:a16="http://schemas.microsoft.com/office/drawing/2014/main" id="{C6B669F9-06F9-674C-A466-9F41F054404A}"/>
              </a:ext>
            </a:extLst>
          </p:cNvPr>
          <p:cNvSpPr>
            <a:spLocks noGrp="1"/>
          </p:cNvSpPr>
          <p:nvPr>
            <p:ph type="body" idx="11" hasCustomPrompt="1"/>
          </p:nvPr>
        </p:nvSpPr>
        <p:spPr>
          <a:xfrm>
            <a:off x="2559503" y="4267777"/>
            <a:ext cx="1837944" cy="349250"/>
          </a:xfrm>
          <a:prstGeom prst="rect">
            <a:avLst/>
          </a:prstGeom>
        </p:spPr>
        <p:txBody>
          <a:bodyPr lIns="0" anchor="b">
            <a:normAutofit/>
          </a:bodyPr>
          <a:lstStyle>
            <a:lvl1pPr marL="0" indent="0">
              <a:spcBef>
                <a:spcPts val="100"/>
              </a:spcBef>
              <a:buNone/>
              <a:defRPr sz="1800">
                <a:solidFill>
                  <a:schemeClr val="bg2"/>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12" name="Text Placeholder 2">
            <a:extLst>
              <a:ext uri="{FF2B5EF4-FFF2-40B4-BE49-F238E27FC236}">
                <a16:creationId xmlns:a16="http://schemas.microsoft.com/office/drawing/2014/main" id="{F336E6D4-E374-ED4B-914F-92F896FA83BD}"/>
              </a:ext>
            </a:extLst>
          </p:cNvPr>
          <p:cNvSpPr>
            <a:spLocks noGrp="1"/>
          </p:cNvSpPr>
          <p:nvPr>
            <p:ph type="body" idx="12" hasCustomPrompt="1"/>
          </p:nvPr>
        </p:nvSpPr>
        <p:spPr>
          <a:xfrm>
            <a:off x="2559503" y="4540827"/>
            <a:ext cx="1837944" cy="453190"/>
          </a:xfrm>
          <a:prstGeom prst="rect">
            <a:avLst/>
          </a:prstGeom>
        </p:spPr>
        <p:txBody>
          <a:bodyPr lIns="0">
            <a:normAutofit/>
          </a:bodyPr>
          <a:lstStyle>
            <a:lvl1pPr marL="0" indent="0">
              <a:spcBef>
                <a:spcPts val="100"/>
              </a:spcBef>
              <a:buNone/>
              <a:defRPr sz="1200" b="0" i="0">
                <a:solidFill>
                  <a:schemeClr val="bg2"/>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72351043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Title, 1 image, 2 subtitles with body text ">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userDrawn="1"/>
        </p:nvSpPr>
        <p:spPr>
          <a:xfrm>
            <a:off x="0" y="2228850"/>
            <a:ext cx="9144000" cy="29146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Content Placeholder 3">
            <a:extLst>
              <a:ext uri="{FF2B5EF4-FFF2-40B4-BE49-F238E27FC236}">
                <a16:creationId xmlns:a16="http://schemas.microsoft.com/office/drawing/2014/main" id="{C1410587-1BDD-7048-AF53-8DFCD2C586EC}"/>
              </a:ext>
            </a:extLst>
          </p:cNvPr>
          <p:cNvSpPr>
            <a:spLocks noGrp="1"/>
          </p:cNvSpPr>
          <p:nvPr>
            <p:ph sz="quarter" idx="17" hasCustomPrompt="1"/>
          </p:nvPr>
        </p:nvSpPr>
        <p:spPr>
          <a:xfrm>
            <a:off x="0" y="2228850"/>
            <a:ext cx="9144000" cy="291592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imagery </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1181100"/>
            <a:ext cx="4572000" cy="800100"/>
          </a:xfrm>
          <a:prstGeom prst="rect">
            <a:avLst/>
          </a:prstGeom>
        </p:spPr>
        <p:txBody>
          <a:bodyPr lIns="0"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19" name="Content Placeholder 3">
            <a:extLst>
              <a:ext uri="{FF2B5EF4-FFF2-40B4-BE49-F238E27FC236}">
                <a16:creationId xmlns:a16="http://schemas.microsoft.com/office/drawing/2014/main" id="{9D9E0323-2132-924E-B4B6-B65DEFACA051}"/>
              </a:ext>
            </a:extLst>
          </p:cNvPr>
          <p:cNvSpPr>
            <a:spLocks noGrp="1"/>
          </p:cNvSpPr>
          <p:nvPr>
            <p:ph sz="quarter" idx="12" hasCustomPrompt="1"/>
          </p:nvPr>
        </p:nvSpPr>
        <p:spPr>
          <a:xfrm>
            <a:off x="6400800" y="285750"/>
            <a:ext cx="2196352" cy="1295400"/>
          </a:xfrm>
          <a:solidFill>
            <a:schemeClr val="tx2"/>
          </a:solidFill>
        </p:spPr>
        <p:txBody>
          <a:bodyPr lIns="137160" tIns="137160" rIns="9144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0" name="Content Placeholder 3">
            <a:extLst>
              <a:ext uri="{FF2B5EF4-FFF2-40B4-BE49-F238E27FC236}">
                <a16:creationId xmlns:a16="http://schemas.microsoft.com/office/drawing/2014/main" id="{73CF75C6-D2B9-2B40-86C2-61E17A7E58DA}"/>
              </a:ext>
            </a:extLst>
          </p:cNvPr>
          <p:cNvSpPr>
            <a:spLocks noGrp="1"/>
          </p:cNvSpPr>
          <p:nvPr>
            <p:ph sz="quarter" idx="13" hasCustomPrompt="1"/>
          </p:nvPr>
        </p:nvSpPr>
        <p:spPr>
          <a:xfrm>
            <a:off x="6400800" y="2647950"/>
            <a:ext cx="2196352" cy="9144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1" name="Content Placeholder 3">
            <a:extLst>
              <a:ext uri="{FF2B5EF4-FFF2-40B4-BE49-F238E27FC236}">
                <a16:creationId xmlns:a16="http://schemas.microsoft.com/office/drawing/2014/main" id="{EAF63C98-5ADC-4744-8C2C-754CFCA2A7C7}"/>
              </a:ext>
            </a:extLst>
          </p:cNvPr>
          <p:cNvSpPr>
            <a:spLocks noGrp="1"/>
          </p:cNvSpPr>
          <p:nvPr>
            <p:ph sz="quarter" idx="15" hasCustomPrompt="1"/>
          </p:nvPr>
        </p:nvSpPr>
        <p:spPr>
          <a:xfrm>
            <a:off x="6400800" y="1583327"/>
            <a:ext cx="2196352" cy="1064623"/>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22" name="Content Placeholder 3">
            <a:extLst>
              <a:ext uri="{FF2B5EF4-FFF2-40B4-BE49-F238E27FC236}">
                <a16:creationId xmlns:a16="http://schemas.microsoft.com/office/drawing/2014/main" id="{60F589EC-28F7-6547-A1E0-FD934D9C4717}"/>
              </a:ext>
            </a:extLst>
          </p:cNvPr>
          <p:cNvSpPr>
            <a:spLocks noGrp="1"/>
          </p:cNvSpPr>
          <p:nvPr>
            <p:ph sz="quarter" idx="16" hasCustomPrompt="1"/>
          </p:nvPr>
        </p:nvSpPr>
        <p:spPr>
          <a:xfrm>
            <a:off x="6400800" y="3562350"/>
            <a:ext cx="2196352" cy="1574620"/>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Tree>
    <p:extLst>
      <p:ext uri="{BB962C8B-B14F-4D97-AF65-F5344CB8AC3E}">
        <p14:creationId xmlns:p14="http://schemas.microsoft.com/office/powerpoint/2010/main" val="73517850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1 Image, Title, option for body text">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userDrawn="1"/>
        </p:nvSpPr>
        <p:spPr>
          <a:xfrm>
            <a:off x="0" y="2228850"/>
            <a:ext cx="9144000" cy="29146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1181100"/>
            <a:ext cx="3429001" cy="800100"/>
          </a:xfrm>
          <a:prstGeom prst="rect">
            <a:avLst/>
          </a:prstGeom>
        </p:spPr>
        <p:txBody>
          <a:bodyPr lIns="0"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A4AE68C5-CD5D-4844-949B-A40D77CF7FF9}"/>
              </a:ext>
            </a:extLst>
          </p:cNvPr>
          <p:cNvSpPr>
            <a:spLocks noGrp="1"/>
          </p:cNvSpPr>
          <p:nvPr>
            <p:ph sz="half" idx="10" hasCustomPrompt="1"/>
          </p:nvPr>
        </p:nvSpPr>
        <p:spPr>
          <a:xfrm>
            <a:off x="4336774" y="1047749"/>
            <a:ext cx="4343400" cy="933451"/>
          </a:xfrm>
          <a:prstGeom prst="rect">
            <a:avLst/>
          </a:prstGeom>
        </p:spPr>
        <p:txBody>
          <a:bodyPr anchor="b">
            <a:normAutofit/>
          </a:bodyPr>
          <a:lstStyle>
            <a:lvl1pPr marL="0" indent="0">
              <a:lnSpc>
                <a:spcPct val="100000"/>
              </a:lnSpc>
              <a:buNone/>
              <a:defRPr sz="1400">
                <a:solidFill>
                  <a:srgbClr val="393A39"/>
                </a:solidFill>
                <a:latin typeface="Lato" panose="020F0502020204030203" pitchFamily="34" charset="0"/>
              </a:defRPr>
            </a:lvl1pPr>
            <a:lvl2pPr marL="292100" indent="0">
              <a:lnSpc>
                <a:spcPct val="100000"/>
              </a:lnSpc>
              <a:buFont typeface="Arial" panose="020B0604020202020204" pitchFamily="34" charset="0"/>
              <a:buNone/>
              <a:defRPr sz="1200">
                <a:solidFill>
                  <a:srgbClr val="393A39"/>
                </a:solidFill>
                <a:latin typeface="Lato" panose="020F0502020204030203" pitchFamily="34" charset="0"/>
              </a:defRPr>
            </a:lvl2pPr>
            <a:lvl3pPr marL="576262" indent="0">
              <a:lnSpc>
                <a:spcPct val="100000"/>
              </a:lnSpc>
              <a:buNone/>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ONLY 2-3 lines max</a:t>
            </a:r>
          </a:p>
        </p:txBody>
      </p:sp>
      <p:sp>
        <p:nvSpPr>
          <p:cNvPr id="9" name="Content Placeholder 3">
            <a:extLst>
              <a:ext uri="{FF2B5EF4-FFF2-40B4-BE49-F238E27FC236}">
                <a16:creationId xmlns:a16="http://schemas.microsoft.com/office/drawing/2014/main" id="{21EE6DDC-9DF0-0C4F-AFDB-C9D531F30959}"/>
              </a:ext>
            </a:extLst>
          </p:cNvPr>
          <p:cNvSpPr>
            <a:spLocks noGrp="1"/>
          </p:cNvSpPr>
          <p:nvPr>
            <p:ph sz="quarter" idx="17" hasCustomPrompt="1"/>
          </p:nvPr>
        </p:nvSpPr>
        <p:spPr>
          <a:xfrm>
            <a:off x="0" y="2228850"/>
            <a:ext cx="9144000" cy="291592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6" name="Text Placeholder 2">
            <a:extLst>
              <a:ext uri="{FF2B5EF4-FFF2-40B4-BE49-F238E27FC236}">
                <a16:creationId xmlns:a16="http://schemas.microsoft.com/office/drawing/2014/main" id="{9C9FBA76-EC57-5B44-B1FE-EAEF7BA59C51}"/>
              </a:ext>
            </a:extLst>
          </p:cNvPr>
          <p:cNvSpPr>
            <a:spLocks noGrp="1"/>
          </p:cNvSpPr>
          <p:nvPr>
            <p:ph type="body" sz="quarter" idx="18" hasCustomPrompt="1"/>
          </p:nvPr>
        </p:nvSpPr>
        <p:spPr>
          <a:xfrm>
            <a:off x="97022" y="4854151"/>
            <a:ext cx="3103378" cy="304800"/>
          </a:xfrm>
        </p:spPr>
        <p:txBody>
          <a:bodyPr>
            <a:normAutofit/>
          </a:bodyPr>
          <a:lstStyle>
            <a:lvl1pPr marL="0" indent="0">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Short  caption in this style only if necessary</a:t>
            </a:r>
          </a:p>
        </p:txBody>
      </p:sp>
    </p:spTree>
    <p:extLst>
      <p:ext uri="{BB962C8B-B14F-4D97-AF65-F5344CB8AC3E}">
        <p14:creationId xmlns:p14="http://schemas.microsoft.com/office/powerpoint/2010/main" val="75160047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1 Image, Title, 4 subtitles with body text">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userDrawn="1"/>
        </p:nvSpPr>
        <p:spPr>
          <a:xfrm>
            <a:off x="0" y="0"/>
            <a:ext cx="9144000" cy="29146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Content Placeholder 3">
            <a:extLst>
              <a:ext uri="{FF2B5EF4-FFF2-40B4-BE49-F238E27FC236}">
                <a16:creationId xmlns:a16="http://schemas.microsoft.com/office/drawing/2014/main" id="{C55A5EC6-0073-7947-BBE4-21D6DE8230A6}"/>
              </a:ext>
            </a:extLst>
          </p:cNvPr>
          <p:cNvSpPr>
            <a:spLocks noGrp="1"/>
          </p:cNvSpPr>
          <p:nvPr>
            <p:ph sz="quarter" idx="19" hasCustomPrompt="1"/>
          </p:nvPr>
        </p:nvSpPr>
        <p:spPr>
          <a:xfrm>
            <a:off x="457200" y="346502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5" name="Content Placeholder 3">
            <a:extLst>
              <a:ext uri="{FF2B5EF4-FFF2-40B4-BE49-F238E27FC236}">
                <a16:creationId xmlns:a16="http://schemas.microsoft.com/office/drawing/2014/main" id="{3ECEF5C8-D625-7D48-953E-B6AF1C1C6455}"/>
              </a:ext>
            </a:extLst>
          </p:cNvPr>
          <p:cNvSpPr>
            <a:spLocks noGrp="1"/>
          </p:cNvSpPr>
          <p:nvPr>
            <p:ph sz="quarter" idx="20" hasCustomPrompt="1"/>
          </p:nvPr>
        </p:nvSpPr>
        <p:spPr>
          <a:xfrm>
            <a:off x="4572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6" name="Content Placeholder 3">
            <a:extLst>
              <a:ext uri="{FF2B5EF4-FFF2-40B4-BE49-F238E27FC236}">
                <a16:creationId xmlns:a16="http://schemas.microsoft.com/office/drawing/2014/main" id="{2EB91B49-F488-C145-AFFE-02764827CF01}"/>
              </a:ext>
            </a:extLst>
          </p:cNvPr>
          <p:cNvSpPr>
            <a:spLocks noGrp="1"/>
          </p:cNvSpPr>
          <p:nvPr>
            <p:ph sz="quarter" idx="21" hasCustomPrompt="1"/>
          </p:nvPr>
        </p:nvSpPr>
        <p:spPr>
          <a:xfrm>
            <a:off x="2590800" y="346502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AF43D2FE-FD2D-9A46-AA7F-01AA07355C0E}"/>
              </a:ext>
            </a:extLst>
          </p:cNvPr>
          <p:cNvSpPr>
            <a:spLocks noGrp="1"/>
          </p:cNvSpPr>
          <p:nvPr>
            <p:ph sz="quarter" idx="22" hasCustomPrompt="1"/>
          </p:nvPr>
        </p:nvSpPr>
        <p:spPr>
          <a:xfrm>
            <a:off x="25908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4724400" y="347155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4724400" y="383459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6858000" y="346502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68580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userDrawn="1"/>
        </p:nvPicPr>
        <p:blipFill rotWithShape="1">
          <a:blip r:embed="rId2"/>
          <a:srcRect l="24096"/>
          <a:stretch/>
        </p:blipFill>
        <p:spPr>
          <a:xfrm>
            <a:off x="0" y="115217"/>
            <a:ext cx="1066800" cy="287051"/>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userDrawn="1"/>
        </p:nvPicPr>
        <p:blipFill>
          <a:blip r:embed="rId3"/>
          <a:stretch>
            <a:fillRect/>
          </a:stretch>
        </p:blipFill>
        <p:spPr>
          <a:xfrm>
            <a:off x="115778" y="223913"/>
            <a:ext cx="752320" cy="69658"/>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0" y="-1270"/>
            <a:ext cx="9144000" cy="291592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2373810"/>
            <a:ext cx="7467600" cy="879516"/>
          </a:xfrm>
          <a:prstGeom prst="rect">
            <a:avLst/>
          </a:prstGeom>
          <a:solidFill>
            <a:schemeClr val="tx2"/>
          </a:solidFill>
        </p:spPr>
        <p:txBody>
          <a:bodyPr lIns="548640" rIns="137160" bIns="13716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93239043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1_1 Image, Title, 4 subtitles with body text">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userDrawn="1"/>
        </p:nvSpPr>
        <p:spPr>
          <a:xfrm>
            <a:off x="0" y="0"/>
            <a:ext cx="9144000" cy="29146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Content Placeholder 3">
            <a:extLst>
              <a:ext uri="{FF2B5EF4-FFF2-40B4-BE49-F238E27FC236}">
                <a16:creationId xmlns:a16="http://schemas.microsoft.com/office/drawing/2014/main" id="{C55A5EC6-0073-7947-BBE4-21D6DE8230A6}"/>
              </a:ext>
            </a:extLst>
          </p:cNvPr>
          <p:cNvSpPr>
            <a:spLocks noGrp="1"/>
          </p:cNvSpPr>
          <p:nvPr>
            <p:ph sz="quarter" idx="19" hasCustomPrompt="1"/>
          </p:nvPr>
        </p:nvSpPr>
        <p:spPr>
          <a:xfrm>
            <a:off x="457200" y="346502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5" name="Content Placeholder 3">
            <a:extLst>
              <a:ext uri="{FF2B5EF4-FFF2-40B4-BE49-F238E27FC236}">
                <a16:creationId xmlns:a16="http://schemas.microsoft.com/office/drawing/2014/main" id="{3ECEF5C8-D625-7D48-953E-B6AF1C1C6455}"/>
              </a:ext>
            </a:extLst>
          </p:cNvPr>
          <p:cNvSpPr>
            <a:spLocks noGrp="1"/>
          </p:cNvSpPr>
          <p:nvPr>
            <p:ph sz="quarter" idx="20" hasCustomPrompt="1"/>
          </p:nvPr>
        </p:nvSpPr>
        <p:spPr>
          <a:xfrm>
            <a:off x="4572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6" name="Content Placeholder 3">
            <a:extLst>
              <a:ext uri="{FF2B5EF4-FFF2-40B4-BE49-F238E27FC236}">
                <a16:creationId xmlns:a16="http://schemas.microsoft.com/office/drawing/2014/main" id="{2EB91B49-F488-C145-AFFE-02764827CF01}"/>
              </a:ext>
            </a:extLst>
          </p:cNvPr>
          <p:cNvSpPr>
            <a:spLocks noGrp="1"/>
          </p:cNvSpPr>
          <p:nvPr>
            <p:ph sz="quarter" idx="21" hasCustomPrompt="1"/>
          </p:nvPr>
        </p:nvSpPr>
        <p:spPr>
          <a:xfrm>
            <a:off x="2590800" y="346502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AF43D2FE-FD2D-9A46-AA7F-01AA07355C0E}"/>
              </a:ext>
            </a:extLst>
          </p:cNvPr>
          <p:cNvSpPr>
            <a:spLocks noGrp="1"/>
          </p:cNvSpPr>
          <p:nvPr>
            <p:ph sz="quarter" idx="22" hasCustomPrompt="1"/>
          </p:nvPr>
        </p:nvSpPr>
        <p:spPr>
          <a:xfrm>
            <a:off x="25908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4724400" y="347155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4724400" y="383459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6858000" y="346502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68580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2" name="Rectangle 1">
            <a:extLst>
              <a:ext uri="{FF2B5EF4-FFF2-40B4-BE49-F238E27FC236}">
                <a16:creationId xmlns:a16="http://schemas.microsoft.com/office/drawing/2014/main" id="{F6AE7833-1F13-1049-9DAF-FBC22A380B2E}"/>
              </a:ext>
            </a:extLst>
          </p:cNvPr>
          <p:cNvSpPr/>
          <p:nvPr userDrawn="1"/>
        </p:nvSpPr>
        <p:spPr>
          <a:xfrm>
            <a:off x="0" y="293571"/>
            <a:ext cx="4038600" cy="296397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userDrawn="1"/>
        </p:nvPicPr>
        <p:blipFill rotWithShape="1">
          <a:blip r:embed="rId2"/>
          <a:srcRect l="24096"/>
          <a:stretch/>
        </p:blipFill>
        <p:spPr>
          <a:xfrm>
            <a:off x="0" y="115217"/>
            <a:ext cx="1066800" cy="287051"/>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userDrawn="1"/>
        </p:nvPicPr>
        <p:blipFill>
          <a:blip r:embed="rId3"/>
          <a:stretch>
            <a:fillRect/>
          </a:stretch>
        </p:blipFill>
        <p:spPr>
          <a:xfrm>
            <a:off x="115778" y="223913"/>
            <a:ext cx="752320" cy="69658"/>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4038600" y="-1270"/>
            <a:ext cx="5105400" cy="291592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more square / vertical image</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287041"/>
            <a:ext cx="4038600" cy="2056109"/>
          </a:xfrm>
          <a:prstGeom prst="rect">
            <a:avLst/>
          </a:prstGeom>
          <a:noFill/>
        </p:spPr>
        <p:txBody>
          <a:bodyPr lIns="548640" rIns="365760" bIns="4572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21" name="Content Placeholder 3">
            <a:extLst>
              <a:ext uri="{FF2B5EF4-FFF2-40B4-BE49-F238E27FC236}">
                <a16:creationId xmlns:a16="http://schemas.microsoft.com/office/drawing/2014/main" id="{CBC1F31E-85D9-5E4B-9BA9-85B4AD8EDEEE}"/>
              </a:ext>
            </a:extLst>
          </p:cNvPr>
          <p:cNvSpPr>
            <a:spLocks noGrp="1"/>
          </p:cNvSpPr>
          <p:nvPr>
            <p:ph sz="quarter" idx="27" hasCustomPrompt="1"/>
          </p:nvPr>
        </p:nvSpPr>
        <p:spPr>
          <a:xfrm>
            <a:off x="0" y="2349680"/>
            <a:ext cx="4038600" cy="907869"/>
          </a:xfrm>
          <a:noFill/>
        </p:spPr>
        <p:txBody>
          <a:bodyPr lIns="548640" tIns="45720" rIns="182880" bIns="137160" anchor="t" anchorCtr="0">
            <a:normAutofit/>
          </a:bodyPr>
          <a:lstStyle>
            <a:lvl1pPr marL="0" indent="0">
              <a:buNone/>
              <a:defRPr sz="1200" b="0">
                <a:solidFill>
                  <a:schemeClr val="accent3"/>
                </a:solidFill>
              </a:defRPr>
            </a:lvl1pPr>
            <a:lvl2pPr>
              <a:defRPr>
                <a:solidFill>
                  <a:schemeClr val="bg2"/>
                </a:solidFill>
              </a:defRPr>
            </a:lvl2pPr>
            <a:lvl3pPr>
              <a:defRPr>
                <a:solidFill>
                  <a:schemeClr val="bg2"/>
                </a:solidFill>
              </a:defRPr>
            </a:lvl3pPr>
          </a:lstStyle>
          <a:p>
            <a:pPr lvl="0"/>
            <a:r>
              <a:rPr lang="en-US" dirty="0"/>
              <a:t>Short body copy here</a:t>
            </a:r>
          </a:p>
        </p:txBody>
      </p:sp>
    </p:spTree>
    <p:extLst>
      <p:ext uri="{BB962C8B-B14F-4D97-AF65-F5344CB8AC3E}">
        <p14:creationId xmlns:p14="http://schemas.microsoft.com/office/powerpoint/2010/main" val="89556697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1 Image, Title, up to 6 subtitles with body text">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userDrawn="1"/>
        </p:nvSpPr>
        <p:spPr>
          <a:xfrm>
            <a:off x="0" y="0"/>
            <a:ext cx="4343400" cy="51435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DC1C3825-2765-004B-AADE-07B48076C16B}"/>
              </a:ext>
            </a:extLst>
          </p:cNvPr>
          <p:cNvSpPr/>
          <p:nvPr userDrawn="1"/>
        </p:nvSpPr>
        <p:spPr>
          <a:xfrm>
            <a:off x="0" y="742950"/>
            <a:ext cx="4577080" cy="111711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4724400" y="3732704"/>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4724400" y="4095749"/>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Remove from the bottom first if you need less than 6 items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6858000" y="3726174"/>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6858000" y="4089219"/>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You can adjust the heigh of these to fit your content, keep top and left alignments</a:t>
            </a:r>
          </a:p>
        </p:txBody>
      </p:sp>
      <p:sp>
        <p:nvSpPr>
          <p:cNvPr id="30" name="Content Placeholder 3">
            <a:extLst>
              <a:ext uri="{FF2B5EF4-FFF2-40B4-BE49-F238E27FC236}">
                <a16:creationId xmlns:a16="http://schemas.microsoft.com/office/drawing/2014/main" id="{C9D8B313-D243-E846-8D3B-ABB4B93E922C}"/>
              </a:ext>
            </a:extLst>
          </p:cNvPr>
          <p:cNvSpPr>
            <a:spLocks noGrp="1"/>
          </p:cNvSpPr>
          <p:nvPr>
            <p:ph sz="quarter" idx="27" hasCustomPrompt="1"/>
          </p:nvPr>
        </p:nvSpPr>
        <p:spPr>
          <a:xfrm>
            <a:off x="4724400" y="2310304"/>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1" name="Content Placeholder 3">
            <a:extLst>
              <a:ext uri="{FF2B5EF4-FFF2-40B4-BE49-F238E27FC236}">
                <a16:creationId xmlns:a16="http://schemas.microsoft.com/office/drawing/2014/main" id="{2BAA0604-F53F-2848-B4BD-6B32B71B85BB}"/>
              </a:ext>
            </a:extLst>
          </p:cNvPr>
          <p:cNvSpPr>
            <a:spLocks noGrp="1"/>
          </p:cNvSpPr>
          <p:nvPr>
            <p:ph sz="quarter" idx="28" hasCustomPrompt="1"/>
          </p:nvPr>
        </p:nvSpPr>
        <p:spPr>
          <a:xfrm>
            <a:off x="4724400" y="2673349"/>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2" name="Content Placeholder 3">
            <a:extLst>
              <a:ext uri="{FF2B5EF4-FFF2-40B4-BE49-F238E27FC236}">
                <a16:creationId xmlns:a16="http://schemas.microsoft.com/office/drawing/2014/main" id="{D6963282-55FC-0444-8CF4-27F51B5CEDE1}"/>
              </a:ext>
            </a:extLst>
          </p:cNvPr>
          <p:cNvSpPr>
            <a:spLocks noGrp="1"/>
          </p:cNvSpPr>
          <p:nvPr>
            <p:ph sz="quarter" idx="29" hasCustomPrompt="1"/>
          </p:nvPr>
        </p:nvSpPr>
        <p:spPr>
          <a:xfrm>
            <a:off x="6858000" y="2303774"/>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3" name="Content Placeholder 3">
            <a:extLst>
              <a:ext uri="{FF2B5EF4-FFF2-40B4-BE49-F238E27FC236}">
                <a16:creationId xmlns:a16="http://schemas.microsoft.com/office/drawing/2014/main" id="{5DF59E8E-AEA7-9947-AD18-8DD63C3ADFE2}"/>
              </a:ext>
            </a:extLst>
          </p:cNvPr>
          <p:cNvSpPr>
            <a:spLocks noGrp="1"/>
          </p:cNvSpPr>
          <p:nvPr>
            <p:ph sz="quarter" idx="30" hasCustomPrompt="1"/>
          </p:nvPr>
        </p:nvSpPr>
        <p:spPr>
          <a:xfrm>
            <a:off x="6858000" y="2666819"/>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4" name="Content Placeholder 3">
            <a:extLst>
              <a:ext uri="{FF2B5EF4-FFF2-40B4-BE49-F238E27FC236}">
                <a16:creationId xmlns:a16="http://schemas.microsoft.com/office/drawing/2014/main" id="{38F9CC85-41CC-604C-8E95-3F83B6D2082D}"/>
              </a:ext>
            </a:extLst>
          </p:cNvPr>
          <p:cNvSpPr>
            <a:spLocks noGrp="1"/>
          </p:cNvSpPr>
          <p:nvPr>
            <p:ph sz="quarter" idx="31" hasCustomPrompt="1"/>
          </p:nvPr>
        </p:nvSpPr>
        <p:spPr>
          <a:xfrm>
            <a:off x="4724400" y="918384"/>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5" name="Content Placeholder 3">
            <a:extLst>
              <a:ext uri="{FF2B5EF4-FFF2-40B4-BE49-F238E27FC236}">
                <a16:creationId xmlns:a16="http://schemas.microsoft.com/office/drawing/2014/main" id="{DCDBF9F9-6A22-B64E-88EE-FC546CD5EFC4}"/>
              </a:ext>
            </a:extLst>
          </p:cNvPr>
          <p:cNvSpPr>
            <a:spLocks noGrp="1"/>
          </p:cNvSpPr>
          <p:nvPr>
            <p:ph sz="quarter" idx="32" hasCustomPrompt="1"/>
          </p:nvPr>
        </p:nvSpPr>
        <p:spPr>
          <a:xfrm>
            <a:off x="4724400" y="1281429"/>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6" name="Content Placeholder 3">
            <a:extLst>
              <a:ext uri="{FF2B5EF4-FFF2-40B4-BE49-F238E27FC236}">
                <a16:creationId xmlns:a16="http://schemas.microsoft.com/office/drawing/2014/main" id="{1369CBDB-563E-D345-A30B-640FC4806B94}"/>
              </a:ext>
            </a:extLst>
          </p:cNvPr>
          <p:cNvSpPr>
            <a:spLocks noGrp="1"/>
          </p:cNvSpPr>
          <p:nvPr>
            <p:ph sz="quarter" idx="33" hasCustomPrompt="1"/>
          </p:nvPr>
        </p:nvSpPr>
        <p:spPr>
          <a:xfrm>
            <a:off x="6858000" y="911854"/>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7" name="Content Placeholder 3">
            <a:extLst>
              <a:ext uri="{FF2B5EF4-FFF2-40B4-BE49-F238E27FC236}">
                <a16:creationId xmlns:a16="http://schemas.microsoft.com/office/drawing/2014/main" id="{5B8FF45D-E7F1-2543-B070-E8BF938119C9}"/>
              </a:ext>
            </a:extLst>
          </p:cNvPr>
          <p:cNvSpPr>
            <a:spLocks noGrp="1"/>
          </p:cNvSpPr>
          <p:nvPr>
            <p:ph sz="quarter" idx="34" hasCustomPrompt="1"/>
          </p:nvPr>
        </p:nvSpPr>
        <p:spPr>
          <a:xfrm>
            <a:off x="6858000" y="1274899"/>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pic>
        <p:nvPicPr>
          <p:cNvPr id="20" name="Picture 19">
            <a:extLst>
              <a:ext uri="{FF2B5EF4-FFF2-40B4-BE49-F238E27FC236}">
                <a16:creationId xmlns:a16="http://schemas.microsoft.com/office/drawing/2014/main" id="{F5CD9F75-76C2-2A47-880F-C0095979670D}"/>
              </a:ext>
            </a:extLst>
          </p:cNvPr>
          <p:cNvPicPr>
            <a:picLocks noChangeAspect="1"/>
          </p:cNvPicPr>
          <p:nvPr userDrawn="1"/>
        </p:nvPicPr>
        <p:blipFill rotWithShape="1">
          <a:blip r:embed="rId2"/>
          <a:srcRect l="24096"/>
          <a:stretch/>
        </p:blipFill>
        <p:spPr>
          <a:xfrm>
            <a:off x="0" y="115217"/>
            <a:ext cx="1066800" cy="287051"/>
          </a:xfrm>
          <a:prstGeom prst="rect">
            <a:avLst/>
          </a:prstGeom>
        </p:spPr>
      </p:pic>
      <p:pic>
        <p:nvPicPr>
          <p:cNvPr id="21" name="Picture 20">
            <a:extLst>
              <a:ext uri="{FF2B5EF4-FFF2-40B4-BE49-F238E27FC236}">
                <a16:creationId xmlns:a16="http://schemas.microsoft.com/office/drawing/2014/main" id="{B10DE0E9-8C99-4D46-8B07-92DD1F616ED8}"/>
              </a:ext>
            </a:extLst>
          </p:cNvPr>
          <p:cNvPicPr>
            <a:picLocks noChangeAspect="1"/>
          </p:cNvPicPr>
          <p:nvPr userDrawn="1"/>
        </p:nvPicPr>
        <p:blipFill>
          <a:blip r:embed="rId3"/>
          <a:stretch>
            <a:fillRect/>
          </a:stretch>
        </p:blipFill>
        <p:spPr>
          <a:xfrm>
            <a:off x="115778" y="223913"/>
            <a:ext cx="752320" cy="69658"/>
          </a:xfrm>
          <a:prstGeom prst="rect">
            <a:avLst/>
          </a:prstGeom>
        </p:spPr>
      </p:pic>
      <p:sp>
        <p:nvSpPr>
          <p:cNvPr id="40" name="Content Placeholder 3">
            <a:extLst>
              <a:ext uri="{FF2B5EF4-FFF2-40B4-BE49-F238E27FC236}">
                <a16:creationId xmlns:a16="http://schemas.microsoft.com/office/drawing/2014/main" id="{C3B0F173-C8FD-6E46-AC7E-AD6F9B58D364}"/>
              </a:ext>
            </a:extLst>
          </p:cNvPr>
          <p:cNvSpPr>
            <a:spLocks noGrp="1"/>
          </p:cNvSpPr>
          <p:nvPr>
            <p:ph sz="quarter" idx="17" hasCustomPrompt="1"/>
          </p:nvPr>
        </p:nvSpPr>
        <p:spPr>
          <a:xfrm>
            <a:off x="-5080" y="0"/>
            <a:ext cx="4343400" cy="5144770"/>
          </a:xfrm>
          <a:noFill/>
        </p:spPr>
        <p:txBody>
          <a:bodyPr lIns="137160" tIns="457200" rIns="91440" bIns="91440" anchor="b"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more square / vertical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0" y="742950"/>
            <a:ext cx="4572000" cy="1117110"/>
          </a:xfrm>
          <a:prstGeom prst="rect">
            <a:avLst/>
          </a:prstGeom>
          <a:solidFill>
            <a:schemeClr val="tx2"/>
          </a:solidFill>
        </p:spPr>
        <p:txBody>
          <a:bodyPr lIns="457200" tIns="182880" rIns="182880" bIns="182880" anchor="b">
            <a:normAutofit/>
          </a:bodyPr>
          <a:lstStyle>
            <a:lvl1pPr algn="r">
              <a:defRPr sz="2400" b="1">
                <a:solidFill>
                  <a:schemeClr val="bg2"/>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56610715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1 image with 2 subtitle + body text, Title">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01A19ABD-8F20-9948-B84A-E38FAEDBE435}"/>
              </a:ext>
            </a:extLst>
          </p:cNvPr>
          <p:cNvSpPr/>
          <p:nvPr userDrawn="1"/>
        </p:nvSpPr>
        <p:spPr>
          <a:xfrm>
            <a:off x="685800" y="1574619"/>
            <a:ext cx="8077200" cy="356888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85800" y="1574619"/>
            <a:ext cx="8077200" cy="356888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457200" y="2883080"/>
            <a:ext cx="1920240" cy="6858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457200"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2570363" y="2883080"/>
            <a:ext cx="1920240" cy="6858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2570363"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12" name="Text Placeholder 2">
            <a:extLst>
              <a:ext uri="{FF2B5EF4-FFF2-40B4-BE49-F238E27FC236}">
                <a16:creationId xmlns:a16="http://schemas.microsoft.com/office/drawing/2014/main" id="{BC42EB25-D658-9942-9DB4-E2923B92DF11}"/>
              </a:ext>
            </a:extLst>
          </p:cNvPr>
          <p:cNvSpPr>
            <a:spLocks noGrp="1"/>
          </p:cNvSpPr>
          <p:nvPr>
            <p:ph type="body" sz="quarter" idx="12" hasCustomPrompt="1"/>
          </p:nvPr>
        </p:nvSpPr>
        <p:spPr>
          <a:xfrm>
            <a:off x="6553200" y="4705350"/>
            <a:ext cx="2133600" cy="304800"/>
          </a:xfrm>
        </p:spPr>
        <p:txBody>
          <a:bodyPr>
            <a:normAutofit/>
          </a:bodyPr>
          <a:lstStyle>
            <a:lvl1pPr marL="0" indent="0" algn="r">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Caption in this style only if necessary (move to be near image but stay on the right side)</a:t>
            </a:r>
          </a:p>
        </p:txBody>
      </p:sp>
    </p:spTree>
    <p:extLst>
      <p:ext uri="{BB962C8B-B14F-4D97-AF65-F5344CB8AC3E}">
        <p14:creationId xmlns:p14="http://schemas.microsoft.com/office/powerpoint/2010/main" val="272422209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2 image with list, Title">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1D01008-E090-374B-937A-7AF9D65FE376}"/>
              </a:ext>
            </a:extLst>
          </p:cNvPr>
          <p:cNvSpPr/>
          <p:nvPr userDrawn="1"/>
        </p:nvSpPr>
        <p:spPr>
          <a:xfrm>
            <a:off x="5984631" y="0"/>
            <a:ext cx="3159369" cy="264795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a:extLst>
              <a:ext uri="{FF2B5EF4-FFF2-40B4-BE49-F238E27FC236}">
                <a16:creationId xmlns:a16="http://schemas.microsoft.com/office/drawing/2014/main" id="{01A19ABD-8F20-9948-B84A-E38FAEDBE435}"/>
              </a:ext>
            </a:extLst>
          </p:cNvPr>
          <p:cNvSpPr/>
          <p:nvPr userDrawn="1"/>
        </p:nvSpPr>
        <p:spPr>
          <a:xfrm>
            <a:off x="0" y="0"/>
            <a:ext cx="5867400" cy="264795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0" y="-1"/>
            <a:ext cx="5867400" cy="264795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5984631" y="0"/>
            <a:ext cx="3159368" cy="264795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457200" y="2743200"/>
            <a:ext cx="8305800" cy="742950"/>
          </a:xfrm>
          <a:prstGeom prst="rect">
            <a:avLst/>
          </a:prstGeom>
        </p:spPr>
        <p:txBody>
          <a:bodyPr lIns="0"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16" name="Content Placeholder 3">
            <a:extLst>
              <a:ext uri="{FF2B5EF4-FFF2-40B4-BE49-F238E27FC236}">
                <a16:creationId xmlns:a16="http://schemas.microsoft.com/office/drawing/2014/main" id="{BEB2B3C0-BE3D-C642-9655-D583015F60A2}"/>
              </a:ext>
            </a:extLst>
          </p:cNvPr>
          <p:cNvSpPr>
            <a:spLocks noGrp="1"/>
          </p:cNvSpPr>
          <p:nvPr>
            <p:ph sz="half" idx="10" hasCustomPrompt="1"/>
          </p:nvPr>
        </p:nvSpPr>
        <p:spPr>
          <a:xfrm>
            <a:off x="457200" y="3505198"/>
            <a:ext cx="7924799" cy="1276351"/>
          </a:xfrm>
          <a:prstGeom prst="rect">
            <a:avLst/>
          </a:prstGeom>
        </p:spPr>
        <p:txBody>
          <a:bodyPr lIns="0" numCol="2">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A simple list all in second level bullets in two columns or a short statement no bullets is what this space is meant for</a:t>
            </a:r>
          </a:p>
          <a:p>
            <a:pPr lvl="1"/>
            <a:r>
              <a:rPr lang="en-US" dirty="0"/>
              <a:t>Second level</a:t>
            </a:r>
          </a:p>
          <a:p>
            <a:pPr lvl="2"/>
            <a:r>
              <a:rPr lang="en-US" dirty="0"/>
              <a:t>Third level</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userDrawn="1"/>
        </p:nvPicPr>
        <p:blipFill rotWithShape="1">
          <a:blip r:embed="rId2"/>
          <a:srcRect l="24096"/>
          <a:stretch/>
        </p:blipFill>
        <p:spPr>
          <a:xfrm>
            <a:off x="0" y="115217"/>
            <a:ext cx="1066800" cy="287051"/>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userDrawn="1"/>
        </p:nvPicPr>
        <p:blipFill>
          <a:blip r:embed="rId3"/>
          <a:stretch>
            <a:fillRect/>
          </a:stretch>
        </p:blipFill>
        <p:spPr>
          <a:xfrm>
            <a:off x="115778" y="223913"/>
            <a:ext cx="752320" cy="69658"/>
          </a:xfrm>
          <a:prstGeom prst="rect">
            <a:avLst/>
          </a:prstGeom>
        </p:spPr>
      </p:pic>
    </p:spTree>
    <p:extLst>
      <p:ext uri="{BB962C8B-B14F-4D97-AF65-F5344CB8AC3E}">
        <p14:creationId xmlns:p14="http://schemas.microsoft.com/office/powerpoint/2010/main" val="3006454389"/>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2 image with subtitle + body text, Title V1">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A6DE880E-D4F2-E340-948C-FA17EE464C92}"/>
              </a:ext>
            </a:extLst>
          </p:cNvPr>
          <p:cNvSpPr/>
          <p:nvPr userDrawn="1"/>
        </p:nvSpPr>
        <p:spPr>
          <a:xfrm>
            <a:off x="4709162" y="1428751"/>
            <a:ext cx="3657600" cy="37147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a:extLst>
              <a:ext uri="{FF2B5EF4-FFF2-40B4-BE49-F238E27FC236}">
                <a16:creationId xmlns:a16="http://schemas.microsoft.com/office/drawing/2014/main" id="{E90536AE-01BB-8045-A38A-303A59E98089}"/>
              </a:ext>
            </a:extLst>
          </p:cNvPr>
          <p:cNvSpPr/>
          <p:nvPr userDrawn="1"/>
        </p:nvSpPr>
        <p:spPr>
          <a:xfrm>
            <a:off x="467497" y="1428751"/>
            <a:ext cx="3657600" cy="37147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noChangeAspect="1"/>
          </p:cNvSpPr>
          <p:nvPr>
            <p:ph sz="quarter" idx="29" hasCustomPrompt="1"/>
          </p:nvPr>
        </p:nvSpPr>
        <p:spPr>
          <a:xfrm>
            <a:off x="467497" y="1428751"/>
            <a:ext cx="3657600" cy="371475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3" name="Content Placeholder 3">
            <a:extLst>
              <a:ext uri="{FF2B5EF4-FFF2-40B4-BE49-F238E27FC236}">
                <a16:creationId xmlns:a16="http://schemas.microsoft.com/office/drawing/2014/main" id="{62E5E021-2EE8-AE4F-B572-C897E954C923}"/>
              </a:ext>
            </a:extLst>
          </p:cNvPr>
          <p:cNvSpPr>
            <a:spLocks noGrp="1" noChangeAspect="1"/>
          </p:cNvSpPr>
          <p:nvPr>
            <p:ph sz="quarter" idx="30" hasCustomPrompt="1"/>
          </p:nvPr>
        </p:nvSpPr>
        <p:spPr>
          <a:xfrm>
            <a:off x="4709162" y="1428751"/>
            <a:ext cx="3657600" cy="371475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2514600" y="2800350"/>
            <a:ext cx="1920240" cy="6858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2514600" y="348615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6756265" y="2800350"/>
            <a:ext cx="1920240" cy="6858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6756265" y="348615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6" name="Title 1">
            <a:extLst>
              <a:ext uri="{FF2B5EF4-FFF2-40B4-BE49-F238E27FC236}">
                <a16:creationId xmlns:a16="http://schemas.microsoft.com/office/drawing/2014/main" id="{779D5A6B-338A-F24D-A1D4-D3D1F6AE648C}"/>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4168393896"/>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2 image with subtitle + body text, Title V2">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1D01008-E090-374B-937A-7AF9D65FE376}"/>
              </a:ext>
            </a:extLst>
          </p:cNvPr>
          <p:cNvSpPr/>
          <p:nvPr userDrawn="1"/>
        </p:nvSpPr>
        <p:spPr>
          <a:xfrm>
            <a:off x="6248400" y="1574619"/>
            <a:ext cx="2895600" cy="356888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a:extLst>
              <a:ext uri="{FF2B5EF4-FFF2-40B4-BE49-F238E27FC236}">
                <a16:creationId xmlns:a16="http://schemas.microsoft.com/office/drawing/2014/main" id="{01A19ABD-8F20-9948-B84A-E38FAEDBE435}"/>
              </a:ext>
            </a:extLst>
          </p:cNvPr>
          <p:cNvSpPr/>
          <p:nvPr userDrawn="1"/>
        </p:nvSpPr>
        <p:spPr>
          <a:xfrm>
            <a:off x="0" y="1574619"/>
            <a:ext cx="5527431" cy="356888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0" y="1574619"/>
            <a:ext cx="5527431" cy="3568881"/>
          </a:xfrm>
          <a:no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3901694" y="2883080"/>
            <a:ext cx="1920240" cy="6858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3901694"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6248400" y="1574619"/>
            <a:ext cx="2895600" cy="3568881"/>
          </a:xfrm>
          <a:no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6014857" y="2883080"/>
            <a:ext cx="1920240" cy="6858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6014857"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927092319"/>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2_3 image each with subtitle + body text">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userDrawn="1"/>
        </p:nvSpPr>
        <p:spPr>
          <a:xfrm>
            <a:off x="0" y="3347728"/>
            <a:ext cx="9144000" cy="1795772"/>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467497" y="3697856"/>
            <a:ext cx="4023360" cy="1083694"/>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467497" y="1428750"/>
            <a:ext cx="4023360" cy="1909396"/>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7497" y="3341340"/>
            <a:ext cx="40233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Content Placeholder 3">
            <a:extLst>
              <a:ext uri="{FF2B5EF4-FFF2-40B4-BE49-F238E27FC236}">
                <a16:creationId xmlns:a16="http://schemas.microsoft.com/office/drawing/2014/main" id="{9F462960-F6E0-1F47-9992-B0808AB8B3DB}"/>
              </a:ext>
            </a:extLst>
          </p:cNvPr>
          <p:cNvSpPr>
            <a:spLocks noGrp="1"/>
          </p:cNvSpPr>
          <p:nvPr>
            <p:ph sz="half" idx="30" hasCustomPrompt="1"/>
          </p:nvPr>
        </p:nvSpPr>
        <p:spPr>
          <a:xfrm>
            <a:off x="4722974" y="3697856"/>
            <a:ext cx="4023360" cy="1083694"/>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19" name="Content Placeholder 3">
            <a:extLst>
              <a:ext uri="{FF2B5EF4-FFF2-40B4-BE49-F238E27FC236}">
                <a16:creationId xmlns:a16="http://schemas.microsoft.com/office/drawing/2014/main" id="{AD116F9F-6368-7345-A08A-884ECE8BF88F}"/>
              </a:ext>
            </a:extLst>
          </p:cNvPr>
          <p:cNvSpPr>
            <a:spLocks noGrp="1"/>
          </p:cNvSpPr>
          <p:nvPr>
            <p:ph sz="quarter" idx="31" hasCustomPrompt="1"/>
          </p:nvPr>
        </p:nvSpPr>
        <p:spPr>
          <a:xfrm>
            <a:off x="4722974" y="1428750"/>
            <a:ext cx="4023360" cy="1909396"/>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0" name="Content Placeholder 3">
            <a:extLst>
              <a:ext uri="{FF2B5EF4-FFF2-40B4-BE49-F238E27FC236}">
                <a16:creationId xmlns:a16="http://schemas.microsoft.com/office/drawing/2014/main" id="{16A9DCB3-1BC9-EA4E-B87A-4380F9F9DF2F}"/>
              </a:ext>
            </a:extLst>
          </p:cNvPr>
          <p:cNvSpPr>
            <a:spLocks noGrp="1"/>
          </p:cNvSpPr>
          <p:nvPr>
            <p:ph sz="quarter" idx="32" hasCustomPrompt="1"/>
          </p:nvPr>
        </p:nvSpPr>
        <p:spPr>
          <a:xfrm>
            <a:off x="4722974" y="3341340"/>
            <a:ext cx="40233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Title 1">
            <a:extLst>
              <a:ext uri="{FF2B5EF4-FFF2-40B4-BE49-F238E27FC236}">
                <a16:creationId xmlns:a16="http://schemas.microsoft.com/office/drawing/2014/main" id="{3DE7F42C-D2D9-4642-9E56-0728CC9098A7}"/>
              </a:ext>
            </a:extLst>
          </p:cNvPr>
          <p:cNvSpPr>
            <a:spLocks noGrp="1"/>
          </p:cNvSpPr>
          <p:nvPr>
            <p:ph type="title"/>
          </p:nvPr>
        </p:nvSpPr>
        <p:spPr>
          <a:xfrm>
            <a:off x="457200" y="590550"/>
            <a:ext cx="8305800" cy="74295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2454282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Slide with Pictur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395288" y="1282700"/>
            <a:ext cx="8062912" cy="2139950"/>
          </a:xfrm>
          <a:prstGeom prst="rect">
            <a:avLst/>
          </a:prstGeom>
        </p:spPr>
        <p:txBody>
          <a:bodyPr lIns="0" anchor="b">
            <a:normAutofit/>
          </a:bodyPr>
          <a:lstStyle>
            <a:lvl1pPr>
              <a:defRPr sz="3600" b="1">
                <a:solidFill>
                  <a:srgbClr val="1B4D81"/>
                </a:solidFill>
                <a:latin typeface="Lato" panose="020F0502020204030203" pitchFamily="34" charset="0"/>
              </a:defRPr>
            </a:lvl1pPr>
          </a:lstStyle>
          <a:p>
            <a:r>
              <a:rPr lang="en-US" dirty="0"/>
              <a:t>Title slide, title can be move up or down or shortened from the right (don’t change left alignment)</a:t>
            </a:r>
          </a:p>
        </p:txBody>
      </p:sp>
      <p:sp>
        <p:nvSpPr>
          <p:cNvPr id="8" name="Text Placeholder 2">
            <a:extLst>
              <a:ext uri="{FF2B5EF4-FFF2-40B4-BE49-F238E27FC236}">
                <a16:creationId xmlns:a16="http://schemas.microsoft.com/office/drawing/2014/main" id="{04FF62A3-F460-4741-8342-309E52138A71}"/>
              </a:ext>
            </a:extLst>
          </p:cNvPr>
          <p:cNvSpPr>
            <a:spLocks noGrp="1"/>
          </p:cNvSpPr>
          <p:nvPr>
            <p:ph type="body" idx="1" hasCustomPrompt="1"/>
          </p:nvPr>
        </p:nvSpPr>
        <p:spPr>
          <a:xfrm>
            <a:off x="1600200" y="3436566"/>
            <a:ext cx="1836821"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9" name="Text Placeholder 2">
            <a:extLst>
              <a:ext uri="{FF2B5EF4-FFF2-40B4-BE49-F238E27FC236}">
                <a16:creationId xmlns:a16="http://schemas.microsoft.com/office/drawing/2014/main" id="{AF8AF9C0-51D9-4A91-8E30-9CA60298FBC0}"/>
              </a:ext>
            </a:extLst>
          </p:cNvPr>
          <p:cNvSpPr>
            <a:spLocks noGrp="1"/>
          </p:cNvSpPr>
          <p:nvPr>
            <p:ph type="body" idx="13" hasCustomPrompt="1"/>
          </p:nvPr>
        </p:nvSpPr>
        <p:spPr>
          <a:xfrm>
            <a:off x="1600200" y="3709616"/>
            <a:ext cx="1836821"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10" name="Text Placeholder 2">
            <a:extLst>
              <a:ext uri="{FF2B5EF4-FFF2-40B4-BE49-F238E27FC236}">
                <a16:creationId xmlns:a16="http://schemas.microsoft.com/office/drawing/2014/main" id="{C4298647-61D0-4FBB-8F52-37C8A845D3E8}"/>
              </a:ext>
            </a:extLst>
          </p:cNvPr>
          <p:cNvSpPr>
            <a:spLocks noGrp="1"/>
          </p:cNvSpPr>
          <p:nvPr>
            <p:ph type="body" idx="14" hasCustomPrompt="1"/>
          </p:nvPr>
        </p:nvSpPr>
        <p:spPr>
          <a:xfrm>
            <a:off x="4727266" y="3436566"/>
            <a:ext cx="1836821"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11" name="Text Placeholder 2">
            <a:extLst>
              <a:ext uri="{FF2B5EF4-FFF2-40B4-BE49-F238E27FC236}">
                <a16:creationId xmlns:a16="http://schemas.microsoft.com/office/drawing/2014/main" id="{F578A0BF-E876-40F4-A20B-1A438C7EEFAC}"/>
              </a:ext>
            </a:extLst>
          </p:cNvPr>
          <p:cNvSpPr>
            <a:spLocks noGrp="1"/>
          </p:cNvSpPr>
          <p:nvPr>
            <p:ph type="body" idx="15" hasCustomPrompt="1"/>
          </p:nvPr>
        </p:nvSpPr>
        <p:spPr>
          <a:xfrm>
            <a:off x="4727266" y="3709616"/>
            <a:ext cx="1836821"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4" name="Content Placeholder 3">
            <a:extLst>
              <a:ext uri="{FF2B5EF4-FFF2-40B4-BE49-F238E27FC236}">
                <a16:creationId xmlns:a16="http://schemas.microsoft.com/office/drawing/2014/main" id="{F649E506-AD96-463A-84F2-AAE1BB90340A}"/>
              </a:ext>
            </a:extLst>
          </p:cNvPr>
          <p:cNvSpPr>
            <a:spLocks noGrp="1"/>
          </p:cNvSpPr>
          <p:nvPr>
            <p:ph sz="quarter" idx="16"/>
          </p:nvPr>
        </p:nvSpPr>
        <p:spPr>
          <a:xfrm>
            <a:off x="395288" y="3432556"/>
            <a:ext cx="1115568" cy="1115568"/>
          </a:xfrm>
        </p:spPr>
        <p:txBody>
          <a:bodyPr/>
          <a:lstStyle/>
          <a:p>
            <a:pPr lvl="0"/>
            <a:r>
              <a:rPr lang="en-US"/>
              <a:t>Click to edit Master text styles</a:t>
            </a:r>
          </a:p>
        </p:txBody>
      </p:sp>
      <p:sp>
        <p:nvSpPr>
          <p:cNvPr id="12" name="Content Placeholder 3">
            <a:extLst>
              <a:ext uri="{FF2B5EF4-FFF2-40B4-BE49-F238E27FC236}">
                <a16:creationId xmlns:a16="http://schemas.microsoft.com/office/drawing/2014/main" id="{D8A7706D-1D21-49ED-888E-699D6B6BE78C}"/>
              </a:ext>
            </a:extLst>
          </p:cNvPr>
          <p:cNvSpPr>
            <a:spLocks noGrp="1"/>
          </p:cNvSpPr>
          <p:nvPr>
            <p:ph sz="quarter" idx="17"/>
          </p:nvPr>
        </p:nvSpPr>
        <p:spPr>
          <a:xfrm>
            <a:off x="3524359" y="3429000"/>
            <a:ext cx="1115568" cy="1115568"/>
          </a:xfrm>
        </p:spPr>
        <p:txBody>
          <a:bodyPr/>
          <a:lstStyle/>
          <a:p>
            <a:pPr lvl="0"/>
            <a:r>
              <a:rPr lang="en-US"/>
              <a:t>Click to edit Master text styles</a:t>
            </a:r>
          </a:p>
        </p:txBody>
      </p:sp>
    </p:spTree>
    <p:extLst>
      <p:ext uri="{BB962C8B-B14F-4D97-AF65-F5344CB8AC3E}">
        <p14:creationId xmlns:p14="http://schemas.microsoft.com/office/powerpoint/2010/main" val="1896245490"/>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3 images, Title, limited text">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9A8F918A-EF77-FD4D-BE1F-C758B655E4B1}"/>
              </a:ext>
            </a:extLst>
          </p:cNvPr>
          <p:cNvSpPr/>
          <p:nvPr userDrawn="1"/>
        </p:nvSpPr>
        <p:spPr>
          <a:xfrm>
            <a:off x="3671415" y="302683"/>
            <a:ext cx="2566988" cy="15367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C5198B12-F0DC-FC40-A343-A79509F228C4}"/>
              </a:ext>
            </a:extLst>
          </p:cNvPr>
          <p:cNvSpPr/>
          <p:nvPr userDrawn="1"/>
        </p:nvSpPr>
        <p:spPr>
          <a:xfrm>
            <a:off x="3671415" y="1929468"/>
            <a:ext cx="2566988" cy="321403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15BC1452-772F-BB4B-94B4-41012A92321B}"/>
              </a:ext>
            </a:extLst>
          </p:cNvPr>
          <p:cNvSpPr/>
          <p:nvPr userDrawn="1"/>
        </p:nvSpPr>
        <p:spPr>
          <a:xfrm>
            <a:off x="6339590" y="0"/>
            <a:ext cx="2566988" cy="321403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3671415" y="302684"/>
            <a:ext cx="2566988" cy="153670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6339590" y="0"/>
            <a:ext cx="2566988" cy="3214032"/>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userDrawn="1"/>
        </p:nvPicPr>
        <p:blipFill rotWithShape="1">
          <a:blip r:embed="rId2"/>
          <a:srcRect l="24096"/>
          <a:stretch/>
        </p:blipFill>
        <p:spPr>
          <a:xfrm>
            <a:off x="0" y="115217"/>
            <a:ext cx="1066800" cy="287051"/>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userDrawn="1"/>
        </p:nvPicPr>
        <p:blipFill>
          <a:blip r:embed="rId3"/>
          <a:stretch>
            <a:fillRect/>
          </a:stretch>
        </p:blipFill>
        <p:spPr>
          <a:xfrm>
            <a:off x="115778" y="223913"/>
            <a:ext cx="752320" cy="69658"/>
          </a:xfrm>
          <a:prstGeom prst="rect">
            <a:avLst/>
          </a:prstGeom>
        </p:spPr>
      </p:pic>
      <p:sp>
        <p:nvSpPr>
          <p:cNvPr id="14" name="Content Placeholder 3">
            <a:extLst>
              <a:ext uri="{FF2B5EF4-FFF2-40B4-BE49-F238E27FC236}">
                <a16:creationId xmlns:a16="http://schemas.microsoft.com/office/drawing/2014/main" id="{92912BC2-1EE2-D842-A2B7-DE5424A867EB}"/>
              </a:ext>
            </a:extLst>
          </p:cNvPr>
          <p:cNvSpPr>
            <a:spLocks noGrp="1"/>
          </p:cNvSpPr>
          <p:nvPr>
            <p:ph sz="quarter" idx="31" hasCustomPrompt="1"/>
          </p:nvPr>
        </p:nvSpPr>
        <p:spPr>
          <a:xfrm>
            <a:off x="3671415" y="1929116"/>
            <a:ext cx="2566988" cy="321403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5" name="Title 1">
            <a:extLst>
              <a:ext uri="{FF2B5EF4-FFF2-40B4-BE49-F238E27FC236}">
                <a16:creationId xmlns:a16="http://schemas.microsoft.com/office/drawing/2014/main" id="{AF89DF55-FF69-934F-BC9B-AA09EC400408}"/>
              </a:ext>
            </a:extLst>
          </p:cNvPr>
          <p:cNvSpPr txBox="1">
            <a:spLocks/>
          </p:cNvSpPr>
          <p:nvPr userDrawn="1"/>
        </p:nvSpPr>
        <p:spPr>
          <a:xfrm>
            <a:off x="457200" y="1276350"/>
            <a:ext cx="2417762" cy="800100"/>
          </a:xfrm>
          <a:prstGeom prst="rect">
            <a:avLst/>
          </a:prstGeom>
        </p:spPr>
        <p:txBody>
          <a:bodyPr vert="horz" lIns="0" tIns="45720" rIns="91440" bIns="45720" rtlCol="0" anchor="b">
            <a:normAutofit/>
          </a:bodyPr>
          <a:lstStyle>
            <a:lvl1pPr algn="l" defTabSz="914400" rtl="0" eaLnBrk="1" latinLnBrk="0" hangingPunct="1">
              <a:lnSpc>
                <a:spcPct val="90000"/>
              </a:lnSpc>
              <a:spcBef>
                <a:spcPct val="0"/>
              </a:spcBef>
              <a:buNone/>
              <a:defRPr sz="2400" b="1" kern="1200">
                <a:solidFill>
                  <a:srgbClr val="1B4D81"/>
                </a:solidFill>
                <a:latin typeface="Lato" panose="020F0502020204030203" pitchFamily="34" charset="0"/>
                <a:ea typeface="+mj-ea"/>
                <a:cs typeface="+mj-cs"/>
              </a:defRPr>
            </a:lvl1pPr>
          </a:lstStyle>
          <a:p>
            <a:r>
              <a:rPr lang="en-US"/>
              <a:t>Content slide for product </a:t>
            </a:r>
            <a:endParaRPr lang="en-US" dirty="0"/>
          </a:p>
        </p:txBody>
      </p:sp>
      <p:sp>
        <p:nvSpPr>
          <p:cNvPr id="17" name="Content Placeholder 3">
            <a:extLst>
              <a:ext uri="{FF2B5EF4-FFF2-40B4-BE49-F238E27FC236}">
                <a16:creationId xmlns:a16="http://schemas.microsoft.com/office/drawing/2014/main" id="{DB54329B-39FA-9948-8527-46859415990F}"/>
              </a:ext>
            </a:extLst>
          </p:cNvPr>
          <p:cNvSpPr>
            <a:spLocks noGrp="1"/>
          </p:cNvSpPr>
          <p:nvPr>
            <p:ph sz="half" idx="10" hasCustomPrompt="1"/>
          </p:nvPr>
        </p:nvSpPr>
        <p:spPr>
          <a:xfrm>
            <a:off x="457201" y="2076450"/>
            <a:ext cx="2417762" cy="27051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 keep it short!</a:t>
            </a:r>
          </a:p>
          <a:p>
            <a:pPr lvl="1"/>
            <a:r>
              <a:rPr lang="en-US" dirty="0"/>
              <a:t>Second level</a:t>
            </a:r>
          </a:p>
          <a:p>
            <a:pPr lvl="2"/>
            <a:r>
              <a:rPr lang="en-US" dirty="0"/>
              <a:t>Third level</a:t>
            </a:r>
          </a:p>
        </p:txBody>
      </p:sp>
      <p:sp>
        <p:nvSpPr>
          <p:cNvPr id="18" name="Content Placeholder 3">
            <a:extLst>
              <a:ext uri="{FF2B5EF4-FFF2-40B4-BE49-F238E27FC236}">
                <a16:creationId xmlns:a16="http://schemas.microsoft.com/office/drawing/2014/main" id="{9E3929EB-8C6F-D945-92EC-B79572580E77}"/>
              </a:ext>
            </a:extLst>
          </p:cNvPr>
          <p:cNvSpPr>
            <a:spLocks noGrp="1"/>
          </p:cNvSpPr>
          <p:nvPr>
            <p:ph sz="quarter" idx="19" hasCustomPrompt="1"/>
          </p:nvPr>
        </p:nvSpPr>
        <p:spPr>
          <a:xfrm>
            <a:off x="6339590" y="3333751"/>
            <a:ext cx="2271010" cy="457200"/>
          </a:xfrm>
          <a:noFill/>
        </p:spPr>
        <p:txBody>
          <a:bodyPr lIns="137160" tIns="137160" rIns="137160" bIns="45720" anchor="b" anchorCtr="0">
            <a:normAutofit/>
          </a:bodyPr>
          <a:lstStyle>
            <a:lvl1pPr marL="0" indent="0">
              <a:buNone/>
              <a:defRPr sz="12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9" name="Content Placeholder 3">
            <a:extLst>
              <a:ext uri="{FF2B5EF4-FFF2-40B4-BE49-F238E27FC236}">
                <a16:creationId xmlns:a16="http://schemas.microsoft.com/office/drawing/2014/main" id="{075A62B3-5B8F-BA41-B788-72BE2AD41F88}"/>
              </a:ext>
            </a:extLst>
          </p:cNvPr>
          <p:cNvSpPr>
            <a:spLocks noGrp="1"/>
          </p:cNvSpPr>
          <p:nvPr>
            <p:ph sz="quarter" idx="20" hasCustomPrompt="1"/>
          </p:nvPr>
        </p:nvSpPr>
        <p:spPr>
          <a:xfrm>
            <a:off x="6339590" y="3790951"/>
            <a:ext cx="2271010" cy="1066799"/>
          </a:xfrm>
          <a:noFill/>
        </p:spPr>
        <p:txBody>
          <a:bodyPr lIns="137160" tIns="45720" rIns="137160" bIns="13716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Tree>
    <p:extLst>
      <p:ext uri="{BB962C8B-B14F-4D97-AF65-F5344CB8AC3E}">
        <p14:creationId xmlns:p14="http://schemas.microsoft.com/office/powerpoint/2010/main" val="2784850290"/>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1_2 image each with subtitle + body text">
    <p:spTree>
      <p:nvGrpSpPr>
        <p:cNvPr id="1" name=""/>
        <p:cNvGrpSpPr/>
        <p:nvPr/>
      </p:nvGrpSpPr>
      <p:grpSpPr>
        <a:xfrm>
          <a:off x="0" y="0"/>
          <a:ext cx="0" cy="0"/>
          <a:chOff x="0" y="0"/>
          <a:chExt cx="0" cy="0"/>
        </a:xfrm>
      </p:grpSpPr>
      <p:sp>
        <p:nvSpPr>
          <p:cNvPr id="32" name="Content Placeholder 3">
            <a:extLst>
              <a:ext uri="{FF2B5EF4-FFF2-40B4-BE49-F238E27FC236}">
                <a16:creationId xmlns:a16="http://schemas.microsoft.com/office/drawing/2014/main" id="{15AC7A20-C69C-BC4D-B437-E55CF39D7423}"/>
              </a:ext>
            </a:extLst>
          </p:cNvPr>
          <p:cNvSpPr>
            <a:spLocks noGrp="1" noChangeAspect="1"/>
          </p:cNvSpPr>
          <p:nvPr>
            <p:ph sz="quarter" idx="29" hasCustomPrompt="1"/>
          </p:nvPr>
        </p:nvSpPr>
        <p:spPr>
          <a:xfrm>
            <a:off x="467497" y="1574619"/>
            <a:ext cx="2351903" cy="3568881"/>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1219200" y="3022419"/>
            <a:ext cx="1920240" cy="6858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1219200" y="371475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2" name="Content Placeholder 3">
            <a:extLst>
              <a:ext uri="{FF2B5EF4-FFF2-40B4-BE49-F238E27FC236}">
                <a16:creationId xmlns:a16="http://schemas.microsoft.com/office/drawing/2014/main" id="{4E63FEF0-55B6-114F-A6B3-FE428535D08B}"/>
              </a:ext>
            </a:extLst>
          </p:cNvPr>
          <p:cNvSpPr>
            <a:spLocks noGrp="1" noChangeAspect="1"/>
          </p:cNvSpPr>
          <p:nvPr>
            <p:ph sz="quarter" idx="30" hasCustomPrompt="1"/>
          </p:nvPr>
        </p:nvSpPr>
        <p:spPr>
          <a:xfrm>
            <a:off x="3324997" y="1574619"/>
            <a:ext cx="2351903" cy="3568881"/>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4076700" y="3022419"/>
            <a:ext cx="1920240" cy="6858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4076700" y="371475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5" name="Content Placeholder 3">
            <a:extLst>
              <a:ext uri="{FF2B5EF4-FFF2-40B4-BE49-F238E27FC236}">
                <a16:creationId xmlns:a16="http://schemas.microsoft.com/office/drawing/2014/main" id="{BDBF2A4A-AD2B-F046-A13E-2CC51186C7DE}"/>
              </a:ext>
            </a:extLst>
          </p:cNvPr>
          <p:cNvSpPr>
            <a:spLocks noGrp="1" noChangeAspect="1"/>
          </p:cNvSpPr>
          <p:nvPr>
            <p:ph sz="quarter" idx="33" hasCustomPrompt="1"/>
          </p:nvPr>
        </p:nvSpPr>
        <p:spPr>
          <a:xfrm>
            <a:off x="6182497" y="1574619"/>
            <a:ext cx="2351903" cy="3568881"/>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32CD13D8-C553-9B43-ABFB-5E9C875FADCB}"/>
              </a:ext>
            </a:extLst>
          </p:cNvPr>
          <p:cNvSpPr>
            <a:spLocks noGrp="1"/>
          </p:cNvSpPr>
          <p:nvPr>
            <p:ph sz="quarter" idx="34" hasCustomPrompt="1"/>
          </p:nvPr>
        </p:nvSpPr>
        <p:spPr>
          <a:xfrm>
            <a:off x="6934200" y="3022419"/>
            <a:ext cx="1920240" cy="6858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E42E96DA-05ED-D243-90F0-D4A7AC201BF5}"/>
              </a:ext>
            </a:extLst>
          </p:cNvPr>
          <p:cNvSpPr>
            <a:spLocks noGrp="1"/>
          </p:cNvSpPr>
          <p:nvPr>
            <p:ph sz="quarter" idx="35" hasCustomPrompt="1"/>
          </p:nvPr>
        </p:nvSpPr>
        <p:spPr>
          <a:xfrm>
            <a:off x="6934200" y="371475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549417046"/>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2_2 image each with subtitle + body text">
    <p:spTree>
      <p:nvGrpSpPr>
        <p:cNvPr id="1" name=""/>
        <p:cNvGrpSpPr/>
        <p:nvPr/>
      </p:nvGrpSpPr>
      <p:grpSpPr>
        <a:xfrm>
          <a:off x="0" y="0"/>
          <a:ext cx="0" cy="0"/>
          <a:chOff x="0" y="0"/>
          <a:chExt cx="0" cy="0"/>
        </a:xfrm>
      </p:grpSpPr>
      <p:sp>
        <p:nvSpPr>
          <p:cNvPr id="32" name="Content Placeholder 3">
            <a:extLst>
              <a:ext uri="{FF2B5EF4-FFF2-40B4-BE49-F238E27FC236}">
                <a16:creationId xmlns:a16="http://schemas.microsoft.com/office/drawing/2014/main" id="{15AC7A20-C69C-BC4D-B437-E55CF39D7423}"/>
              </a:ext>
            </a:extLst>
          </p:cNvPr>
          <p:cNvSpPr>
            <a:spLocks noGrp="1" noChangeAspect="1"/>
          </p:cNvSpPr>
          <p:nvPr>
            <p:ph sz="quarter" idx="29" hasCustomPrompt="1"/>
          </p:nvPr>
        </p:nvSpPr>
        <p:spPr>
          <a:xfrm>
            <a:off x="467497" y="1574619"/>
            <a:ext cx="2651760" cy="2978331"/>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2" name="Content Placeholder 3">
            <a:extLst>
              <a:ext uri="{FF2B5EF4-FFF2-40B4-BE49-F238E27FC236}">
                <a16:creationId xmlns:a16="http://schemas.microsoft.com/office/drawing/2014/main" id="{4E63FEF0-55B6-114F-A6B3-FE428535D08B}"/>
              </a:ext>
            </a:extLst>
          </p:cNvPr>
          <p:cNvSpPr>
            <a:spLocks noGrp="1" noChangeAspect="1"/>
          </p:cNvSpPr>
          <p:nvPr>
            <p:ph sz="quarter" idx="30" hasCustomPrompt="1"/>
          </p:nvPr>
        </p:nvSpPr>
        <p:spPr>
          <a:xfrm>
            <a:off x="3246120" y="1574619"/>
            <a:ext cx="2651760" cy="2978331"/>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5" name="Content Placeholder 3">
            <a:extLst>
              <a:ext uri="{FF2B5EF4-FFF2-40B4-BE49-F238E27FC236}">
                <a16:creationId xmlns:a16="http://schemas.microsoft.com/office/drawing/2014/main" id="{BDBF2A4A-AD2B-F046-A13E-2CC51186C7DE}"/>
              </a:ext>
            </a:extLst>
          </p:cNvPr>
          <p:cNvSpPr>
            <a:spLocks noGrp="1" noChangeAspect="1"/>
          </p:cNvSpPr>
          <p:nvPr>
            <p:ph sz="quarter" idx="33" hasCustomPrompt="1"/>
          </p:nvPr>
        </p:nvSpPr>
        <p:spPr>
          <a:xfrm>
            <a:off x="6111240" y="1574619"/>
            <a:ext cx="2651760" cy="2978331"/>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4422277" y="3022419"/>
            <a:ext cx="1920240" cy="6858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4422277" y="371475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6" name="Content Placeholder 3">
            <a:extLst>
              <a:ext uri="{FF2B5EF4-FFF2-40B4-BE49-F238E27FC236}">
                <a16:creationId xmlns:a16="http://schemas.microsoft.com/office/drawing/2014/main" id="{32CD13D8-C553-9B43-ABFB-5E9C875FADCB}"/>
              </a:ext>
            </a:extLst>
          </p:cNvPr>
          <p:cNvSpPr>
            <a:spLocks noGrp="1"/>
          </p:cNvSpPr>
          <p:nvPr>
            <p:ph sz="quarter" idx="34" hasCustomPrompt="1"/>
          </p:nvPr>
        </p:nvSpPr>
        <p:spPr>
          <a:xfrm>
            <a:off x="6479677" y="3022419"/>
            <a:ext cx="1920240" cy="6858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E42E96DA-05ED-D243-90F0-D4A7AC201BF5}"/>
              </a:ext>
            </a:extLst>
          </p:cNvPr>
          <p:cNvSpPr>
            <a:spLocks noGrp="1"/>
          </p:cNvSpPr>
          <p:nvPr>
            <p:ph sz="quarter" idx="35" hasCustomPrompt="1"/>
          </p:nvPr>
        </p:nvSpPr>
        <p:spPr>
          <a:xfrm>
            <a:off x="6479677" y="371475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2364877" y="3022419"/>
            <a:ext cx="1920240" cy="6858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2364877" y="371475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Tree>
    <p:extLst>
      <p:ext uri="{BB962C8B-B14F-4D97-AF65-F5344CB8AC3E}">
        <p14:creationId xmlns:p14="http://schemas.microsoft.com/office/powerpoint/2010/main" val="3352316705"/>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1_3 image each with subtitle + body text">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userDrawn="1"/>
        </p:nvSpPr>
        <p:spPr>
          <a:xfrm>
            <a:off x="0" y="2887847"/>
            <a:ext cx="9144000" cy="2255653"/>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467497" y="3237976"/>
            <a:ext cx="2651760" cy="1490472"/>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467497" y="1397375"/>
            <a:ext cx="2651760" cy="1490472"/>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7497" y="2881460"/>
            <a:ext cx="26517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1" name="Content Placeholder 3">
            <a:extLst>
              <a:ext uri="{FF2B5EF4-FFF2-40B4-BE49-F238E27FC236}">
                <a16:creationId xmlns:a16="http://schemas.microsoft.com/office/drawing/2014/main" id="{16B809F6-FA4E-924A-B401-7F4C46B121C1}"/>
              </a:ext>
            </a:extLst>
          </p:cNvPr>
          <p:cNvSpPr>
            <a:spLocks noGrp="1"/>
          </p:cNvSpPr>
          <p:nvPr>
            <p:ph sz="half" idx="30" hasCustomPrompt="1"/>
          </p:nvPr>
        </p:nvSpPr>
        <p:spPr>
          <a:xfrm>
            <a:off x="3291840" y="3237976"/>
            <a:ext cx="2651760" cy="1490472"/>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6" name="Content Placeholder 3">
            <a:extLst>
              <a:ext uri="{FF2B5EF4-FFF2-40B4-BE49-F238E27FC236}">
                <a16:creationId xmlns:a16="http://schemas.microsoft.com/office/drawing/2014/main" id="{1A592BC2-CD25-7946-B073-3B5CE272ECA1}"/>
              </a:ext>
            </a:extLst>
          </p:cNvPr>
          <p:cNvSpPr>
            <a:spLocks noGrp="1"/>
          </p:cNvSpPr>
          <p:nvPr>
            <p:ph sz="quarter" idx="31" hasCustomPrompt="1"/>
          </p:nvPr>
        </p:nvSpPr>
        <p:spPr>
          <a:xfrm>
            <a:off x="3291840" y="1397375"/>
            <a:ext cx="2651760" cy="1490472"/>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7" name="Content Placeholder 3">
            <a:extLst>
              <a:ext uri="{FF2B5EF4-FFF2-40B4-BE49-F238E27FC236}">
                <a16:creationId xmlns:a16="http://schemas.microsoft.com/office/drawing/2014/main" id="{1C023B6E-F50F-6B4F-BB0D-25BB7E8C8591}"/>
              </a:ext>
            </a:extLst>
          </p:cNvPr>
          <p:cNvSpPr>
            <a:spLocks noGrp="1"/>
          </p:cNvSpPr>
          <p:nvPr>
            <p:ph sz="quarter" idx="32" hasCustomPrompt="1"/>
          </p:nvPr>
        </p:nvSpPr>
        <p:spPr>
          <a:xfrm>
            <a:off x="3291840" y="2881460"/>
            <a:ext cx="26517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8" name="Content Placeholder 3">
            <a:extLst>
              <a:ext uri="{FF2B5EF4-FFF2-40B4-BE49-F238E27FC236}">
                <a16:creationId xmlns:a16="http://schemas.microsoft.com/office/drawing/2014/main" id="{05509D20-557E-7F4F-8618-542438C490BA}"/>
              </a:ext>
            </a:extLst>
          </p:cNvPr>
          <p:cNvSpPr>
            <a:spLocks noGrp="1"/>
          </p:cNvSpPr>
          <p:nvPr>
            <p:ph sz="half" idx="33" hasCustomPrompt="1"/>
          </p:nvPr>
        </p:nvSpPr>
        <p:spPr>
          <a:xfrm>
            <a:off x="6116183" y="3237976"/>
            <a:ext cx="2651760" cy="1490472"/>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9" name="Content Placeholder 3">
            <a:extLst>
              <a:ext uri="{FF2B5EF4-FFF2-40B4-BE49-F238E27FC236}">
                <a16:creationId xmlns:a16="http://schemas.microsoft.com/office/drawing/2014/main" id="{157A14B8-DB9F-0649-A945-CCC8C7777ABD}"/>
              </a:ext>
            </a:extLst>
          </p:cNvPr>
          <p:cNvSpPr>
            <a:spLocks noGrp="1"/>
          </p:cNvSpPr>
          <p:nvPr>
            <p:ph sz="quarter" idx="34" hasCustomPrompt="1"/>
          </p:nvPr>
        </p:nvSpPr>
        <p:spPr>
          <a:xfrm>
            <a:off x="6116183" y="1397375"/>
            <a:ext cx="2651760" cy="1490472"/>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0" name="Content Placeholder 3">
            <a:extLst>
              <a:ext uri="{FF2B5EF4-FFF2-40B4-BE49-F238E27FC236}">
                <a16:creationId xmlns:a16="http://schemas.microsoft.com/office/drawing/2014/main" id="{CDA1F315-0513-4B41-A677-CA87DD3A63B4}"/>
              </a:ext>
            </a:extLst>
          </p:cNvPr>
          <p:cNvSpPr>
            <a:spLocks noGrp="1"/>
          </p:cNvSpPr>
          <p:nvPr>
            <p:ph sz="quarter" idx="35" hasCustomPrompt="1"/>
          </p:nvPr>
        </p:nvSpPr>
        <p:spPr>
          <a:xfrm>
            <a:off x="6116183" y="2881460"/>
            <a:ext cx="26517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3" name="Title 1">
            <a:extLst>
              <a:ext uri="{FF2B5EF4-FFF2-40B4-BE49-F238E27FC236}">
                <a16:creationId xmlns:a16="http://schemas.microsoft.com/office/drawing/2014/main" id="{5EFE7D30-4EBF-A243-AE4D-EE54C9A43989}"/>
              </a:ext>
            </a:extLst>
          </p:cNvPr>
          <p:cNvSpPr>
            <a:spLocks noGrp="1"/>
          </p:cNvSpPr>
          <p:nvPr>
            <p:ph type="title"/>
          </p:nvPr>
        </p:nvSpPr>
        <p:spPr>
          <a:xfrm>
            <a:off x="457200" y="590550"/>
            <a:ext cx="8305800" cy="74295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474822146"/>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4 images, Title, limited text">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2AF1CB3C-159C-3347-BFAC-E45F31299484}"/>
              </a:ext>
            </a:extLst>
          </p:cNvPr>
          <p:cNvSpPr/>
          <p:nvPr userDrawn="1"/>
        </p:nvSpPr>
        <p:spPr>
          <a:xfrm>
            <a:off x="503338" y="819150"/>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 name="Rectangle 19">
            <a:extLst>
              <a:ext uri="{FF2B5EF4-FFF2-40B4-BE49-F238E27FC236}">
                <a16:creationId xmlns:a16="http://schemas.microsoft.com/office/drawing/2014/main" id="{2BEE92EE-CB1A-564D-AFDA-ECC078177899}"/>
              </a:ext>
            </a:extLst>
          </p:cNvPr>
          <p:cNvSpPr/>
          <p:nvPr userDrawn="1"/>
        </p:nvSpPr>
        <p:spPr>
          <a:xfrm>
            <a:off x="2540115" y="819150"/>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113ADE27-8124-2E48-9321-9D361EB8E511}"/>
              </a:ext>
            </a:extLst>
          </p:cNvPr>
          <p:cNvSpPr/>
          <p:nvPr userDrawn="1"/>
        </p:nvSpPr>
        <p:spPr>
          <a:xfrm>
            <a:off x="2548581" y="2893719"/>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a:extLst>
              <a:ext uri="{FF2B5EF4-FFF2-40B4-BE49-F238E27FC236}">
                <a16:creationId xmlns:a16="http://schemas.microsoft.com/office/drawing/2014/main" id="{942C7726-2FB8-454D-88F1-E8C59C67CCDE}"/>
              </a:ext>
            </a:extLst>
          </p:cNvPr>
          <p:cNvSpPr/>
          <p:nvPr userDrawn="1"/>
        </p:nvSpPr>
        <p:spPr>
          <a:xfrm>
            <a:off x="4624723" y="2893719"/>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503337" y="819150"/>
            <a:ext cx="1965960" cy="1965958"/>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2558873" y="2886100"/>
            <a:ext cx="1947202" cy="1973579"/>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userDrawn="1"/>
        </p:nvPicPr>
        <p:blipFill rotWithShape="1">
          <a:blip r:embed="rId2"/>
          <a:srcRect l="24096"/>
          <a:stretch/>
        </p:blipFill>
        <p:spPr>
          <a:xfrm>
            <a:off x="0" y="115217"/>
            <a:ext cx="1066800" cy="287051"/>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userDrawn="1"/>
        </p:nvPicPr>
        <p:blipFill>
          <a:blip r:embed="rId3"/>
          <a:stretch>
            <a:fillRect/>
          </a:stretch>
        </p:blipFill>
        <p:spPr>
          <a:xfrm>
            <a:off x="115778" y="223913"/>
            <a:ext cx="752320" cy="69658"/>
          </a:xfrm>
          <a:prstGeom prst="rect">
            <a:avLst/>
          </a:prstGeom>
        </p:spPr>
      </p:pic>
      <p:sp>
        <p:nvSpPr>
          <p:cNvPr id="14" name="Content Placeholder 3">
            <a:extLst>
              <a:ext uri="{FF2B5EF4-FFF2-40B4-BE49-F238E27FC236}">
                <a16:creationId xmlns:a16="http://schemas.microsoft.com/office/drawing/2014/main" id="{92912BC2-1EE2-D842-A2B7-DE5424A867EB}"/>
              </a:ext>
            </a:extLst>
          </p:cNvPr>
          <p:cNvSpPr>
            <a:spLocks noGrp="1"/>
          </p:cNvSpPr>
          <p:nvPr>
            <p:ph sz="quarter" idx="31" hasCustomPrompt="1"/>
          </p:nvPr>
        </p:nvSpPr>
        <p:spPr>
          <a:xfrm>
            <a:off x="2540853" y="819150"/>
            <a:ext cx="1965221" cy="1965959"/>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5" name="Title 1">
            <a:extLst>
              <a:ext uri="{FF2B5EF4-FFF2-40B4-BE49-F238E27FC236}">
                <a16:creationId xmlns:a16="http://schemas.microsoft.com/office/drawing/2014/main" id="{AF89DF55-FF69-934F-BC9B-AA09EC400408}"/>
              </a:ext>
            </a:extLst>
          </p:cNvPr>
          <p:cNvSpPr txBox="1">
            <a:spLocks/>
          </p:cNvSpPr>
          <p:nvPr userDrawn="1"/>
        </p:nvSpPr>
        <p:spPr>
          <a:xfrm>
            <a:off x="4852143" y="895350"/>
            <a:ext cx="2417762" cy="800100"/>
          </a:xfrm>
          <a:prstGeom prst="rect">
            <a:avLst/>
          </a:prstGeom>
        </p:spPr>
        <p:txBody>
          <a:bodyPr vert="horz" lIns="0" tIns="45720" rIns="91440" bIns="45720" rtlCol="0" anchor="b">
            <a:normAutofit/>
          </a:bodyPr>
          <a:lstStyle>
            <a:lvl1pPr algn="l" defTabSz="914400" rtl="0" eaLnBrk="1" latinLnBrk="0" hangingPunct="1">
              <a:lnSpc>
                <a:spcPct val="90000"/>
              </a:lnSpc>
              <a:spcBef>
                <a:spcPct val="0"/>
              </a:spcBef>
              <a:buNone/>
              <a:defRPr sz="2400" b="1" kern="1200">
                <a:solidFill>
                  <a:srgbClr val="1B4D81"/>
                </a:solidFill>
                <a:latin typeface="Lato" panose="020F0502020204030203" pitchFamily="34" charset="0"/>
                <a:ea typeface="+mj-ea"/>
                <a:cs typeface="+mj-cs"/>
              </a:defRPr>
            </a:lvl1pPr>
          </a:lstStyle>
          <a:p>
            <a:r>
              <a:rPr lang="en-US" dirty="0"/>
              <a:t>Content slide for product </a:t>
            </a:r>
          </a:p>
        </p:txBody>
      </p:sp>
      <p:sp>
        <p:nvSpPr>
          <p:cNvPr id="17" name="Content Placeholder 3">
            <a:extLst>
              <a:ext uri="{FF2B5EF4-FFF2-40B4-BE49-F238E27FC236}">
                <a16:creationId xmlns:a16="http://schemas.microsoft.com/office/drawing/2014/main" id="{DB54329B-39FA-9948-8527-46859415990F}"/>
              </a:ext>
            </a:extLst>
          </p:cNvPr>
          <p:cNvSpPr>
            <a:spLocks noGrp="1"/>
          </p:cNvSpPr>
          <p:nvPr>
            <p:ph sz="half" idx="10" hasCustomPrompt="1"/>
          </p:nvPr>
        </p:nvSpPr>
        <p:spPr>
          <a:xfrm>
            <a:off x="4852144" y="1695450"/>
            <a:ext cx="2691656" cy="943227"/>
          </a:xfrm>
          <a:prstGeom prst="rect">
            <a:avLst/>
          </a:prstGeom>
        </p:spPr>
        <p:txBody>
          <a:bodyPr lIns="0">
            <a:normAutofit/>
          </a:bodyPr>
          <a:lstStyle>
            <a:lvl1pPr marL="0" indent="0">
              <a:lnSpc>
                <a:spcPct val="100000"/>
              </a:lnSpc>
              <a:buNone/>
              <a:defRPr sz="1400">
                <a:solidFill>
                  <a:srgbClr val="393A39"/>
                </a:solidFill>
                <a:latin typeface="Lato" panose="020F0502020204030203" pitchFamily="34" charset="0"/>
              </a:defRPr>
            </a:lvl1pPr>
            <a:lvl2pPr marL="292100" indent="0">
              <a:lnSpc>
                <a:spcPct val="100000"/>
              </a:lnSpc>
              <a:buFont typeface="Arial" panose="020B0604020202020204" pitchFamily="34" charset="0"/>
              <a:buNone/>
              <a:defRPr sz="1200">
                <a:solidFill>
                  <a:srgbClr val="393A39"/>
                </a:solidFill>
                <a:latin typeface="Lato" panose="020F0502020204030203" pitchFamily="34" charset="0"/>
              </a:defRPr>
            </a:lvl2pPr>
            <a:lvl3pPr marL="576262" indent="0">
              <a:lnSpc>
                <a:spcPct val="100000"/>
              </a:lnSpc>
              <a:buNone/>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ONLY, keep it short!</a:t>
            </a:r>
          </a:p>
        </p:txBody>
      </p:sp>
      <p:sp>
        <p:nvSpPr>
          <p:cNvPr id="18" name="Content Placeholder 3">
            <a:extLst>
              <a:ext uri="{FF2B5EF4-FFF2-40B4-BE49-F238E27FC236}">
                <a16:creationId xmlns:a16="http://schemas.microsoft.com/office/drawing/2014/main" id="{9E3929EB-8C6F-D945-92EC-B79572580E77}"/>
              </a:ext>
            </a:extLst>
          </p:cNvPr>
          <p:cNvSpPr>
            <a:spLocks noGrp="1"/>
          </p:cNvSpPr>
          <p:nvPr>
            <p:ph sz="quarter" idx="19" hasCustomPrompt="1"/>
          </p:nvPr>
        </p:nvSpPr>
        <p:spPr>
          <a:xfrm>
            <a:off x="503337" y="2886100"/>
            <a:ext cx="1935062" cy="457200"/>
          </a:xfrm>
          <a:noFill/>
        </p:spPr>
        <p:txBody>
          <a:bodyPr lIns="137160" tIns="137160" rIns="137160" bIns="45720" anchor="b" anchorCtr="0">
            <a:normAutofit/>
          </a:bodyPr>
          <a:lstStyle>
            <a:lvl1pPr marL="0" indent="0">
              <a:buNone/>
              <a:defRPr sz="1200" b="1">
                <a:solidFill>
                  <a:schemeClr val="accent2"/>
                </a:solidFill>
              </a:defRPr>
            </a:lvl1pPr>
            <a:lvl2pPr>
              <a:defRPr>
                <a:solidFill>
                  <a:schemeClr val="bg2"/>
                </a:solidFill>
              </a:defRPr>
            </a:lvl2pPr>
            <a:lvl3pPr>
              <a:defRPr>
                <a:solidFill>
                  <a:schemeClr val="bg2"/>
                </a:solidFill>
              </a:defRPr>
            </a:lvl3pPr>
          </a:lstStyle>
          <a:p>
            <a:pPr lvl="0"/>
            <a:r>
              <a:rPr lang="en-US" dirty="0"/>
              <a:t>Optional Short Title Here</a:t>
            </a:r>
          </a:p>
        </p:txBody>
      </p:sp>
      <p:sp>
        <p:nvSpPr>
          <p:cNvPr id="19" name="Content Placeholder 3">
            <a:extLst>
              <a:ext uri="{FF2B5EF4-FFF2-40B4-BE49-F238E27FC236}">
                <a16:creationId xmlns:a16="http://schemas.microsoft.com/office/drawing/2014/main" id="{075A62B3-5B8F-BA41-B788-72BE2AD41F88}"/>
              </a:ext>
            </a:extLst>
          </p:cNvPr>
          <p:cNvSpPr>
            <a:spLocks noGrp="1"/>
          </p:cNvSpPr>
          <p:nvPr>
            <p:ph sz="quarter" idx="20" hasCustomPrompt="1"/>
          </p:nvPr>
        </p:nvSpPr>
        <p:spPr>
          <a:xfrm>
            <a:off x="503337" y="3343300"/>
            <a:ext cx="1935062" cy="1066799"/>
          </a:xfrm>
          <a:noFill/>
        </p:spPr>
        <p:txBody>
          <a:bodyPr lIns="137160" tIns="45720" rIns="137160" bIns="13716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23" name="Content Placeholder 3">
            <a:extLst>
              <a:ext uri="{FF2B5EF4-FFF2-40B4-BE49-F238E27FC236}">
                <a16:creationId xmlns:a16="http://schemas.microsoft.com/office/drawing/2014/main" id="{B9EB7CA6-DB6B-5C45-9FED-7ADC8E9AB8DD}"/>
              </a:ext>
            </a:extLst>
          </p:cNvPr>
          <p:cNvSpPr>
            <a:spLocks noGrp="1"/>
          </p:cNvSpPr>
          <p:nvPr>
            <p:ph sz="quarter" idx="32" hasCustomPrompt="1"/>
          </p:nvPr>
        </p:nvSpPr>
        <p:spPr>
          <a:xfrm>
            <a:off x="4624723" y="2893719"/>
            <a:ext cx="1965960" cy="196596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Tree>
    <p:extLst>
      <p:ext uri="{BB962C8B-B14F-4D97-AF65-F5344CB8AC3E}">
        <p14:creationId xmlns:p14="http://schemas.microsoft.com/office/powerpoint/2010/main" val="3118373536"/>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Title, 4 image each with captions with title + body">
    <p:spTree>
      <p:nvGrpSpPr>
        <p:cNvPr id="1" name=""/>
        <p:cNvGrpSpPr/>
        <p:nvPr/>
      </p:nvGrpSpPr>
      <p:grpSpPr>
        <a:xfrm>
          <a:off x="0" y="0"/>
          <a:ext cx="0" cy="0"/>
          <a:chOff x="0" y="0"/>
          <a:chExt cx="0" cy="0"/>
        </a:xfrm>
      </p:grpSpPr>
      <p:sp>
        <p:nvSpPr>
          <p:cNvPr id="47" name="Content Placeholder 3">
            <a:extLst>
              <a:ext uri="{FF2B5EF4-FFF2-40B4-BE49-F238E27FC236}">
                <a16:creationId xmlns:a16="http://schemas.microsoft.com/office/drawing/2014/main" id="{88FAD3AE-C209-DD41-8D9F-F3C291DF9248}"/>
              </a:ext>
            </a:extLst>
          </p:cNvPr>
          <p:cNvSpPr>
            <a:spLocks noGrp="1"/>
          </p:cNvSpPr>
          <p:nvPr>
            <p:ph sz="quarter" idx="22" hasCustomPrompt="1"/>
          </p:nvPr>
        </p:nvSpPr>
        <p:spPr>
          <a:xfrm>
            <a:off x="2580968" y="1885950"/>
            <a:ext cx="1965960" cy="147218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57200" y="1885950"/>
            <a:ext cx="1965960" cy="1474470"/>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0" name="Rectangle 9">
            <a:extLst>
              <a:ext uri="{FF2B5EF4-FFF2-40B4-BE49-F238E27FC236}">
                <a16:creationId xmlns:a16="http://schemas.microsoft.com/office/drawing/2014/main" id="{4BF6B05F-53E1-8945-B16F-0DF3CF82F24C}"/>
              </a:ext>
            </a:extLst>
          </p:cNvPr>
          <p:cNvSpPr/>
          <p:nvPr userDrawn="1"/>
        </p:nvSpPr>
        <p:spPr>
          <a:xfrm>
            <a:off x="0" y="3358135"/>
            <a:ext cx="9144000" cy="1785365"/>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17" name="Content Placeholder 3">
            <a:extLst>
              <a:ext uri="{FF2B5EF4-FFF2-40B4-BE49-F238E27FC236}">
                <a16:creationId xmlns:a16="http://schemas.microsoft.com/office/drawing/2014/main" id="{F509B63B-1486-3540-B785-BB3D12EDB3BE}"/>
              </a:ext>
            </a:extLst>
          </p:cNvPr>
          <p:cNvSpPr>
            <a:spLocks noGrp="1"/>
          </p:cNvSpPr>
          <p:nvPr>
            <p:ph sz="quarter" idx="20" hasCustomPrompt="1"/>
          </p:nvPr>
        </p:nvSpPr>
        <p:spPr>
          <a:xfrm>
            <a:off x="457200" y="3714649"/>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3358134"/>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8" name="Content Placeholder 3">
            <a:extLst>
              <a:ext uri="{FF2B5EF4-FFF2-40B4-BE49-F238E27FC236}">
                <a16:creationId xmlns:a16="http://schemas.microsoft.com/office/drawing/2014/main" id="{216EF5B3-14E5-2446-9E37-8D3DA7F83FA6}"/>
              </a:ext>
            </a:extLst>
          </p:cNvPr>
          <p:cNvSpPr>
            <a:spLocks noGrp="1"/>
          </p:cNvSpPr>
          <p:nvPr>
            <p:ph sz="quarter" idx="23" hasCustomPrompt="1"/>
          </p:nvPr>
        </p:nvSpPr>
        <p:spPr>
          <a:xfrm>
            <a:off x="2580968" y="3714649"/>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49" name="Content Placeholder 3">
            <a:extLst>
              <a:ext uri="{FF2B5EF4-FFF2-40B4-BE49-F238E27FC236}">
                <a16:creationId xmlns:a16="http://schemas.microsoft.com/office/drawing/2014/main" id="{A33A5FF1-7CDE-394A-8F8F-43478A103928}"/>
              </a:ext>
            </a:extLst>
          </p:cNvPr>
          <p:cNvSpPr>
            <a:spLocks noGrp="1"/>
          </p:cNvSpPr>
          <p:nvPr>
            <p:ph sz="quarter" idx="24" hasCustomPrompt="1"/>
          </p:nvPr>
        </p:nvSpPr>
        <p:spPr>
          <a:xfrm>
            <a:off x="2580968" y="3358134"/>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0" name="Content Placeholder 3">
            <a:extLst>
              <a:ext uri="{FF2B5EF4-FFF2-40B4-BE49-F238E27FC236}">
                <a16:creationId xmlns:a16="http://schemas.microsoft.com/office/drawing/2014/main" id="{37AD7603-46FC-F347-AF65-9A5A450E8717}"/>
              </a:ext>
            </a:extLst>
          </p:cNvPr>
          <p:cNvSpPr>
            <a:spLocks noGrp="1"/>
          </p:cNvSpPr>
          <p:nvPr>
            <p:ph sz="quarter" idx="25" hasCustomPrompt="1"/>
          </p:nvPr>
        </p:nvSpPr>
        <p:spPr>
          <a:xfrm>
            <a:off x="4717024" y="1885950"/>
            <a:ext cx="1965960" cy="147218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1" name="Content Placeholder 3">
            <a:extLst>
              <a:ext uri="{FF2B5EF4-FFF2-40B4-BE49-F238E27FC236}">
                <a16:creationId xmlns:a16="http://schemas.microsoft.com/office/drawing/2014/main" id="{B34E1369-EF0E-B046-97D9-6341F2F2EA21}"/>
              </a:ext>
            </a:extLst>
          </p:cNvPr>
          <p:cNvSpPr>
            <a:spLocks noGrp="1"/>
          </p:cNvSpPr>
          <p:nvPr>
            <p:ph sz="quarter" idx="26" hasCustomPrompt="1"/>
          </p:nvPr>
        </p:nvSpPr>
        <p:spPr>
          <a:xfrm>
            <a:off x="4717024" y="3714649"/>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2" name="Content Placeholder 3">
            <a:extLst>
              <a:ext uri="{FF2B5EF4-FFF2-40B4-BE49-F238E27FC236}">
                <a16:creationId xmlns:a16="http://schemas.microsoft.com/office/drawing/2014/main" id="{63659F40-D8CA-2341-9DFD-6BA8E4B8640E}"/>
              </a:ext>
            </a:extLst>
          </p:cNvPr>
          <p:cNvSpPr>
            <a:spLocks noGrp="1"/>
          </p:cNvSpPr>
          <p:nvPr>
            <p:ph sz="quarter" idx="27" hasCustomPrompt="1"/>
          </p:nvPr>
        </p:nvSpPr>
        <p:spPr>
          <a:xfrm>
            <a:off x="4717024" y="3358134"/>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3" name="Content Placeholder 3">
            <a:extLst>
              <a:ext uri="{FF2B5EF4-FFF2-40B4-BE49-F238E27FC236}">
                <a16:creationId xmlns:a16="http://schemas.microsoft.com/office/drawing/2014/main" id="{A35135FD-AD75-964F-B113-BD252DDE92D5}"/>
              </a:ext>
            </a:extLst>
          </p:cNvPr>
          <p:cNvSpPr>
            <a:spLocks noGrp="1"/>
          </p:cNvSpPr>
          <p:nvPr>
            <p:ph sz="quarter" idx="28" hasCustomPrompt="1"/>
          </p:nvPr>
        </p:nvSpPr>
        <p:spPr>
          <a:xfrm>
            <a:off x="6840792" y="1885950"/>
            <a:ext cx="1965960" cy="147218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4" name="Content Placeholder 3">
            <a:extLst>
              <a:ext uri="{FF2B5EF4-FFF2-40B4-BE49-F238E27FC236}">
                <a16:creationId xmlns:a16="http://schemas.microsoft.com/office/drawing/2014/main" id="{D177B7A0-E491-2949-A749-674B4894CD6E}"/>
              </a:ext>
            </a:extLst>
          </p:cNvPr>
          <p:cNvSpPr>
            <a:spLocks noGrp="1"/>
          </p:cNvSpPr>
          <p:nvPr>
            <p:ph sz="quarter" idx="29" hasCustomPrompt="1"/>
          </p:nvPr>
        </p:nvSpPr>
        <p:spPr>
          <a:xfrm>
            <a:off x="6840792" y="3714649"/>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5" name="Content Placeholder 3">
            <a:extLst>
              <a:ext uri="{FF2B5EF4-FFF2-40B4-BE49-F238E27FC236}">
                <a16:creationId xmlns:a16="http://schemas.microsoft.com/office/drawing/2014/main" id="{B176513E-FA18-374C-AD1F-242628F462B4}"/>
              </a:ext>
            </a:extLst>
          </p:cNvPr>
          <p:cNvSpPr>
            <a:spLocks noGrp="1"/>
          </p:cNvSpPr>
          <p:nvPr>
            <p:ph sz="quarter" idx="30" hasCustomPrompt="1"/>
          </p:nvPr>
        </p:nvSpPr>
        <p:spPr>
          <a:xfrm>
            <a:off x="6840792" y="3358134"/>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Title 1">
            <a:extLst>
              <a:ext uri="{FF2B5EF4-FFF2-40B4-BE49-F238E27FC236}">
                <a16:creationId xmlns:a16="http://schemas.microsoft.com/office/drawing/2014/main" id="{2FA1BC06-C30C-E541-AF0C-1F21C8CBC4D8}"/>
              </a:ext>
            </a:extLst>
          </p:cNvPr>
          <p:cNvSpPr>
            <a:spLocks noGrp="1"/>
          </p:cNvSpPr>
          <p:nvPr>
            <p:ph type="title"/>
          </p:nvPr>
        </p:nvSpPr>
        <p:spPr>
          <a:xfrm>
            <a:off x="457200" y="829818"/>
            <a:ext cx="8305800" cy="74295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064036672"/>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1_Title, 4 image each with captions with title + bullets">
    <p:spTree>
      <p:nvGrpSpPr>
        <p:cNvPr id="1" name=""/>
        <p:cNvGrpSpPr/>
        <p:nvPr/>
      </p:nvGrpSpPr>
      <p:grpSpPr>
        <a:xfrm>
          <a:off x="0" y="0"/>
          <a:ext cx="0" cy="0"/>
          <a:chOff x="0" y="0"/>
          <a:chExt cx="0" cy="0"/>
        </a:xfrm>
      </p:grpSpPr>
      <p:sp>
        <p:nvSpPr>
          <p:cNvPr id="34" name="Content Placeholder 3">
            <a:extLst>
              <a:ext uri="{FF2B5EF4-FFF2-40B4-BE49-F238E27FC236}">
                <a16:creationId xmlns:a16="http://schemas.microsoft.com/office/drawing/2014/main" id="{E80BBB08-8B4C-AE45-BE9F-2ACF045CF6F5}"/>
              </a:ext>
            </a:extLst>
          </p:cNvPr>
          <p:cNvSpPr>
            <a:spLocks noGrp="1"/>
          </p:cNvSpPr>
          <p:nvPr>
            <p:ph sz="quarter" idx="31" hasCustomPrompt="1"/>
          </p:nvPr>
        </p:nvSpPr>
        <p:spPr>
          <a:xfrm>
            <a:off x="2591861" y="1567918"/>
            <a:ext cx="1965960" cy="110642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0" name="Rectangle 9">
            <a:extLst>
              <a:ext uri="{FF2B5EF4-FFF2-40B4-BE49-F238E27FC236}">
                <a16:creationId xmlns:a16="http://schemas.microsoft.com/office/drawing/2014/main" id="{4BF6B05F-53E1-8945-B16F-0DF3CF82F24C}"/>
              </a:ext>
            </a:extLst>
          </p:cNvPr>
          <p:cNvSpPr/>
          <p:nvPr userDrawn="1"/>
        </p:nvSpPr>
        <p:spPr>
          <a:xfrm>
            <a:off x="0" y="2683922"/>
            <a:ext cx="9144000" cy="2459578"/>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467497" y="3034050"/>
            <a:ext cx="196596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467497" y="1572802"/>
            <a:ext cx="1963970" cy="1104733"/>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7497" y="2677535"/>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3" name="Content Placeholder 3">
            <a:extLst>
              <a:ext uri="{FF2B5EF4-FFF2-40B4-BE49-F238E27FC236}">
                <a16:creationId xmlns:a16="http://schemas.microsoft.com/office/drawing/2014/main" id="{E53B2EB1-5F25-BD49-8343-92C06FD36ABC}"/>
              </a:ext>
            </a:extLst>
          </p:cNvPr>
          <p:cNvSpPr>
            <a:spLocks noGrp="1"/>
          </p:cNvSpPr>
          <p:nvPr>
            <p:ph sz="half" idx="30" hasCustomPrompt="1"/>
          </p:nvPr>
        </p:nvSpPr>
        <p:spPr>
          <a:xfrm>
            <a:off x="2591861" y="3034050"/>
            <a:ext cx="196596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5" name="Content Placeholder 3">
            <a:extLst>
              <a:ext uri="{FF2B5EF4-FFF2-40B4-BE49-F238E27FC236}">
                <a16:creationId xmlns:a16="http://schemas.microsoft.com/office/drawing/2014/main" id="{A464B442-D9C7-B94E-AD26-8A4ED3539C0A}"/>
              </a:ext>
            </a:extLst>
          </p:cNvPr>
          <p:cNvSpPr>
            <a:spLocks noGrp="1"/>
          </p:cNvSpPr>
          <p:nvPr>
            <p:ph sz="quarter" idx="32" hasCustomPrompt="1"/>
          </p:nvPr>
        </p:nvSpPr>
        <p:spPr>
          <a:xfrm>
            <a:off x="2591861" y="2677535"/>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4" name="Content Placeholder 3">
            <a:extLst>
              <a:ext uri="{FF2B5EF4-FFF2-40B4-BE49-F238E27FC236}">
                <a16:creationId xmlns:a16="http://schemas.microsoft.com/office/drawing/2014/main" id="{A0A4139A-772F-2F43-93E6-4E6798EEF1CD}"/>
              </a:ext>
            </a:extLst>
          </p:cNvPr>
          <p:cNvSpPr>
            <a:spLocks noGrp="1"/>
          </p:cNvSpPr>
          <p:nvPr>
            <p:ph sz="quarter" idx="33" hasCustomPrompt="1"/>
          </p:nvPr>
        </p:nvSpPr>
        <p:spPr>
          <a:xfrm>
            <a:off x="4712240" y="1567918"/>
            <a:ext cx="1965960" cy="110642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5" name="Content Placeholder 3">
            <a:extLst>
              <a:ext uri="{FF2B5EF4-FFF2-40B4-BE49-F238E27FC236}">
                <a16:creationId xmlns:a16="http://schemas.microsoft.com/office/drawing/2014/main" id="{B587A25C-C1CD-4A4E-AE0C-EDF159D1AD75}"/>
              </a:ext>
            </a:extLst>
          </p:cNvPr>
          <p:cNvSpPr>
            <a:spLocks noGrp="1"/>
          </p:cNvSpPr>
          <p:nvPr>
            <p:ph sz="half" idx="34" hasCustomPrompt="1"/>
          </p:nvPr>
        </p:nvSpPr>
        <p:spPr>
          <a:xfrm>
            <a:off x="4712240" y="3034050"/>
            <a:ext cx="196596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46" name="Content Placeholder 3">
            <a:extLst>
              <a:ext uri="{FF2B5EF4-FFF2-40B4-BE49-F238E27FC236}">
                <a16:creationId xmlns:a16="http://schemas.microsoft.com/office/drawing/2014/main" id="{006D9C7B-BE1F-2F48-9932-F7A5274B0C86}"/>
              </a:ext>
            </a:extLst>
          </p:cNvPr>
          <p:cNvSpPr>
            <a:spLocks noGrp="1"/>
          </p:cNvSpPr>
          <p:nvPr>
            <p:ph sz="quarter" idx="35" hasCustomPrompt="1"/>
          </p:nvPr>
        </p:nvSpPr>
        <p:spPr>
          <a:xfrm>
            <a:off x="4712240" y="2677535"/>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7" name="Content Placeholder 3">
            <a:extLst>
              <a:ext uri="{FF2B5EF4-FFF2-40B4-BE49-F238E27FC236}">
                <a16:creationId xmlns:a16="http://schemas.microsoft.com/office/drawing/2014/main" id="{4D16B98F-3C8A-4E4A-9AA5-82EDAB577C03}"/>
              </a:ext>
            </a:extLst>
          </p:cNvPr>
          <p:cNvSpPr>
            <a:spLocks noGrp="1"/>
          </p:cNvSpPr>
          <p:nvPr>
            <p:ph sz="quarter" idx="36" hasCustomPrompt="1"/>
          </p:nvPr>
        </p:nvSpPr>
        <p:spPr>
          <a:xfrm>
            <a:off x="6828634" y="1567918"/>
            <a:ext cx="1965960" cy="110642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8" name="Content Placeholder 3">
            <a:extLst>
              <a:ext uri="{FF2B5EF4-FFF2-40B4-BE49-F238E27FC236}">
                <a16:creationId xmlns:a16="http://schemas.microsoft.com/office/drawing/2014/main" id="{457B1C0B-C0BA-1340-A85D-FFCE14C89447}"/>
              </a:ext>
            </a:extLst>
          </p:cNvPr>
          <p:cNvSpPr>
            <a:spLocks noGrp="1"/>
          </p:cNvSpPr>
          <p:nvPr>
            <p:ph sz="half" idx="37" hasCustomPrompt="1"/>
          </p:nvPr>
        </p:nvSpPr>
        <p:spPr>
          <a:xfrm>
            <a:off x="6828634" y="3034050"/>
            <a:ext cx="196596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49" name="Content Placeholder 3">
            <a:extLst>
              <a:ext uri="{FF2B5EF4-FFF2-40B4-BE49-F238E27FC236}">
                <a16:creationId xmlns:a16="http://schemas.microsoft.com/office/drawing/2014/main" id="{F952A9E0-6228-5148-BA9C-12C66B2ADE02}"/>
              </a:ext>
            </a:extLst>
          </p:cNvPr>
          <p:cNvSpPr>
            <a:spLocks noGrp="1"/>
          </p:cNvSpPr>
          <p:nvPr>
            <p:ph sz="quarter" idx="38" hasCustomPrompt="1"/>
          </p:nvPr>
        </p:nvSpPr>
        <p:spPr>
          <a:xfrm>
            <a:off x="6828634" y="2677535"/>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Title 1">
            <a:extLst>
              <a:ext uri="{FF2B5EF4-FFF2-40B4-BE49-F238E27FC236}">
                <a16:creationId xmlns:a16="http://schemas.microsoft.com/office/drawing/2014/main" id="{2CD41E1C-45C4-2E4C-AB71-F892A91A1EAC}"/>
              </a:ext>
            </a:extLst>
          </p:cNvPr>
          <p:cNvSpPr>
            <a:spLocks noGrp="1"/>
          </p:cNvSpPr>
          <p:nvPr>
            <p:ph type="title"/>
          </p:nvPr>
        </p:nvSpPr>
        <p:spPr>
          <a:xfrm>
            <a:off x="457200" y="590550"/>
            <a:ext cx="8305800" cy="74295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856330993"/>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5 images with title + bullets">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userDrawn="1"/>
        </p:nvSpPr>
        <p:spPr>
          <a:xfrm>
            <a:off x="0" y="2683922"/>
            <a:ext cx="9144000" cy="2459578"/>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381022" y="3034050"/>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381022" y="1482865"/>
            <a:ext cx="1600200" cy="119786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381022" y="2677535"/>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68" name="Content Placeholder 3">
            <a:extLst>
              <a:ext uri="{FF2B5EF4-FFF2-40B4-BE49-F238E27FC236}">
                <a16:creationId xmlns:a16="http://schemas.microsoft.com/office/drawing/2014/main" id="{8B594A98-55B7-1246-AEE0-5FDE3E436BED}"/>
              </a:ext>
            </a:extLst>
          </p:cNvPr>
          <p:cNvSpPr>
            <a:spLocks noGrp="1"/>
          </p:cNvSpPr>
          <p:nvPr>
            <p:ph sz="half" idx="30" hasCustomPrompt="1"/>
          </p:nvPr>
        </p:nvSpPr>
        <p:spPr>
          <a:xfrm>
            <a:off x="2095522" y="3034050"/>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69" name="Content Placeholder 3">
            <a:extLst>
              <a:ext uri="{FF2B5EF4-FFF2-40B4-BE49-F238E27FC236}">
                <a16:creationId xmlns:a16="http://schemas.microsoft.com/office/drawing/2014/main" id="{9135D390-8302-B148-B61C-F2EB0A6B8E60}"/>
              </a:ext>
            </a:extLst>
          </p:cNvPr>
          <p:cNvSpPr>
            <a:spLocks noGrp="1"/>
          </p:cNvSpPr>
          <p:nvPr>
            <p:ph sz="quarter" idx="31" hasCustomPrompt="1"/>
          </p:nvPr>
        </p:nvSpPr>
        <p:spPr>
          <a:xfrm>
            <a:off x="2095524" y="1482865"/>
            <a:ext cx="1600200" cy="119786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0" name="Content Placeholder 3">
            <a:extLst>
              <a:ext uri="{FF2B5EF4-FFF2-40B4-BE49-F238E27FC236}">
                <a16:creationId xmlns:a16="http://schemas.microsoft.com/office/drawing/2014/main" id="{C429E927-13E4-5749-A6B0-9E7C5F36071B}"/>
              </a:ext>
            </a:extLst>
          </p:cNvPr>
          <p:cNvSpPr>
            <a:spLocks noGrp="1"/>
          </p:cNvSpPr>
          <p:nvPr>
            <p:ph sz="quarter" idx="32" hasCustomPrompt="1"/>
          </p:nvPr>
        </p:nvSpPr>
        <p:spPr>
          <a:xfrm>
            <a:off x="2095522" y="2677535"/>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1" name="Content Placeholder 3">
            <a:extLst>
              <a:ext uri="{FF2B5EF4-FFF2-40B4-BE49-F238E27FC236}">
                <a16:creationId xmlns:a16="http://schemas.microsoft.com/office/drawing/2014/main" id="{1C342233-4927-944A-8984-5E2A1A231A9E}"/>
              </a:ext>
            </a:extLst>
          </p:cNvPr>
          <p:cNvSpPr>
            <a:spLocks noGrp="1"/>
          </p:cNvSpPr>
          <p:nvPr>
            <p:ph sz="half" idx="33" hasCustomPrompt="1"/>
          </p:nvPr>
        </p:nvSpPr>
        <p:spPr>
          <a:xfrm>
            <a:off x="3810018" y="3034050"/>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2" name="Content Placeholder 3">
            <a:extLst>
              <a:ext uri="{FF2B5EF4-FFF2-40B4-BE49-F238E27FC236}">
                <a16:creationId xmlns:a16="http://schemas.microsoft.com/office/drawing/2014/main" id="{E5DADEB8-A31C-2947-9FF2-B8C7C448170A}"/>
              </a:ext>
            </a:extLst>
          </p:cNvPr>
          <p:cNvSpPr>
            <a:spLocks noGrp="1"/>
          </p:cNvSpPr>
          <p:nvPr>
            <p:ph sz="quarter" idx="34" hasCustomPrompt="1"/>
          </p:nvPr>
        </p:nvSpPr>
        <p:spPr>
          <a:xfrm>
            <a:off x="3810020" y="1482865"/>
            <a:ext cx="1600200" cy="119786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3" name="Content Placeholder 3">
            <a:extLst>
              <a:ext uri="{FF2B5EF4-FFF2-40B4-BE49-F238E27FC236}">
                <a16:creationId xmlns:a16="http://schemas.microsoft.com/office/drawing/2014/main" id="{EBD1B705-DE93-7C47-9AF9-6ECF4F926A39}"/>
              </a:ext>
            </a:extLst>
          </p:cNvPr>
          <p:cNvSpPr>
            <a:spLocks noGrp="1"/>
          </p:cNvSpPr>
          <p:nvPr>
            <p:ph sz="quarter" idx="35" hasCustomPrompt="1"/>
          </p:nvPr>
        </p:nvSpPr>
        <p:spPr>
          <a:xfrm>
            <a:off x="3810018" y="2677535"/>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4" name="Content Placeholder 3">
            <a:extLst>
              <a:ext uri="{FF2B5EF4-FFF2-40B4-BE49-F238E27FC236}">
                <a16:creationId xmlns:a16="http://schemas.microsoft.com/office/drawing/2014/main" id="{E182A473-23D7-FC41-8E6E-928368EE742D}"/>
              </a:ext>
            </a:extLst>
          </p:cNvPr>
          <p:cNvSpPr>
            <a:spLocks noGrp="1"/>
          </p:cNvSpPr>
          <p:nvPr>
            <p:ph sz="half" idx="36" hasCustomPrompt="1"/>
          </p:nvPr>
        </p:nvSpPr>
        <p:spPr>
          <a:xfrm>
            <a:off x="5524510" y="3034050"/>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5" name="Content Placeholder 3">
            <a:extLst>
              <a:ext uri="{FF2B5EF4-FFF2-40B4-BE49-F238E27FC236}">
                <a16:creationId xmlns:a16="http://schemas.microsoft.com/office/drawing/2014/main" id="{65B64471-861D-1C41-A965-8FC89E3EEDD9}"/>
              </a:ext>
            </a:extLst>
          </p:cNvPr>
          <p:cNvSpPr>
            <a:spLocks noGrp="1"/>
          </p:cNvSpPr>
          <p:nvPr>
            <p:ph sz="quarter" idx="37" hasCustomPrompt="1"/>
          </p:nvPr>
        </p:nvSpPr>
        <p:spPr>
          <a:xfrm>
            <a:off x="5524512" y="1482865"/>
            <a:ext cx="1600200" cy="119786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6" name="Content Placeholder 3">
            <a:extLst>
              <a:ext uri="{FF2B5EF4-FFF2-40B4-BE49-F238E27FC236}">
                <a16:creationId xmlns:a16="http://schemas.microsoft.com/office/drawing/2014/main" id="{F1669C60-8680-4649-8495-52945E083E58}"/>
              </a:ext>
            </a:extLst>
          </p:cNvPr>
          <p:cNvSpPr>
            <a:spLocks noGrp="1"/>
          </p:cNvSpPr>
          <p:nvPr>
            <p:ph sz="quarter" idx="38" hasCustomPrompt="1"/>
          </p:nvPr>
        </p:nvSpPr>
        <p:spPr>
          <a:xfrm>
            <a:off x="5524510" y="2677535"/>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7" name="Content Placeholder 3">
            <a:extLst>
              <a:ext uri="{FF2B5EF4-FFF2-40B4-BE49-F238E27FC236}">
                <a16:creationId xmlns:a16="http://schemas.microsoft.com/office/drawing/2014/main" id="{338917CB-5AD5-4944-A65E-AA566160C114}"/>
              </a:ext>
            </a:extLst>
          </p:cNvPr>
          <p:cNvSpPr>
            <a:spLocks noGrp="1"/>
          </p:cNvSpPr>
          <p:nvPr>
            <p:ph sz="half" idx="39" hasCustomPrompt="1"/>
          </p:nvPr>
        </p:nvSpPr>
        <p:spPr>
          <a:xfrm>
            <a:off x="7238998" y="3034050"/>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8" name="Content Placeholder 3">
            <a:extLst>
              <a:ext uri="{FF2B5EF4-FFF2-40B4-BE49-F238E27FC236}">
                <a16:creationId xmlns:a16="http://schemas.microsoft.com/office/drawing/2014/main" id="{692BBACE-53AB-9C45-BC70-65A594691A6D}"/>
              </a:ext>
            </a:extLst>
          </p:cNvPr>
          <p:cNvSpPr>
            <a:spLocks noGrp="1"/>
          </p:cNvSpPr>
          <p:nvPr>
            <p:ph sz="quarter" idx="40" hasCustomPrompt="1"/>
          </p:nvPr>
        </p:nvSpPr>
        <p:spPr>
          <a:xfrm>
            <a:off x="7239000" y="1482865"/>
            <a:ext cx="1600200" cy="119786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9" name="Content Placeholder 3">
            <a:extLst>
              <a:ext uri="{FF2B5EF4-FFF2-40B4-BE49-F238E27FC236}">
                <a16:creationId xmlns:a16="http://schemas.microsoft.com/office/drawing/2014/main" id="{894634CD-6884-094D-9979-41AB688FEAC9}"/>
              </a:ext>
            </a:extLst>
          </p:cNvPr>
          <p:cNvSpPr>
            <a:spLocks noGrp="1"/>
          </p:cNvSpPr>
          <p:nvPr>
            <p:ph sz="quarter" idx="41" hasCustomPrompt="1"/>
          </p:nvPr>
        </p:nvSpPr>
        <p:spPr>
          <a:xfrm>
            <a:off x="7238998" y="2677535"/>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80" name="Title 1">
            <a:extLst>
              <a:ext uri="{FF2B5EF4-FFF2-40B4-BE49-F238E27FC236}">
                <a16:creationId xmlns:a16="http://schemas.microsoft.com/office/drawing/2014/main" id="{1ACB9DE9-1DE3-FD4C-840A-5CED7A2C46B3}"/>
              </a:ext>
            </a:extLst>
          </p:cNvPr>
          <p:cNvSpPr>
            <a:spLocks noGrp="1"/>
          </p:cNvSpPr>
          <p:nvPr>
            <p:ph type="title"/>
          </p:nvPr>
        </p:nvSpPr>
        <p:spPr>
          <a:xfrm>
            <a:off x="457200" y="590550"/>
            <a:ext cx="8305800" cy="742950"/>
          </a:xfrm>
          <a:prstGeom prst="rect">
            <a:avLst/>
          </a:prstGeom>
        </p:spPr>
        <p:txBody>
          <a:bodyPr lIns="91440"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665163481"/>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2_8 images with captions">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userDrawn="1"/>
        </p:nvSpPr>
        <p:spPr>
          <a:xfrm>
            <a:off x="5715000" y="0"/>
            <a:ext cx="3429000" cy="51435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72327" y="1504948"/>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57200" y="1504950"/>
            <a:ext cx="1965960" cy="1472184"/>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72327"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87454" y="1504948"/>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87454"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02581" y="1504948"/>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02581"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12" name="Content Placeholder 3">
            <a:extLst>
              <a:ext uri="{FF2B5EF4-FFF2-40B4-BE49-F238E27FC236}">
                <a16:creationId xmlns:a16="http://schemas.microsoft.com/office/drawing/2014/main" id="{F12BC52A-186A-9B43-A602-388B5540D1E9}"/>
              </a:ext>
            </a:extLst>
          </p:cNvPr>
          <p:cNvSpPr>
            <a:spLocks noGrp="1"/>
          </p:cNvSpPr>
          <p:nvPr>
            <p:ph sz="half" idx="10" hasCustomPrompt="1"/>
          </p:nvPr>
        </p:nvSpPr>
        <p:spPr>
          <a:xfrm>
            <a:off x="457200" y="3486148"/>
            <a:ext cx="4864512" cy="1243222"/>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 Body text is preferred over bullets</a:t>
            </a:r>
          </a:p>
          <a:p>
            <a:pPr lvl="1"/>
            <a:r>
              <a:rPr lang="en-US" dirty="0"/>
              <a:t>Second level</a:t>
            </a:r>
          </a:p>
          <a:p>
            <a:pPr lvl="2"/>
            <a:r>
              <a:rPr lang="en-US" dirty="0"/>
              <a:t>Third level</a:t>
            </a:r>
          </a:p>
        </p:txBody>
      </p:sp>
      <p:sp>
        <p:nvSpPr>
          <p:cNvPr id="13" name="Title 1">
            <a:extLst>
              <a:ext uri="{FF2B5EF4-FFF2-40B4-BE49-F238E27FC236}">
                <a16:creationId xmlns:a16="http://schemas.microsoft.com/office/drawing/2014/main" id="{AC332FC9-5E40-7F4A-ADF7-3D2ADB4F03AF}"/>
              </a:ext>
            </a:extLst>
          </p:cNvPr>
          <p:cNvSpPr>
            <a:spLocks noGrp="1"/>
          </p:cNvSpPr>
          <p:nvPr>
            <p:ph type="title"/>
          </p:nvPr>
        </p:nvSpPr>
        <p:spPr>
          <a:xfrm>
            <a:off x="457200" y="590550"/>
            <a:ext cx="5105400" cy="742950"/>
          </a:xfrm>
          <a:prstGeom prst="rect">
            <a:avLst/>
          </a:prstGeom>
        </p:spPr>
        <p:txBody>
          <a:bodyPr lIns="0"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895476243"/>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6_8 images with captions">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C34551FB-B332-9440-9C5C-BC9D2C8CEF62}"/>
              </a:ext>
            </a:extLst>
          </p:cNvPr>
          <p:cNvSpPr/>
          <p:nvPr userDrawn="1"/>
        </p:nvSpPr>
        <p:spPr>
          <a:xfrm>
            <a:off x="0" y="0"/>
            <a:ext cx="3429000" cy="51435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pic>
        <p:nvPicPr>
          <p:cNvPr id="15" name="Picture 14">
            <a:extLst>
              <a:ext uri="{FF2B5EF4-FFF2-40B4-BE49-F238E27FC236}">
                <a16:creationId xmlns:a16="http://schemas.microsoft.com/office/drawing/2014/main" id="{F801C095-FC4F-B548-86F9-AF8655C17916}"/>
              </a:ext>
            </a:extLst>
          </p:cNvPr>
          <p:cNvPicPr>
            <a:picLocks noChangeAspect="1"/>
          </p:cNvPicPr>
          <p:nvPr userDrawn="1"/>
        </p:nvPicPr>
        <p:blipFill rotWithShape="1">
          <a:blip r:embed="rId2"/>
          <a:srcRect l="24096"/>
          <a:stretch/>
        </p:blipFill>
        <p:spPr>
          <a:xfrm>
            <a:off x="0" y="115217"/>
            <a:ext cx="1066800" cy="287051"/>
          </a:xfrm>
          <a:prstGeom prst="rect">
            <a:avLst/>
          </a:prstGeom>
        </p:spPr>
      </p:pic>
      <p:pic>
        <p:nvPicPr>
          <p:cNvPr id="17" name="Picture 16">
            <a:extLst>
              <a:ext uri="{FF2B5EF4-FFF2-40B4-BE49-F238E27FC236}">
                <a16:creationId xmlns:a16="http://schemas.microsoft.com/office/drawing/2014/main" id="{E31FA408-826D-594C-99A2-F4CA1B6EF291}"/>
              </a:ext>
            </a:extLst>
          </p:cNvPr>
          <p:cNvPicPr>
            <a:picLocks noChangeAspect="1"/>
          </p:cNvPicPr>
          <p:nvPr userDrawn="1"/>
        </p:nvPicPr>
        <p:blipFill>
          <a:blip r:embed="rId3"/>
          <a:stretch>
            <a:fillRect/>
          </a:stretch>
        </p:blipFill>
        <p:spPr>
          <a:xfrm>
            <a:off x="115778" y="223913"/>
            <a:ext cx="752320" cy="69658"/>
          </a:xfrm>
          <a:prstGeom prst="rect">
            <a:avLst/>
          </a:prstGeom>
        </p:spPr>
      </p:pic>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72327" y="1504948"/>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57200" y="1504950"/>
            <a:ext cx="1965960" cy="1472184"/>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72327"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87454" y="1504948"/>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87454"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02581" y="1504948"/>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02581"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12" name="Content Placeholder 3">
            <a:extLst>
              <a:ext uri="{FF2B5EF4-FFF2-40B4-BE49-F238E27FC236}">
                <a16:creationId xmlns:a16="http://schemas.microsoft.com/office/drawing/2014/main" id="{F12BC52A-186A-9B43-A602-388B5540D1E9}"/>
              </a:ext>
            </a:extLst>
          </p:cNvPr>
          <p:cNvSpPr>
            <a:spLocks noGrp="1"/>
          </p:cNvSpPr>
          <p:nvPr>
            <p:ph sz="half" idx="10" hasCustomPrompt="1"/>
          </p:nvPr>
        </p:nvSpPr>
        <p:spPr>
          <a:xfrm>
            <a:off x="3733800" y="3486148"/>
            <a:ext cx="4864512" cy="1243222"/>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 Body text is preferred over bullets</a:t>
            </a:r>
          </a:p>
          <a:p>
            <a:pPr lvl="1"/>
            <a:r>
              <a:rPr lang="en-US" dirty="0"/>
              <a:t>Second level</a:t>
            </a:r>
          </a:p>
          <a:p>
            <a:pPr lvl="2"/>
            <a:r>
              <a:rPr lang="en-US" dirty="0"/>
              <a:t>Third level</a:t>
            </a:r>
          </a:p>
        </p:txBody>
      </p:sp>
      <p:sp>
        <p:nvSpPr>
          <p:cNvPr id="13" name="Title 1">
            <a:extLst>
              <a:ext uri="{FF2B5EF4-FFF2-40B4-BE49-F238E27FC236}">
                <a16:creationId xmlns:a16="http://schemas.microsoft.com/office/drawing/2014/main" id="{AC332FC9-5E40-7F4A-ADF7-3D2ADB4F03AF}"/>
              </a:ext>
            </a:extLst>
          </p:cNvPr>
          <p:cNvSpPr>
            <a:spLocks noGrp="1"/>
          </p:cNvSpPr>
          <p:nvPr>
            <p:ph type="title"/>
          </p:nvPr>
        </p:nvSpPr>
        <p:spPr>
          <a:xfrm>
            <a:off x="3733800" y="590550"/>
            <a:ext cx="5034741" cy="742950"/>
          </a:xfrm>
          <a:prstGeom prst="rect">
            <a:avLst/>
          </a:prstGeom>
        </p:spPr>
        <p:txBody>
          <a:bodyPr lIns="0"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15494456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100E37-2066-457D-A866-CD6115300D34}"/>
              </a:ext>
            </a:extLst>
          </p:cNvPr>
          <p:cNvSpPr>
            <a:spLocks noGrp="1"/>
          </p:cNvSpPr>
          <p:nvPr>
            <p:ph type="ctrTitle" hasCustomPrompt="1"/>
          </p:nvPr>
        </p:nvSpPr>
        <p:spPr>
          <a:xfrm>
            <a:off x="1143000" y="841375"/>
            <a:ext cx="7010400" cy="1790700"/>
          </a:xfrm>
          <a:prstGeom prst="rect">
            <a:avLst/>
          </a:prstGeom>
        </p:spPr>
        <p:txBody>
          <a:bodyPr anchor="b">
            <a:normAutofit/>
          </a:bodyPr>
          <a:lstStyle>
            <a:lvl1pPr algn="ctr">
              <a:defRPr sz="3600" b="1">
                <a:solidFill>
                  <a:srgbClr val="1B4D81"/>
                </a:solidFill>
                <a:latin typeface="Lato" panose="020F0502020204030203" pitchFamily="34" charset="0"/>
              </a:defRPr>
            </a:lvl1pPr>
          </a:lstStyle>
          <a:p>
            <a:r>
              <a:rPr lang="en-US" dirty="0"/>
              <a:t>Section Header title</a:t>
            </a:r>
          </a:p>
        </p:txBody>
      </p:sp>
      <p:sp>
        <p:nvSpPr>
          <p:cNvPr id="3" name="Subtitle 2">
            <a:extLst>
              <a:ext uri="{FF2B5EF4-FFF2-40B4-BE49-F238E27FC236}">
                <a16:creationId xmlns:a16="http://schemas.microsoft.com/office/drawing/2014/main" id="{FBBC01D0-B230-4859-8CF6-4664E1E5F385}"/>
              </a:ext>
            </a:extLst>
          </p:cNvPr>
          <p:cNvSpPr>
            <a:spLocks noGrp="1"/>
          </p:cNvSpPr>
          <p:nvPr>
            <p:ph type="subTitle" idx="1" hasCustomPrompt="1"/>
          </p:nvPr>
        </p:nvSpPr>
        <p:spPr>
          <a:xfrm>
            <a:off x="1143000" y="2701925"/>
            <a:ext cx="7010400" cy="1241425"/>
          </a:xfrm>
          <a:prstGeom prst="rect">
            <a:avLst/>
          </a:prstGeom>
        </p:spPr>
        <p:txBody>
          <a:bodyPr>
            <a:normAutofit/>
          </a:bodyPr>
          <a:lstStyle>
            <a:lvl1pPr marL="0" indent="0" algn="ctr">
              <a:buNone/>
              <a:defRPr sz="1800">
                <a:solidFill>
                  <a:srgbClr val="393A39"/>
                </a:solidFill>
                <a:latin typeface="Lato" panose="020F0502020204030203"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Section subtitle</a:t>
            </a:r>
          </a:p>
        </p:txBody>
      </p:sp>
    </p:spTree>
    <p:extLst>
      <p:ext uri="{BB962C8B-B14F-4D97-AF65-F5344CB8AC3E}">
        <p14:creationId xmlns:p14="http://schemas.microsoft.com/office/powerpoint/2010/main" val="355481818"/>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1 image alone">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userDrawn="1"/>
        </p:nvSpPr>
        <p:spPr>
          <a:xfrm>
            <a:off x="0" y="2876550"/>
            <a:ext cx="9144000" cy="226695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1555354" y="1387823"/>
            <a:ext cx="6033292" cy="3393727"/>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(exception for the software background, but NEVER white). Crop at the edges!</a:t>
            </a:r>
          </a:p>
        </p:txBody>
      </p:sp>
      <p:sp>
        <p:nvSpPr>
          <p:cNvPr id="19" name="Text Placeholder 2">
            <a:extLst>
              <a:ext uri="{FF2B5EF4-FFF2-40B4-BE49-F238E27FC236}">
                <a16:creationId xmlns:a16="http://schemas.microsoft.com/office/drawing/2014/main" id="{20501915-90EE-1846-8F71-3B5AA397CBA9}"/>
              </a:ext>
            </a:extLst>
          </p:cNvPr>
          <p:cNvSpPr>
            <a:spLocks noGrp="1"/>
          </p:cNvSpPr>
          <p:nvPr>
            <p:ph type="body" sz="quarter" idx="18" hasCustomPrompt="1"/>
          </p:nvPr>
        </p:nvSpPr>
        <p:spPr>
          <a:xfrm>
            <a:off x="1555354" y="4838700"/>
            <a:ext cx="3103378" cy="304800"/>
          </a:xfrm>
        </p:spPr>
        <p:txBody>
          <a:bodyPr>
            <a:normAutofit/>
          </a:bodyPr>
          <a:lstStyle>
            <a:lvl1pPr marL="0" indent="0">
              <a:buNone/>
              <a:defRPr sz="900" b="0" i="1">
                <a:solidFill>
                  <a:schemeClr val="bg1">
                    <a:lumMod val="75000"/>
                  </a:schemeClr>
                </a:solidFill>
                <a:latin typeface="Lato" panose="020F0502020204030203" pitchFamily="34" charset="77"/>
              </a:defRPr>
            </a:lvl1pPr>
            <a:lvl2pPr marL="457200" indent="0">
              <a:buNone/>
              <a:defRPr/>
            </a:lvl2pPr>
            <a:lvl3pPr marL="914400" indent="0">
              <a:buNone/>
              <a:defRPr/>
            </a:lvl3pPr>
          </a:lstStyle>
          <a:p>
            <a:pPr lvl="0"/>
            <a:r>
              <a:rPr lang="en-US" dirty="0"/>
              <a:t>Short  caption in this style only if necessary</a:t>
            </a:r>
          </a:p>
        </p:txBody>
      </p:sp>
      <p:sp>
        <p:nvSpPr>
          <p:cNvPr id="20" name="Title 1">
            <a:extLst>
              <a:ext uri="{FF2B5EF4-FFF2-40B4-BE49-F238E27FC236}">
                <a16:creationId xmlns:a16="http://schemas.microsoft.com/office/drawing/2014/main" id="{A926AAB5-0EF8-C144-BDC0-B1C98EDAAB2A}"/>
              </a:ext>
            </a:extLst>
          </p:cNvPr>
          <p:cNvSpPr>
            <a:spLocks noGrp="1"/>
          </p:cNvSpPr>
          <p:nvPr>
            <p:ph type="title"/>
          </p:nvPr>
        </p:nvSpPr>
        <p:spPr>
          <a:xfrm>
            <a:off x="457200" y="590550"/>
            <a:ext cx="8305800" cy="742950"/>
          </a:xfrm>
          <a:prstGeom prst="rect">
            <a:avLst/>
          </a:prstGeom>
        </p:spPr>
        <p:txBody>
          <a:bodyPr lIns="0" anchor="ctr">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8591939"/>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3_8 images with captions">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userDrawn="1"/>
        </p:nvSpPr>
        <p:spPr>
          <a:xfrm>
            <a:off x="838200" y="2343150"/>
            <a:ext cx="8305800" cy="23622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noChangeAspect="1"/>
          </p:cNvSpPr>
          <p:nvPr>
            <p:ph sz="quarter" idx="29" hasCustomPrompt="1"/>
          </p:nvPr>
        </p:nvSpPr>
        <p:spPr>
          <a:xfrm>
            <a:off x="2584615"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noChangeAspect="1"/>
          </p:cNvSpPr>
          <p:nvPr>
            <p:ph sz="quarter" idx="21" hasCustomPrompt="1"/>
          </p:nvPr>
        </p:nvSpPr>
        <p:spPr>
          <a:xfrm>
            <a:off x="469488"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9488"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noChangeAspect="1"/>
          </p:cNvSpPr>
          <p:nvPr>
            <p:ph sz="quarter" idx="32" hasCustomPrompt="1"/>
          </p:nvPr>
        </p:nvSpPr>
        <p:spPr>
          <a:xfrm>
            <a:off x="4699742"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noChangeAspect="1"/>
          </p:cNvSpPr>
          <p:nvPr>
            <p:ph sz="quarter" idx="35" hasCustomPrompt="1"/>
          </p:nvPr>
        </p:nvSpPr>
        <p:spPr>
          <a:xfrm>
            <a:off x="6814869"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0" name="Title 1">
            <a:extLst>
              <a:ext uri="{FF2B5EF4-FFF2-40B4-BE49-F238E27FC236}">
                <a16:creationId xmlns:a16="http://schemas.microsoft.com/office/drawing/2014/main" id="{B9DC4B7C-6E2A-B849-8A1D-4166BC982008}"/>
              </a:ext>
            </a:extLst>
          </p:cNvPr>
          <p:cNvSpPr>
            <a:spLocks noGrp="1"/>
          </p:cNvSpPr>
          <p:nvPr>
            <p:ph type="title"/>
          </p:nvPr>
        </p:nvSpPr>
        <p:spPr>
          <a:xfrm>
            <a:off x="457200" y="590550"/>
            <a:ext cx="8305800" cy="742950"/>
          </a:xfrm>
          <a:prstGeom prst="rect">
            <a:avLst/>
          </a:prstGeom>
        </p:spPr>
        <p:txBody>
          <a:bodyPr lIns="0" anchor="ctr">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393335330"/>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4_8 images with captions">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userDrawn="1"/>
        </p:nvSpPr>
        <p:spPr>
          <a:xfrm>
            <a:off x="0" y="2343150"/>
            <a:ext cx="8305800" cy="23622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noChangeAspect="1"/>
          </p:cNvSpPr>
          <p:nvPr>
            <p:ph sz="quarter" idx="29" hasCustomPrompt="1"/>
          </p:nvPr>
        </p:nvSpPr>
        <p:spPr>
          <a:xfrm>
            <a:off x="2584615"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noChangeAspect="1"/>
          </p:cNvSpPr>
          <p:nvPr>
            <p:ph sz="quarter" idx="21" hasCustomPrompt="1"/>
          </p:nvPr>
        </p:nvSpPr>
        <p:spPr>
          <a:xfrm>
            <a:off x="469488"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9488"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noChangeAspect="1"/>
          </p:cNvSpPr>
          <p:nvPr>
            <p:ph sz="quarter" idx="32" hasCustomPrompt="1"/>
          </p:nvPr>
        </p:nvSpPr>
        <p:spPr>
          <a:xfrm>
            <a:off x="4699742"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noChangeAspect="1"/>
          </p:cNvSpPr>
          <p:nvPr>
            <p:ph sz="quarter" idx="35" hasCustomPrompt="1"/>
          </p:nvPr>
        </p:nvSpPr>
        <p:spPr>
          <a:xfrm>
            <a:off x="6814869"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0" name="Title 1">
            <a:extLst>
              <a:ext uri="{FF2B5EF4-FFF2-40B4-BE49-F238E27FC236}">
                <a16:creationId xmlns:a16="http://schemas.microsoft.com/office/drawing/2014/main" id="{B9DC4B7C-6E2A-B849-8A1D-4166BC982008}"/>
              </a:ext>
            </a:extLst>
          </p:cNvPr>
          <p:cNvSpPr>
            <a:spLocks noGrp="1"/>
          </p:cNvSpPr>
          <p:nvPr>
            <p:ph type="title"/>
          </p:nvPr>
        </p:nvSpPr>
        <p:spPr>
          <a:xfrm>
            <a:off x="457200" y="590550"/>
            <a:ext cx="8305800" cy="742950"/>
          </a:xfrm>
          <a:prstGeom prst="rect">
            <a:avLst/>
          </a:prstGeom>
        </p:spPr>
        <p:txBody>
          <a:bodyPr lIns="0" anchor="ctr">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169813619"/>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8 images with short titles + short body text">
    <p:spTree>
      <p:nvGrpSpPr>
        <p:cNvPr id="1" name=""/>
        <p:cNvGrpSpPr/>
        <p:nvPr/>
      </p:nvGrpSpPr>
      <p:grpSpPr>
        <a:xfrm>
          <a:off x="0" y="0"/>
          <a:ext cx="0" cy="0"/>
          <a:chOff x="0" y="0"/>
          <a:chExt cx="0" cy="0"/>
        </a:xfrm>
      </p:grpSpPr>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84615" y="12494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Or swap to no background just the outline if you don’t have transparent images (for ALL not just one)</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69488" y="12494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F509B63B-1486-3540-B785-BB3D12EDB3BE}"/>
              </a:ext>
            </a:extLst>
          </p:cNvPr>
          <p:cNvSpPr>
            <a:spLocks noGrp="1"/>
          </p:cNvSpPr>
          <p:nvPr>
            <p:ph sz="quarter" idx="20" hasCustomPrompt="1"/>
          </p:nvPr>
        </p:nvSpPr>
        <p:spPr>
          <a:xfrm>
            <a:off x="469488" y="26724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9488" y="23558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DDCDDB5F-C736-D147-8301-4A3D736D57CF}"/>
              </a:ext>
            </a:extLst>
          </p:cNvPr>
          <p:cNvSpPr>
            <a:spLocks noGrp="1"/>
          </p:cNvSpPr>
          <p:nvPr>
            <p:ph sz="quarter" idx="30" hasCustomPrompt="1"/>
          </p:nvPr>
        </p:nvSpPr>
        <p:spPr>
          <a:xfrm>
            <a:off x="2584615" y="26724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23558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99742" y="12494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5" name="Content Placeholder 3">
            <a:extLst>
              <a:ext uri="{FF2B5EF4-FFF2-40B4-BE49-F238E27FC236}">
                <a16:creationId xmlns:a16="http://schemas.microsoft.com/office/drawing/2014/main" id="{723D0923-782D-8B41-A888-106268924FA0}"/>
              </a:ext>
            </a:extLst>
          </p:cNvPr>
          <p:cNvSpPr>
            <a:spLocks noGrp="1"/>
          </p:cNvSpPr>
          <p:nvPr>
            <p:ph sz="quarter" idx="33" hasCustomPrompt="1"/>
          </p:nvPr>
        </p:nvSpPr>
        <p:spPr>
          <a:xfrm>
            <a:off x="4699742" y="26724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23558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14869" y="12494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8" name="Content Placeholder 3">
            <a:extLst>
              <a:ext uri="{FF2B5EF4-FFF2-40B4-BE49-F238E27FC236}">
                <a16:creationId xmlns:a16="http://schemas.microsoft.com/office/drawing/2014/main" id="{308A6F07-F6D4-0449-A153-80E89BFA7E47}"/>
              </a:ext>
            </a:extLst>
          </p:cNvPr>
          <p:cNvSpPr>
            <a:spLocks noGrp="1"/>
          </p:cNvSpPr>
          <p:nvPr>
            <p:ph sz="quarter" idx="36" hasCustomPrompt="1"/>
          </p:nvPr>
        </p:nvSpPr>
        <p:spPr>
          <a:xfrm>
            <a:off x="6814869" y="26724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23558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0" name="Content Placeholder 3">
            <a:extLst>
              <a:ext uri="{FF2B5EF4-FFF2-40B4-BE49-F238E27FC236}">
                <a16:creationId xmlns:a16="http://schemas.microsoft.com/office/drawing/2014/main" id="{B2312F08-5121-534F-93CC-985A6735DD08}"/>
              </a:ext>
            </a:extLst>
          </p:cNvPr>
          <p:cNvSpPr>
            <a:spLocks noGrp="1"/>
          </p:cNvSpPr>
          <p:nvPr>
            <p:ph sz="quarter" idx="38" hasCustomPrompt="1"/>
          </p:nvPr>
        </p:nvSpPr>
        <p:spPr>
          <a:xfrm>
            <a:off x="2584615" y="31798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1" name="Content Placeholder 3">
            <a:extLst>
              <a:ext uri="{FF2B5EF4-FFF2-40B4-BE49-F238E27FC236}">
                <a16:creationId xmlns:a16="http://schemas.microsoft.com/office/drawing/2014/main" id="{974D29D1-1450-7941-B469-59BBC46C78B1}"/>
              </a:ext>
            </a:extLst>
          </p:cNvPr>
          <p:cNvSpPr>
            <a:spLocks noGrp="1"/>
          </p:cNvSpPr>
          <p:nvPr>
            <p:ph sz="quarter" idx="39" hasCustomPrompt="1"/>
          </p:nvPr>
        </p:nvSpPr>
        <p:spPr>
          <a:xfrm>
            <a:off x="469488" y="31798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2" name="Content Placeholder 3">
            <a:extLst>
              <a:ext uri="{FF2B5EF4-FFF2-40B4-BE49-F238E27FC236}">
                <a16:creationId xmlns:a16="http://schemas.microsoft.com/office/drawing/2014/main" id="{01D220CE-D257-0F4E-9776-41E466D458FA}"/>
              </a:ext>
            </a:extLst>
          </p:cNvPr>
          <p:cNvSpPr>
            <a:spLocks noGrp="1"/>
          </p:cNvSpPr>
          <p:nvPr>
            <p:ph sz="quarter" idx="40" hasCustomPrompt="1"/>
          </p:nvPr>
        </p:nvSpPr>
        <p:spPr>
          <a:xfrm>
            <a:off x="469488" y="46028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3" name="Content Placeholder 3">
            <a:extLst>
              <a:ext uri="{FF2B5EF4-FFF2-40B4-BE49-F238E27FC236}">
                <a16:creationId xmlns:a16="http://schemas.microsoft.com/office/drawing/2014/main" id="{91285B5C-A27F-B24C-9BAE-EE7BBF9E5029}"/>
              </a:ext>
            </a:extLst>
          </p:cNvPr>
          <p:cNvSpPr>
            <a:spLocks noGrp="1"/>
          </p:cNvSpPr>
          <p:nvPr>
            <p:ph sz="quarter" idx="41" hasCustomPrompt="1"/>
          </p:nvPr>
        </p:nvSpPr>
        <p:spPr>
          <a:xfrm>
            <a:off x="469488" y="42862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4" name="Content Placeholder 3">
            <a:extLst>
              <a:ext uri="{FF2B5EF4-FFF2-40B4-BE49-F238E27FC236}">
                <a16:creationId xmlns:a16="http://schemas.microsoft.com/office/drawing/2014/main" id="{70BC8ECB-2D92-334B-A0CA-DEE86DA5ECCB}"/>
              </a:ext>
            </a:extLst>
          </p:cNvPr>
          <p:cNvSpPr>
            <a:spLocks noGrp="1"/>
          </p:cNvSpPr>
          <p:nvPr>
            <p:ph sz="quarter" idx="42" hasCustomPrompt="1"/>
          </p:nvPr>
        </p:nvSpPr>
        <p:spPr>
          <a:xfrm>
            <a:off x="2584615" y="46028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5" name="Content Placeholder 3">
            <a:extLst>
              <a:ext uri="{FF2B5EF4-FFF2-40B4-BE49-F238E27FC236}">
                <a16:creationId xmlns:a16="http://schemas.microsoft.com/office/drawing/2014/main" id="{091B1206-6B81-3F45-965D-E4AF980EFB15}"/>
              </a:ext>
            </a:extLst>
          </p:cNvPr>
          <p:cNvSpPr>
            <a:spLocks noGrp="1"/>
          </p:cNvSpPr>
          <p:nvPr>
            <p:ph sz="quarter" idx="43" hasCustomPrompt="1"/>
          </p:nvPr>
        </p:nvSpPr>
        <p:spPr>
          <a:xfrm>
            <a:off x="2584615" y="42862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6" name="Content Placeholder 3">
            <a:extLst>
              <a:ext uri="{FF2B5EF4-FFF2-40B4-BE49-F238E27FC236}">
                <a16:creationId xmlns:a16="http://schemas.microsoft.com/office/drawing/2014/main" id="{BE81E718-11C6-754D-867C-0BAB3EBDAF06}"/>
              </a:ext>
            </a:extLst>
          </p:cNvPr>
          <p:cNvSpPr>
            <a:spLocks noGrp="1"/>
          </p:cNvSpPr>
          <p:nvPr>
            <p:ph sz="quarter" idx="44" hasCustomPrompt="1"/>
          </p:nvPr>
        </p:nvSpPr>
        <p:spPr>
          <a:xfrm>
            <a:off x="4699742" y="31798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7" name="Content Placeholder 3">
            <a:extLst>
              <a:ext uri="{FF2B5EF4-FFF2-40B4-BE49-F238E27FC236}">
                <a16:creationId xmlns:a16="http://schemas.microsoft.com/office/drawing/2014/main" id="{A62BC874-6F55-7141-912E-511A108CB24E}"/>
              </a:ext>
            </a:extLst>
          </p:cNvPr>
          <p:cNvSpPr>
            <a:spLocks noGrp="1"/>
          </p:cNvSpPr>
          <p:nvPr>
            <p:ph sz="quarter" idx="45" hasCustomPrompt="1"/>
          </p:nvPr>
        </p:nvSpPr>
        <p:spPr>
          <a:xfrm>
            <a:off x="4699742" y="46028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8" name="Content Placeholder 3">
            <a:extLst>
              <a:ext uri="{FF2B5EF4-FFF2-40B4-BE49-F238E27FC236}">
                <a16:creationId xmlns:a16="http://schemas.microsoft.com/office/drawing/2014/main" id="{4DE1ADAD-C84E-6E4A-9D25-2FD777D88854}"/>
              </a:ext>
            </a:extLst>
          </p:cNvPr>
          <p:cNvSpPr>
            <a:spLocks noGrp="1"/>
          </p:cNvSpPr>
          <p:nvPr>
            <p:ph sz="quarter" idx="46" hasCustomPrompt="1"/>
          </p:nvPr>
        </p:nvSpPr>
        <p:spPr>
          <a:xfrm>
            <a:off x="4699742" y="42862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9" name="Content Placeholder 3">
            <a:extLst>
              <a:ext uri="{FF2B5EF4-FFF2-40B4-BE49-F238E27FC236}">
                <a16:creationId xmlns:a16="http://schemas.microsoft.com/office/drawing/2014/main" id="{7197F90C-AE58-8E48-B323-07042998936C}"/>
              </a:ext>
            </a:extLst>
          </p:cNvPr>
          <p:cNvSpPr>
            <a:spLocks noGrp="1"/>
          </p:cNvSpPr>
          <p:nvPr>
            <p:ph sz="quarter" idx="47" hasCustomPrompt="1"/>
          </p:nvPr>
        </p:nvSpPr>
        <p:spPr>
          <a:xfrm>
            <a:off x="6814869" y="31798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0" name="Content Placeholder 3">
            <a:extLst>
              <a:ext uri="{FF2B5EF4-FFF2-40B4-BE49-F238E27FC236}">
                <a16:creationId xmlns:a16="http://schemas.microsoft.com/office/drawing/2014/main" id="{13C372DA-FFE1-D448-8D51-8D0F0B6B17AC}"/>
              </a:ext>
            </a:extLst>
          </p:cNvPr>
          <p:cNvSpPr>
            <a:spLocks noGrp="1"/>
          </p:cNvSpPr>
          <p:nvPr>
            <p:ph sz="quarter" idx="48" hasCustomPrompt="1"/>
          </p:nvPr>
        </p:nvSpPr>
        <p:spPr>
          <a:xfrm>
            <a:off x="6814869" y="46028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41" name="Content Placeholder 3">
            <a:extLst>
              <a:ext uri="{FF2B5EF4-FFF2-40B4-BE49-F238E27FC236}">
                <a16:creationId xmlns:a16="http://schemas.microsoft.com/office/drawing/2014/main" id="{5645AF05-D54C-0B40-B8DA-0087A584E8B0}"/>
              </a:ext>
            </a:extLst>
          </p:cNvPr>
          <p:cNvSpPr>
            <a:spLocks noGrp="1"/>
          </p:cNvSpPr>
          <p:nvPr>
            <p:ph sz="quarter" idx="49" hasCustomPrompt="1"/>
          </p:nvPr>
        </p:nvSpPr>
        <p:spPr>
          <a:xfrm>
            <a:off x="6814869" y="42862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Title 1">
            <a:extLst>
              <a:ext uri="{FF2B5EF4-FFF2-40B4-BE49-F238E27FC236}">
                <a16:creationId xmlns:a16="http://schemas.microsoft.com/office/drawing/2014/main" id="{510DEEC1-B7D0-2F46-82BD-5E91A5F3D6C5}"/>
              </a:ext>
            </a:extLst>
          </p:cNvPr>
          <p:cNvSpPr>
            <a:spLocks noGrp="1"/>
          </p:cNvSpPr>
          <p:nvPr>
            <p:ph type="title"/>
          </p:nvPr>
        </p:nvSpPr>
        <p:spPr>
          <a:xfrm>
            <a:off x="457200" y="590550"/>
            <a:ext cx="8305800" cy="468080"/>
          </a:xfrm>
          <a:prstGeom prst="rect">
            <a:avLst/>
          </a:prstGeom>
        </p:spPr>
        <p:txBody>
          <a:bodyPr anchor="t">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046051106"/>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8 images with captions">
    <p:spTree>
      <p:nvGrpSpPr>
        <p:cNvPr id="1" name=""/>
        <p:cNvGrpSpPr/>
        <p:nvPr/>
      </p:nvGrpSpPr>
      <p:grpSpPr>
        <a:xfrm>
          <a:off x="0" y="0"/>
          <a:ext cx="0" cy="0"/>
          <a:chOff x="0" y="0"/>
          <a:chExt cx="0" cy="0"/>
        </a:xfrm>
      </p:grpSpPr>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84615"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69488"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9488" y="2584736"/>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2584736"/>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99742"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2584736"/>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14869"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2584736"/>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0" name="Content Placeholder 3">
            <a:extLst>
              <a:ext uri="{FF2B5EF4-FFF2-40B4-BE49-F238E27FC236}">
                <a16:creationId xmlns:a16="http://schemas.microsoft.com/office/drawing/2014/main" id="{B2312F08-5121-534F-93CC-985A6735DD08}"/>
              </a:ext>
            </a:extLst>
          </p:cNvPr>
          <p:cNvSpPr>
            <a:spLocks noGrp="1"/>
          </p:cNvSpPr>
          <p:nvPr>
            <p:ph sz="quarter" idx="38" hasCustomPrompt="1"/>
          </p:nvPr>
        </p:nvSpPr>
        <p:spPr>
          <a:xfrm>
            <a:off x="2584615"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1" name="Content Placeholder 3">
            <a:extLst>
              <a:ext uri="{FF2B5EF4-FFF2-40B4-BE49-F238E27FC236}">
                <a16:creationId xmlns:a16="http://schemas.microsoft.com/office/drawing/2014/main" id="{974D29D1-1450-7941-B469-59BBC46C78B1}"/>
              </a:ext>
            </a:extLst>
          </p:cNvPr>
          <p:cNvSpPr>
            <a:spLocks noGrp="1"/>
          </p:cNvSpPr>
          <p:nvPr>
            <p:ph sz="quarter" idx="39" hasCustomPrompt="1"/>
          </p:nvPr>
        </p:nvSpPr>
        <p:spPr>
          <a:xfrm>
            <a:off x="469488"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3" name="Content Placeholder 3">
            <a:extLst>
              <a:ext uri="{FF2B5EF4-FFF2-40B4-BE49-F238E27FC236}">
                <a16:creationId xmlns:a16="http://schemas.microsoft.com/office/drawing/2014/main" id="{91285B5C-A27F-B24C-9BAE-EE7BBF9E5029}"/>
              </a:ext>
            </a:extLst>
          </p:cNvPr>
          <p:cNvSpPr>
            <a:spLocks noGrp="1"/>
          </p:cNvSpPr>
          <p:nvPr>
            <p:ph sz="quarter" idx="41" hasCustomPrompt="1"/>
          </p:nvPr>
        </p:nvSpPr>
        <p:spPr>
          <a:xfrm>
            <a:off x="469488" y="4236355"/>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5" name="Content Placeholder 3">
            <a:extLst>
              <a:ext uri="{FF2B5EF4-FFF2-40B4-BE49-F238E27FC236}">
                <a16:creationId xmlns:a16="http://schemas.microsoft.com/office/drawing/2014/main" id="{091B1206-6B81-3F45-965D-E4AF980EFB15}"/>
              </a:ext>
            </a:extLst>
          </p:cNvPr>
          <p:cNvSpPr>
            <a:spLocks noGrp="1"/>
          </p:cNvSpPr>
          <p:nvPr>
            <p:ph sz="quarter" idx="43" hasCustomPrompt="1"/>
          </p:nvPr>
        </p:nvSpPr>
        <p:spPr>
          <a:xfrm>
            <a:off x="2584615" y="4236355"/>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6" name="Content Placeholder 3">
            <a:extLst>
              <a:ext uri="{FF2B5EF4-FFF2-40B4-BE49-F238E27FC236}">
                <a16:creationId xmlns:a16="http://schemas.microsoft.com/office/drawing/2014/main" id="{BE81E718-11C6-754D-867C-0BAB3EBDAF06}"/>
              </a:ext>
            </a:extLst>
          </p:cNvPr>
          <p:cNvSpPr>
            <a:spLocks noGrp="1"/>
          </p:cNvSpPr>
          <p:nvPr>
            <p:ph sz="quarter" idx="44" hasCustomPrompt="1"/>
          </p:nvPr>
        </p:nvSpPr>
        <p:spPr>
          <a:xfrm>
            <a:off x="4699742"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8" name="Content Placeholder 3">
            <a:extLst>
              <a:ext uri="{FF2B5EF4-FFF2-40B4-BE49-F238E27FC236}">
                <a16:creationId xmlns:a16="http://schemas.microsoft.com/office/drawing/2014/main" id="{4DE1ADAD-C84E-6E4A-9D25-2FD777D88854}"/>
              </a:ext>
            </a:extLst>
          </p:cNvPr>
          <p:cNvSpPr>
            <a:spLocks noGrp="1"/>
          </p:cNvSpPr>
          <p:nvPr>
            <p:ph sz="quarter" idx="46" hasCustomPrompt="1"/>
          </p:nvPr>
        </p:nvSpPr>
        <p:spPr>
          <a:xfrm>
            <a:off x="4699742" y="4236355"/>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9" name="Content Placeholder 3">
            <a:extLst>
              <a:ext uri="{FF2B5EF4-FFF2-40B4-BE49-F238E27FC236}">
                <a16:creationId xmlns:a16="http://schemas.microsoft.com/office/drawing/2014/main" id="{7197F90C-AE58-8E48-B323-07042998936C}"/>
              </a:ext>
            </a:extLst>
          </p:cNvPr>
          <p:cNvSpPr>
            <a:spLocks noGrp="1"/>
          </p:cNvSpPr>
          <p:nvPr>
            <p:ph sz="quarter" idx="47" hasCustomPrompt="1"/>
          </p:nvPr>
        </p:nvSpPr>
        <p:spPr>
          <a:xfrm>
            <a:off x="6814869"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1" name="Content Placeholder 3">
            <a:extLst>
              <a:ext uri="{FF2B5EF4-FFF2-40B4-BE49-F238E27FC236}">
                <a16:creationId xmlns:a16="http://schemas.microsoft.com/office/drawing/2014/main" id="{5645AF05-D54C-0B40-B8DA-0087A584E8B0}"/>
              </a:ext>
            </a:extLst>
          </p:cNvPr>
          <p:cNvSpPr>
            <a:spLocks noGrp="1"/>
          </p:cNvSpPr>
          <p:nvPr>
            <p:ph sz="quarter" idx="49" hasCustomPrompt="1"/>
          </p:nvPr>
        </p:nvSpPr>
        <p:spPr>
          <a:xfrm>
            <a:off x="6814869" y="4236355"/>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42" name="Title 1">
            <a:extLst>
              <a:ext uri="{FF2B5EF4-FFF2-40B4-BE49-F238E27FC236}">
                <a16:creationId xmlns:a16="http://schemas.microsoft.com/office/drawing/2014/main" id="{1185684B-7EB3-874B-85C2-74126A4C897C}"/>
              </a:ext>
            </a:extLst>
          </p:cNvPr>
          <p:cNvSpPr>
            <a:spLocks noGrp="1"/>
          </p:cNvSpPr>
          <p:nvPr>
            <p:ph type="title"/>
          </p:nvPr>
        </p:nvSpPr>
        <p:spPr>
          <a:xfrm>
            <a:off x="457200" y="590550"/>
            <a:ext cx="8305800" cy="468080"/>
          </a:xfrm>
          <a:prstGeom prst="rect">
            <a:avLst/>
          </a:prstGeom>
        </p:spPr>
        <p:txBody>
          <a:bodyPr anchor="t">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877530415"/>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10 images with captions">
    <p:spTree>
      <p:nvGrpSpPr>
        <p:cNvPr id="1" name=""/>
        <p:cNvGrpSpPr/>
        <p:nvPr/>
      </p:nvGrpSpPr>
      <p:grpSpPr>
        <a:xfrm>
          <a:off x="0" y="0"/>
          <a:ext cx="0" cy="0"/>
          <a:chOff x="0" y="0"/>
          <a:chExt cx="0" cy="0"/>
        </a:xfrm>
      </p:grpSpPr>
      <p:sp>
        <p:nvSpPr>
          <p:cNvPr id="34" name="Content Placeholder 3">
            <a:extLst>
              <a:ext uri="{FF2B5EF4-FFF2-40B4-BE49-F238E27FC236}">
                <a16:creationId xmlns:a16="http://schemas.microsoft.com/office/drawing/2014/main" id="{0FD1A557-27D3-3444-B648-617B453087D1}"/>
              </a:ext>
            </a:extLst>
          </p:cNvPr>
          <p:cNvSpPr>
            <a:spLocks noGrp="1"/>
          </p:cNvSpPr>
          <p:nvPr>
            <p:ph sz="quarter" idx="21" hasCustomPrompt="1"/>
          </p:nvPr>
        </p:nvSpPr>
        <p:spPr>
          <a:xfrm>
            <a:off x="4572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if using the solid background</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Align text center if white </a:t>
            </a:r>
            <a:r>
              <a:rPr lang="en-US" dirty="0" err="1"/>
              <a:t>bkgnd</a:t>
            </a:r>
            <a:endParaRPr lang="en-US" dirty="0"/>
          </a:p>
        </p:txBody>
      </p:sp>
      <p:sp>
        <p:nvSpPr>
          <p:cNvPr id="42" name="Title 1">
            <a:extLst>
              <a:ext uri="{FF2B5EF4-FFF2-40B4-BE49-F238E27FC236}">
                <a16:creationId xmlns:a16="http://schemas.microsoft.com/office/drawing/2014/main" id="{1185684B-7EB3-874B-85C2-74126A4C897C}"/>
              </a:ext>
            </a:extLst>
          </p:cNvPr>
          <p:cNvSpPr>
            <a:spLocks noGrp="1"/>
          </p:cNvSpPr>
          <p:nvPr>
            <p:ph type="title"/>
          </p:nvPr>
        </p:nvSpPr>
        <p:spPr>
          <a:xfrm>
            <a:off x="457200" y="590550"/>
            <a:ext cx="8305800" cy="468080"/>
          </a:xfrm>
          <a:prstGeom prst="rect">
            <a:avLst/>
          </a:prstGeom>
        </p:spPr>
        <p:txBody>
          <a:bodyPr anchor="t">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45" name="Content Placeholder 3">
            <a:extLst>
              <a:ext uri="{FF2B5EF4-FFF2-40B4-BE49-F238E27FC236}">
                <a16:creationId xmlns:a16="http://schemas.microsoft.com/office/drawing/2014/main" id="{514E8FA2-B67C-DF44-869F-B67F8CB3460A}"/>
              </a:ext>
            </a:extLst>
          </p:cNvPr>
          <p:cNvSpPr>
            <a:spLocks noGrp="1"/>
          </p:cNvSpPr>
          <p:nvPr>
            <p:ph sz="quarter" idx="22" hasCustomPrompt="1"/>
          </p:nvPr>
        </p:nvSpPr>
        <p:spPr>
          <a:xfrm>
            <a:off x="21336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Add the background blue color to all if you have transparent images</a:t>
            </a:r>
          </a:p>
        </p:txBody>
      </p:sp>
      <p:sp>
        <p:nvSpPr>
          <p:cNvPr id="47" name="Content Placeholder 3">
            <a:extLst>
              <a:ext uri="{FF2B5EF4-FFF2-40B4-BE49-F238E27FC236}">
                <a16:creationId xmlns:a16="http://schemas.microsoft.com/office/drawing/2014/main" id="{EEB8B18F-4FBC-9140-90B6-A0CDF8BE3AEB}"/>
              </a:ext>
            </a:extLst>
          </p:cNvPr>
          <p:cNvSpPr>
            <a:spLocks noGrp="1"/>
          </p:cNvSpPr>
          <p:nvPr>
            <p:ph sz="quarter" idx="23" hasCustomPrompt="1"/>
          </p:nvPr>
        </p:nvSpPr>
        <p:spPr>
          <a:xfrm>
            <a:off x="21336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Align text left if solid background</a:t>
            </a:r>
          </a:p>
        </p:txBody>
      </p:sp>
      <p:sp>
        <p:nvSpPr>
          <p:cNvPr id="48" name="Content Placeholder 3">
            <a:extLst>
              <a:ext uri="{FF2B5EF4-FFF2-40B4-BE49-F238E27FC236}">
                <a16:creationId xmlns:a16="http://schemas.microsoft.com/office/drawing/2014/main" id="{4BEB108C-4568-064F-8ABF-CCC569AEA8F0}"/>
              </a:ext>
            </a:extLst>
          </p:cNvPr>
          <p:cNvSpPr>
            <a:spLocks noGrp="1"/>
          </p:cNvSpPr>
          <p:nvPr>
            <p:ph sz="quarter" idx="24" hasCustomPrompt="1"/>
          </p:nvPr>
        </p:nvSpPr>
        <p:spPr>
          <a:xfrm>
            <a:off x="38100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Use the outline only if you don’t have transparent backgrounds</a:t>
            </a:r>
          </a:p>
        </p:txBody>
      </p:sp>
      <p:sp>
        <p:nvSpPr>
          <p:cNvPr id="49" name="Content Placeholder 3">
            <a:extLst>
              <a:ext uri="{FF2B5EF4-FFF2-40B4-BE49-F238E27FC236}">
                <a16:creationId xmlns:a16="http://schemas.microsoft.com/office/drawing/2014/main" id="{88783318-437C-BF4F-AE11-0130FCABA632}"/>
              </a:ext>
            </a:extLst>
          </p:cNvPr>
          <p:cNvSpPr>
            <a:spLocks noGrp="1"/>
          </p:cNvSpPr>
          <p:nvPr>
            <p:ph sz="quarter" idx="25" hasCustomPrompt="1"/>
          </p:nvPr>
        </p:nvSpPr>
        <p:spPr>
          <a:xfrm>
            <a:off x="38100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Captions no longer than 2 lines</a:t>
            </a:r>
          </a:p>
        </p:txBody>
      </p:sp>
      <p:sp>
        <p:nvSpPr>
          <p:cNvPr id="50" name="Content Placeholder 3">
            <a:extLst>
              <a:ext uri="{FF2B5EF4-FFF2-40B4-BE49-F238E27FC236}">
                <a16:creationId xmlns:a16="http://schemas.microsoft.com/office/drawing/2014/main" id="{60D69093-5942-2F4A-837D-D5627B649387}"/>
              </a:ext>
            </a:extLst>
          </p:cNvPr>
          <p:cNvSpPr>
            <a:spLocks noGrp="1"/>
          </p:cNvSpPr>
          <p:nvPr>
            <p:ph sz="quarter" idx="26" hasCustomPrompt="1"/>
          </p:nvPr>
        </p:nvSpPr>
        <p:spPr>
          <a:xfrm>
            <a:off x="54864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1" name="Content Placeholder 3">
            <a:extLst>
              <a:ext uri="{FF2B5EF4-FFF2-40B4-BE49-F238E27FC236}">
                <a16:creationId xmlns:a16="http://schemas.microsoft.com/office/drawing/2014/main" id="{D262EF29-B002-F444-BB27-3AE712302E15}"/>
              </a:ext>
            </a:extLst>
          </p:cNvPr>
          <p:cNvSpPr>
            <a:spLocks noGrp="1"/>
          </p:cNvSpPr>
          <p:nvPr>
            <p:ph sz="quarter" idx="27" hasCustomPrompt="1"/>
          </p:nvPr>
        </p:nvSpPr>
        <p:spPr>
          <a:xfrm>
            <a:off x="54864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2" name="Content Placeholder 3">
            <a:extLst>
              <a:ext uri="{FF2B5EF4-FFF2-40B4-BE49-F238E27FC236}">
                <a16:creationId xmlns:a16="http://schemas.microsoft.com/office/drawing/2014/main" id="{128656FA-B401-3D45-B9B6-8B5FF8CED57B}"/>
              </a:ext>
            </a:extLst>
          </p:cNvPr>
          <p:cNvSpPr>
            <a:spLocks noGrp="1"/>
          </p:cNvSpPr>
          <p:nvPr>
            <p:ph sz="quarter" idx="28" hasCustomPrompt="1"/>
          </p:nvPr>
        </p:nvSpPr>
        <p:spPr>
          <a:xfrm>
            <a:off x="71628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3" name="Content Placeholder 3">
            <a:extLst>
              <a:ext uri="{FF2B5EF4-FFF2-40B4-BE49-F238E27FC236}">
                <a16:creationId xmlns:a16="http://schemas.microsoft.com/office/drawing/2014/main" id="{7CB89430-A3A0-A641-8787-A7AE6F29A8A6}"/>
              </a:ext>
            </a:extLst>
          </p:cNvPr>
          <p:cNvSpPr>
            <a:spLocks noGrp="1"/>
          </p:cNvSpPr>
          <p:nvPr>
            <p:ph sz="quarter" idx="29" hasCustomPrompt="1"/>
          </p:nvPr>
        </p:nvSpPr>
        <p:spPr>
          <a:xfrm>
            <a:off x="71628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4" name="Content Placeholder 3">
            <a:extLst>
              <a:ext uri="{FF2B5EF4-FFF2-40B4-BE49-F238E27FC236}">
                <a16:creationId xmlns:a16="http://schemas.microsoft.com/office/drawing/2014/main" id="{7571DCA7-594E-494F-AADE-BC41B66BBFCE}"/>
              </a:ext>
            </a:extLst>
          </p:cNvPr>
          <p:cNvSpPr>
            <a:spLocks noGrp="1"/>
          </p:cNvSpPr>
          <p:nvPr>
            <p:ph sz="quarter" idx="30" hasCustomPrompt="1"/>
          </p:nvPr>
        </p:nvSpPr>
        <p:spPr>
          <a:xfrm>
            <a:off x="4572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image </a:t>
            </a:r>
            <a:r>
              <a:rPr lang="en-US" dirty="0"/>
              <a:t>ONLY</a:t>
            </a:r>
          </a:p>
        </p:txBody>
      </p:sp>
      <p:sp>
        <p:nvSpPr>
          <p:cNvPr id="55" name="Content Placeholder 3">
            <a:extLst>
              <a:ext uri="{FF2B5EF4-FFF2-40B4-BE49-F238E27FC236}">
                <a16:creationId xmlns:a16="http://schemas.microsoft.com/office/drawing/2014/main" id="{BB5159A4-78B1-4544-A0AB-77A77FFECA21}"/>
              </a:ext>
            </a:extLst>
          </p:cNvPr>
          <p:cNvSpPr>
            <a:spLocks noGrp="1"/>
          </p:cNvSpPr>
          <p:nvPr>
            <p:ph sz="quarter" idx="31" hasCustomPrompt="1"/>
          </p:nvPr>
        </p:nvSpPr>
        <p:spPr>
          <a:xfrm>
            <a:off x="4572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6" name="Content Placeholder 3">
            <a:extLst>
              <a:ext uri="{FF2B5EF4-FFF2-40B4-BE49-F238E27FC236}">
                <a16:creationId xmlns:a16="http://schemas.microsoft.com/office/drawing/2014/main" id="{DC3FBC57-26A1-A840-9EB7-BB175D4D6B92}"/>
              </a:ext>
            </a:extLst>
          </p:cNvPr>
          <p:cNvSpPr>
            <a:spLocks noGrp="1"/>
          </p:cNvSpPr>
          <p:nvPr>
            <p:ph sz="quarter" idx="32" hasCustomPrompt="1"/>
          </p:nvPr>
        </p:nvSpPr>
        <p:spPr>
          <a:xfrm>
            <a:off x="21336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7" name="Content Placeholder 3">
            <a:extLst>
              <a:ext uri="{FF2B5EF4-FFF2-40B4-BE49-F238E27FC236}">
                <a16:creationId xmlns:a16="http://schemas.microsoft.com/office/drawing/2014/main" id="{142B5D21-DDD3-FF4B-8CA6-EE386537D307}"/>
              </a:ext>
            </a:extLst>
          </p:cNvPr>
          <p:cNvSpPr>
            <a:spLocks noGrp="1"/>
          </p:cNvSpPr>
          <p:nvPr>
            <p:ph sz="quarter" idx="33" hasCustomPrompt="1"/>
          </p:nvPr>
        </p:nvSpPr>
        <p:spPr>
          <a:xfrm>
            <a:off x="21336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8" name="Content Placeholder 3">
            <a:extLst>
              <a:ext uri="{FF2B5EF4-FFF2-40B4-BE49-F238E27FC236}">
                <a16:creationId xmlns:a16="http://schemas.microsoft.com/office/drawing/2014/main" id="{3962A4AF-E295-3441-A76C-0DC350D83F13}"/>
              </a:ext>
            </a:extLst>
          </p:cNvPr>
          <p:cNvSpPr>
            <a:spLocks noGrp="1"/>
          </p:cNvSpPr>
          <p:nvPr>
            <p:ph sz="quarter" idx="34" hasCustomPrompt="1"/>
          </p:nvPr>
        </p:nvSpPr>
        <p:spPr>
          <a:xfrm>
            <a:off x="38100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9" name="Content Placeholder 3">
            <a:extLst>
              <a:ext uri="{FF2B5EF4-FFF2-40B4-BE49-F238E27FC236}">
                <a16:creationId xmlns:a16="http://schemas.microsoft.com/office/drawing/2014/main" id="{44D1F572-C9BC-C747-B6B3-2A807FEB5291}"/>
              </a:ext>
            </a:extLst>
          </p:cNvPr>
          <p:cNvSpPr>
            <a:spLocks noGrp="1"/>
          </p:cNvSpPr>
          <p:nvPr>
            <p:ph sz="quarter" idx="35" hasCustomPrompt="1"/>
          </p:nvPr>
        </p:nvSpPr>
        <p:spPr>
          <a:xfrm>
            <a:off x="38100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60" name="Content Placeholder 3">
            <a:extLst>
              <a:ext uri="{FF2B5EF4-FFF2-40B4-BE49-F238E27FC236}">
                <a16:creationId xmlns:a16="http://schemas.microsoft.com/office/drawing/2014/main" id="{2409BE41-66D2-E94C-930C-A5210EB04806}"/>
              </a:ext>
            </a:extLst>
          </p:cNvPr>
          <p:cNvSpPr>
            <a:spLocks noGrp="1"/>
          </p:cNvSpPr>
          <p:nvPr>
            <p:ph sz="quarter" idx="36" hasCustomPrompt="1"/>
          </p:nvPr>
        </p:nvSpPr>
        <p:spPr>
          <a:xfrm>
            <a:off x="54864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61" name="Content Placeholder 3">
            <a:extLst>
              <a:ext uri="{FF2B5EF4-FFF2-40B4-BE49-F238E27FC236}">
                <a16:creationId xmlns:a16="http://schemas.microsoft.com/office/drawing/2014/main" id="{9D1114D4-21D7-6C45-A75F-B799CEFEC867}"/>
              </a:ext>
            </a:extLst>
          </p:cNvPr>
          <p:cNvSpPr>
            <a:spLocks noGrp="1"/>
          </p:cNvSpPr>
          <p:nvPr>
            <p:ph sz="quarter" idx="37" hasCustomPrompt="1"/>
          </p:nvPr>
        </p:nvSpPr>
        <p:spPr>
          <a:xfrm>
            <a:off x="54864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62" name="Content Placeholder 3">
            <a:extLst>
              <a:ext uri="{FF2B5EF4-FFF2-40B4-BE49-F238E27FC236}">
                <a16:creationId xmlns:a16="http://schemas.microsoft.com/office/drawing/2014/main" id="{8E981D74-E025-3D41-A194-C0AAB855B2E6}"/>
              </a:ext>
            </a:extLst>
          </p:cNvPr>
          <p:cNvSpPr>
            <a:spLocks noGrp="1"/>
          </p:cNvSpPr>
          <p:nvPr>
            <p:ph sz="quarter" idx="38" hasCustomPrompt="1"/>
          </p:nvPr>
        </p:nvSpPr>
        <p:spPr>
          <a:xfrm>
            <a:off x="71628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63" name="Content Placeholder 3">
            <a:extLst>
              <a:ext uri="{FF2B5EF4-FFF2-40B4-BE49-F238E27FC236}">
                <a16:creationId xmlns:a16="http://schemas.microsoft.com/office/drawing/2014/main" id="{1F7A6889-59BF-2444-AFE7-CB86FC91D044}"/>
              </a:ext>
            </a:extLst>
          </p:cNvPr>
          <p:cNvSpPr>
            <a:spLocks noGrp="1"/>
          </p:cNvSpPr>
          <p:nvPr>
            <p:ph sz="quarter" idx="39" hasCustomPrompt="1"/>
          </p:nvPr>
        </p:nvSpPr>
        <p:spPr>
          <a:xfrm>
            <a:off x="71628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Tree>
    <p:extLst>
      <p:ext uri="{BB962C8B-B14F-4D97-AF65-F5344CB8AC3E}">
        <p14:creationId xmlns:p14="http://schemas.microsoft.com/office/powerpoint/2010/main" val="3642547334"/>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Product Suite">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5D7965CD-FA83-9448-A139-4AB1535A951A}"/>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t="34076" r="65000" b="5556"/>
          <a:stretch/>
        </p:blipFill>
        <p:spPr>
          <a:xfrm>
            <a:off x="0" y="2038350"/>
            <a:ext cx="3200400" cy="3105150"/>
          </a:xfrm>
          <a:prstGeom prst="rect">
            <a:avLst/>
          </a:prstGeom>
        </p:spPr>
      </p:pic>
      <p:pic>
        <p:nvPicPr>
          <p:cNvPr id="8" name="Picture 7">
            <a:extLst>
              <a:ext uri="{FF2B5EF4-FFF2-40B4-BE49-F238E27FC236}">
                <a16:creationId xmlns:a16="http://schemas.microsoft.com/office/drawing/2014/main" id="{823DC4EF-1577-BE40-ABF0-F0C3E6CEE326}"/>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l="36666"/>
          <a:stretch/>
        </p:blipFill>
        <p:spPr>
          <a:xfrm>
            <a:off x="3352800" y="0"/>
            <a:ext cx="5791200" cy="5143500"/>
          </a:xfrm>
          <a:prstGeom prst="rect">
            <a:avLst/>
          </a:prstGeom>
        </p:spPr>
      </p:pic>
      <p:sp>
        <p:nvSpPr>
          <p:cNvPr id="10" name="TextBox 9">
            <a:extLst>
              <a:ext uri="{FF2B5EF4-FFF2-40B4-BE49-F238E27FC236}">
                <a16:creationId xmlns:a16="http://schemas.microsoft.com/office/drawing/2014/main" id="{A4867473-05FC-554F-A68B-B8F0557EA367}"/>
              </a:ext>
            </a:extLst>
          </p:cNvPr>
          <p:cNvSpPr txBox="1"/>
          <p:nvPr userDrawn="1"/>
        </p:nvSpPr>
        <p:spPr>
          <a:xfrm>
            <a:off x="381000" y="819150"/>
            <a:ext cx="2514600" cy="1200329"/>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The COMSOL</a:t>
            </a:r>
            <a:r>
              <a:rPr lang="en-US" sz="2400" b="1" i="0" baseline="30000" dirty="0">
                <a:solidFill>
                  <a:schemeClr val="accent1"/>
                </a:solidFill>
                <a:latin typeface="Lato" panose="020F0502020204030203" pitchFamily="34" charset="77"/>
              </a:rPr>
              <a:t>®</a:t>
            </a:r>
            <a:r>
              <a:rPr lang="en-US" sz="2400" b="1" i="0" dirty="0">
                <a:solidFill>
                  <a:schemeClr val="accent1"/>
                </a:solidFill>
                <a:latin typeface="Lato" panose="020F0502020204030203" pitchFamily="34" charset="77"/>
              </a:rPr>
              <a:t> Software </a:t>
            </a:r>
            <a:br>
              <a:rPr lang="en-US" sz="2400" b="1" i="0" dirty="0">
                <a:solidFill>
                  <a:schemeClr val="accent1"/>
                </a:solidFill>
                <a:latin typeface="Lato" panose="020F0502020204030203" pitchFamily="34" charset="77"/>
              </a:rPr>
            </a:br>
            <a:r>
              <a:rPr lang="en-US" sz="2400" b="1" i="0" dirty="0">
                <a:solidFill>
                  <a:schemeClr val="accent1"/>
                </a:solidFill>
                <a:latin typeface="Lato" panose="020F0502020204030203" pitchFamily="34" charset="77"/>
              </a:rPr>
              <a:t>Product Suite</a:t>
            </a:r>
          </a:p>
        </p:txBody>
      </p:sp>
    </p:spTree>
    <p:extLst>
      <p:ext uri="{BB962C8B-B14F-4D97-AF65-F5344CB8AC3E}">
        <p14:creationId xmlns:p14="http://schemas.microsoft.com/office/powerpoint/2010/main" val="3157590683"/>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Model Manager - full">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userDrawn="1"/>
        </p:nvSpPr>
        <p:spPr>
          <a:xfrm>
            <a:off x="538480" y="895350"/>
            <a:ext cx="8148320" cy="1143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953000" y="1009650"/>
            <a:ext cx="3505200" cy="9144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4953000" y="2190750"/>
            <a:ext cx="3505200" cy="274320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pic>
        <p:nvPicPr>
          <p:cNvPr id="4" name="Picture 3">
            <a:extLst>
              <a:ext uri="{FF2B5EF4-FFF2-40B4-BE49-F238E27FC236}">
                <a16:creationId xmlns:a16="http://schemas.microsoft.com/office/drawing/2014/main" id="{67C5FFD0-F845-F34C-9F86-B90B898E5497}"/>
              </a:ext>
            </a:extLst>
          </p:cNvPr>
          <p:cNvPicPr>
            <a:picLocks noChangeAspect="1"/>
          </p:cNvPicPr>
          <p:nvPr userDrawn="1"/>
        </p:nvPicPr>
        <p:blipFill>
          <a:blip r:embed="rId2"/>
          <a:stretch>
            <a:fillRect/>
          </a:stretch>
        </p:blipFill>
        <p:spPr>
          <a:xfrm>
            <a:off x="152400" y="0"/>
            <a:ext cx="5143500" cy="5143500"/>
          </a:xfrm>
          <a:prstGeom prst="rect">
            <a:avLst/>
          </a:prstGeom>
        </p:spPr>
      </p:pic>
    </p:spTree>
    <p:extLst>
      <p:ext uri="{BB962C8B-B14F-4D97-AF65-F5344CB8AC3E}">
        <p14:creationId xmlns:p14="http://schemas.microsoft.com/office/powerpoint/2010/main" val="101373963"/>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Model Manager - model engineer">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userDrawn="1"/>
        </p:nvSpPr>
        <p:spPr>
          <a:xfrm>
            <a:off x="538480" y="895350"/>
            <a:ext cx="8148320" cy="1143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953000" y="1009650"/>
            <a:ext cx="3505200" cy="9144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4953000" y="2190750"/>
            <a:ext cx="3505200" cy="274320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pic>
        <p:nvPicPr>
          <p:cNvPr id="4" name="Picture 3">
            <a:extLst>
              <a:ext uri="{FF2B5EF4-FFF2-40B4-BE49-F238E27FC236}">
                <a16:creationId xmlns:a16="http://schemas.microsoft.com/office/drawing/2014/main" id="{67C5FFD0-F845-F34C-9F86-B90B898E5497}"/>
              </a:ext>
            </a:extLst>
          </p:cNvPr>
          <p:cNvPicPr>
            <a:picLocks noChangeAspect="1"/>
          </p:cNvPicPr>
          <p:nvPr userDrawn="1"/>
        </p:nvPicPr>
        <p:blipFill>
          <a:blip r:embed="rId2"/>
          <a:srcRect/>
          <a:stretch/>
        </p:blipFill>
        <p:spPr>
          <a:xfrm>
            <a:off x="152400" y="0"/>
            <a:ext cx="5143500" cy="5143500"/>
          </a:xfrm>
          <a:prstGeom prst="rect">
            <a:avLst/>
          </a:prstGeom>
        </p:spPr>
      </p:pic>
    </p:spTree>
    <p:extLst>
      <p:ext uri="{BB962C8B-B14F-4D97-AF65-F5344CB8AC3E}">
        <p14:creationId xmlns:p14="http://schemas.microsoft.com/office/powerpoint/2010/main" val="2752347864"/>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Model Manager - model engineer to design engineer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userDrawn="1"/>
        </p:nvSpPr>
        <p:spPr>
          <a:xfrm>
            <a:off x="538480" y="895350"/>
            <a:ext cx="8148320" cy="1143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953000" y="1009650"/>
            <a:ext cx="3505200" cy="9144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4953000" y="2190750"/>
            <a:ext cx="3505200" cy="274320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pic>
        <p:nvPicPr>
          <p:cNvPr id="4" name="Picture 3">
            <a:extLst>
              <a:ext uri="{FF2B5EF4-FFF2-40B4-BE49-F238E27FC236}">
                <a16:creationId xmlns:a16="http://schemas.microsoft.com/office/drawing/2014/main" id="{67C5FFD0-F845-F34C-9F86-B90B898E5497}"/>
              </a:ext>
            </a:extLst>
          </p:cNvPr>
          <p:cNvPicPr>
            <a:picLocks noChangeAspect="1"/>
          </p:cNvPicPr>
          <p:nvPr userDrawn="1"/>
        </p:nvPicPr>
        <p:blipFill>
          <a:blip r:embed="rId2"/>
          <a:srcRect/>
          <a:stretch/>
        </p:blipFill>
        <p:spPr>
          <a:xfrm>
            <a:off x="152400" y="0"/>
            <a:ext cx="5143500" cy="5143500"/>
          </a:xfrm>
          <a:prstGeom prst="rect">
            <a:avLst/>
          </a:prstGeom>
        </p:spPr>
      </p:pic>
    </p:spTree>
    <p:extLst>
      <p:ext uri="{BB962C8B-B14F-4D97-AF65-F5344CB8AC3E}">
        <p14:creationId xmlns:p14="http://schemas.microsoft.com/office/powerpoint/2010/main" val="18482476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AF8A22-6A5B-4550-87C4-98CDB8846F3D}"/>
              </a:ext>
            </a:extLst>
          </p:cNvPr>
          <p:cNvSpPr>
            <a:spLocks noGrp="1"/>
          </p:cNvSpPr>
          <p:nvPr>
            <p:ph type="title" hasCustomPrompt="1"/>
          </p:nvPr>
        </p:nvSpPr>
        <p:spPr>
          <a:xfrm>
            <a:off x="457200" y="590550"/>
            <a:ext cx="8305800" cy="742950"/>
          </a:xfrm>
          <a:prstGeom prst="rect">
            <a:avLst/>
          </a:prstGeom>
        </p:spPr>
        <p:txBody>
          <a:bodyPr lIns="0" anchor="ctr">
            <a:normAutofit/>
          </a:bodyPr>
          <a:lstStyle>
            <a:lvl1pPr>
              <a:defRPr sz="2400" b="1">
                <a:solidFill>
                  <a:srgbClr val="1B4D8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
        <p:nvSpPr>
          <p:cNvPr id="3" name="Content Placeholder 2">
            <a:extLst>
              <a:ext uri="{FF2B5EF4-FFF2-40B4-BE49-F238E27FC236}">
                <a16:creationId xmlns:a16="http://schemas.microsoft.com/office/drawing/2014/main" id="{B67B1DA0-7E63-4CDE-961E-607D001A9B67}"/>
              </a:ext>
            </a:extLst>
          </p:cNvPr>
          <p:cNvSpPr>
            <a:spLocks noGrp="1"/>
          </p:cNvSpPr>
          <p:nvPr>
            <p:ph idx="1"/>
          </p:nvPr>
        </p:nvSpPr>
        <p:spPr>
          <a:xfrm>
            <a:off x="457200" y="1333500"/>
            <a:ext cx="8305800" cy="3752850"/>
          </a:xfrm>
          <a:prstGeom prst="rect">
            <a:avLst/>
          </a:prstGeom>
        </p:spPr>
        <p:txBody>
          <a:bodyPr lIns="0">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3082259487"/>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Model Manager - design engineers to operator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userDrawn="1"/>
        </p:nvSpPr>
        <p:spPr>
          <a:xfrm>
            <a:off x="538480" y="895350"/>
            <a:ext cx="8148320" cy="1143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953000" y="1009650"/>
            <a:ext cx="3505200" cy="9144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4953000" y="2190750"/>
            <a:ext cx="3505200" cy="274320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pic>
        <p:nvPicPr>
          <p:cNvPr id="4" name="Picture 3">
            <a:extLst>
              <a:ext uri="{FF2B5EF4-FFF2-40B4-BE49-F238E27FC236}">
                <a16:creationId xmlns:a16="http://schemas.microsoft.com/office/drawing/2014/main" id="{67C5FFD0-F845-F34C-9F86-B90B898E5497}"/>
              </a:ext>
            </a:extLst>
          </p:cNvPr>
          <p:cNvPicPr>
            <a:picLocks noChangeAspect="1"/>
          </p:cNvPicPr>
          <p:nvPr userDrawn="1"/>
        </p:nvPicPr>
        <p:blipFill>
          <a:blip r:embed="rId2"/>
          <a:srcRect/>
          <a:stretch/>
        </p:blipFill>
        <p:spPr>
          <a:xfrm>
            <a:off x="152400" y="0"/>
            <a:ext cx="5143500" cy="5143500"/>
          </a:xfrm>
          <a:prstGeom prst="rect">
            <a:avLst/>
          </a:prstGeom>
        </p:spPr>
      </p:pic>
    </p:spTree>
    <p:extLst>
      <p:ext uri="{BB962C8B-B14F-4D97-AF65-F5344CB8AC3E}">
        <p14:creationId xmlns:p14="http://schemas.microsoft.com/office/powerpoint/2010/main" val="2985061509"/>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1_CTA: Contact Us">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9438236-E9A1-5845-B207-CB91FAB12DBD}"/>
              </a:ext>
            </a:extLst>
          </p:cNvPr>
          <p:cNvPicPr>
            <a:picLocks noChangeAspect="1"/>
          </p:cNvPicPr>
          <p:nvPr userDrawn="1"/>
        </p:nvPicPr>
        <p:blipFill>
          <a:blip r:embed="rId2"/>
          <a:srcRect/>
          <a:stretch/>
        </p:blipFill>
        <p:spPr>
          <a:xfrm>
            <a:off x="0" y="0"/>
            <a:ext cx="9144000" cy="5143500"/>
          </a:xfrm>
          <a:prstGeom prst="rect">
            <a:avLst/>
          </a:prstGeom>
        </p:spPr>
      </p:pic>
      <p:sp>
        <p:nvSpPr>
          <p:cNvPr id="7" name="Content Placeholder 2">
            <a:extLst>
              <a:ext uri="{FF2B5EF4-FFF2-40B4-BE49-F238E27FC236}">
                <a16:creationId xmlns:a16="http://schemas.microsoft.com/office/drawing/2014/main" id="{FC4E7365-D38C-47DC-98CE-EFDE9B5AA7FB}"/>
              </a:ext>
            </a:extLst>
          </p:cNvPr>
          <p:cNvSpPr>
            <a:spLocks noGrp="1"/>
          </p:cNvSpPr>
          <p:nvPr>
            <p:ph idx="1" hasCustomPrompt="1"/>
          </p:nvPr>
        </p:nvSpPr>
        <p:spPr>
          <a:xfrm>
            <a:off x="304800" y="4469785"/>
            <a:ext cx="2133600" cy="923925"/>
          </a:xfrm>
          <a:prstGeom prst="rect">
            <a:avLst/>
          </a:prstGeom>
        </p:spPr>
        <p:txBody>
          <a:bodyPr>
            <a:normAutofit/>
          </a:bodyPr>
          <a:lstStyle>
            <a:lvl1pPr marL="0" indent="0">
              <a:spcBef>
                <a:spcPts val="100"/>
              </a:spcBef>
              <a:buNone/>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Add your country “</a:t>
            </a:r>
            <a:r>
              <a:rPr lang="en-US" dirty="0" err="1"/>
              <a:t>comsol.com</a:t>
            </a:r>
            <a:r>
              <a:rPr lang="en-US" dirty="0"/>
              <a:t>/contact” link here</a:t>
            </a:r>
          </a:p>
        </p:txBody>
      </p:sp>
      <p:sp>
        <p:nvSpPr>
          <p:cNvPr id="5" name="TextBox 4">
            <a:extLst>
              <a:ext uri="{FF2B5EF4-FFF2-40B4-BE49-F238E27FC236}">
                <a16:creationId xmlns:a16="http://schemas.microsoft.com/office/drawing/2014/main" id="{CC2B2EF8-F126-9449-AF26-554461030ADD}"/>
              </a:ext>
            </a:extLst>
          </p:cNvPr>
          <p:cNvSpPr txBox="1"/>
          <p:nvPr userDrawn="1"/>
        </p:nvSpPr>
        <p:spPr>
          <a:xfrm>
            <a:off x="304800" y="4019550"/>
            <a:ext cx="2514600" cy="461665"/>
          </a:xfrm>
          <a:prstGeom prst="rect">
            <a:avLst/>
          </a:prstGeom>
          <a:noFill/>
        </p:spPr>
        <p:txBody>
          <a:bodyPr wrap="square" lIns="0" rtlCol="0">
            <a:spAutoFit/>
          </a:bodyPr>
          <a:lstStyle/>
          <a:p>
            <a:r>
              <a:rPr lang="en-US" sz="2400" b="1" i="0" dirty="0">
                <a:solidFill>
                  <a:schemeClr val="accent1"/>
                </a:solidFill>
                <a:latin typeface="Lato" panose="020F0502020204030203" pitchFamily="34" charset="77"/>
              </a:rPr>
              <a:t>Contact Us</a:t>
            </a:r>
          </a:p>
        </p:txBody>
      </p:sp>
    </p:spTree>
    <p:extLst>
      <p:ext uri="{BB962C8B-B14F-4D97-AF65-F5344CB8AC3E}">
        <p14:creationId xmlns:p14="http://schemas.microsoft.com/office/powerpoint/2010/main" val="3944503421"/>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CTA: Live Demo">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32745252-8BBC-184E-9C41-612C8DD63D73}"/>
              </a:ext>
            </a:extLst>
          </p:cNvPr>
          <p:cNvPicPr>
            <a:picLocks noChangeAspect="1"/>
          </p:cNvPicPr>
          <p:nvPr userDrawn="1"/>
        </p:nvPicPr>
        <p:blipFill>
          <a:blip r:embed="rId2"/>
          <a:srcRect/>
          <a:stretch/>
        </p:blipFill>
        <p:spPr>
          <a:xfrm>
            <a:off x="0" y="0"/>
            <a:ext cx="9144000" cy="514350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userDrawn="1"/>
        </p:nvSpPr>
        <p:spPr>
          <a:xfrm>
            <a:off x="4267200" y="1428750"/>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Contact Us for a Live Demonstration</a:t>
            </a:r>
          </a:p>
        </p:txBody>
      </p:sp>
      <p:sp>
        <p:nvSpPr>
          <p:cNvPr id="9" name="TextBox 8">
            <a:hlinkClick r:id="rId3"/>
            <a:extLst>
              <a:ext uri="{FF2B5EF4-FFF2-40B4-BE49-F238E27FC236}">
                <a16:creationId xmlns:a16="http://schemas.microsoft.com/office/drawing/2014/main" id="{9D36EDD0-8077-4F4B-9631-D6CFBBDAD084}"/>
              </a:ext>
            </a:extLst>
          </p:cNvPr>
          <p:cNvSpPr txBox="1"/>
          <p:nvPr userDrawn="1"/>
        </p:nvSpPr>
        <p:spPr>
          <a:xfrm>
            <a:off x="4267200" y="2156996"/>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r>
              <a:rPr lang="en-US" sz="1600" b="0" i="0" dirty="0">
                <a:solidFill>
                  <a:schemeClr val="tx1"/>
                </a:solidFill>
                <a:latin typeface="Lato" panose="020F0502020204030203" pitchFamily="34" charset="77"/>
              </a:rPr>
              <a:t>/request-a-demo</a:t>
            </a:r>
          </a:p>
        </p:txBody>
      </p:sp>
    </p:spTree>
    <p:extLst>
      <p:ext uri="{BB962C8B-B14F-4D97-AF65-F5344CB8AC3E}">
        <p14:creationId xmlns:p14="http://schemas.microsoft.com/office/powerpoint/2010/main" val="2069718891"/>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CTA: Resources to Star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D62441A9-73A9-6645-A2C6-CB26415F5D0A}"/>
              </a:ext>
            </a:extLst>
          </p:cNvPr>
          <p:cNvSpPr/>
          <p:nvPr userDrawn="1"/>
        </p:nvSpPr>
        <p:spPr>
          <a:xfrm>
            <a:off x="0" y="-14130"/>
            <a:ext cx="1828800" cy="106188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a:extLst>
              <a:ext uri="{FF2B5EF4-FFF2-40B4-BE49-F238E27FC236}">
                <a16:creationId xmlns:a16="http://schemas.microsoft.com/office/drawing/2014/main" id="{225BA83A-FD71-394F-B4AF-D0F719851DD4}"/>
              </a:ext>
            </a:extLst>
          </p:cNvPr>
          <p:cNvPicPr>
            <a:picLocks noChangeAspect="1"/>
          </p:cNvPicPr>
          <p:nvPr userDrawn="1"/>
        </p:nvPicPr>
        <p:blipFill rotWithShape="1">
          <a:blip r:embed="rId2"/>
          <a:srcRect l="4202" b="7749"/>
          <a:stretch/>
        </p:blipFill>
        <p:spPr>
          <a:xfrm>
            <a:off x="457200" y="1"/>
            <a:ext cx="8686800" cy="470535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userDrawn="1"/>
        </p:nvSpPr>
        <p:spPr>
          <a:xfrm>
            <a:off x="661542" y="964623"/>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Further Resources to Get Started</a:t>
            </a:r>
          </a:p>
        </p:txBody>
      </p:sp>
      <p:sp>
        <p:nvSpPr>
          <p:cNvPr id="9" name="TextBox 8">
            <a:hlinkClick r:id="rId3"/>
            <a:extLst>
              <a:ext uri="{FF2B5EF4-FFF2-40B4-BE49-F238E27FC236}">
                <a16:creationId xmlns:a16="http://schemas.microsoft.com/office/drawing/2014/main" id="{9D36EDD0-8077-4F4B-9631-D6CFBBDAD084}"/>
              </a:ext>
            </a:extLst>
          </p:cNvPr>
          <p:cNvSpPr txBox="1"/>
          <p:nvPr userDrawn="1"/>
        </p:nvSpPr>
        <p:spPr>
          <a:xfrm>
            <a:off x="661542" y="1692869"/>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endParaRPr lang="en-US" sz="1600"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userDrawn="1"/>
        </p:nvSpPr>
        <p:spPr>
          <a:xfrm>
            <a:off x="661542" y="2114550"/>
            <a:ext cx="2538858" cy="12192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3" name="Rectangle 2">
            <a:hlinkClick r:id="rId5"/>
            <a:extLst>
              <a:ext uri="{FF2B5EF4-FFF2-40B4-BE49-F238E27FC236}">
                <a16:creationId xmlns:a16="http://schemas.microsoft.com/office/drawing/2014/main" id="{7542C372-51F9-7B49-95F3-2BB4DD107F2C}"/>
              </a:ext>
            </a:extLst>
          </p:cNvPr>
          <p:cNvSpPr/>
          <p:nvPr userDrawn="1"/>
        </p:nvSpPr>
        <p:spPr>
          <a:xfrm>
            <a:off x="3200400" y="2114550"/>
            <a:ext cx="25146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hlinkClick r:id="rId6"/>
            <a:extLst>
              <a:ext uri="{FF2B5EF4-FFF2-40B4-BE49-F238E27FC236}">
                <a16:creationId xmlns:a16="http://schemas.microsoft.com/office/drawing/2014/main" id="{218B93B9-5E84-F144-B5CB-7142E73CC8BF}"/>
              </a:ext>
            </a:extLst>
          </p:cNvPr>
          <p:cNvSpPr/>
          <p:nvPr userDrawn="1"/>
        </p:nvSpPr>
        <p:spPr>
          <a:xfrm>
            <a:off x="661542" y="3347881"/>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hlinkClick r:id="rId7"/>
            <a:extLst>
              <a:ext uri="{FF2B5EF4-FFF2-40B4-BE49-F238E27FC236}">
                <a16:creationId xmlns:a16="http://schemas.microsoft.com/office/drawing/2014/main" id="{5AB17312-9520-7E42-A4CD-6B7EB6B7EF86}"/>
              </a:ext>
            </a:extLst>
          </p:cNvPr>
          <p:cNvSpPr/>
          <p:nvPr userDrawn="1"/>
        </p:nvSpPr>
        <p:spPr>
          <a:xfrm>
            <a:off x="3276600" y="3333750"/>
            <a:ext cx="24384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259666751"/>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CTA: Resources to Inspire">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225BA83A-FD71-394F-B4AF-D0F719851DD4}"/>
              </a:ext>
            </a:extLst>
          </p:cNvPr>
          <p:cNvPicPr>
            <a:picLocks noChangeAspect="1"/>
          </p:cNvPicPr>
          <p:nvPr userDrawn="1"/>
        </p:nvPicPr>
        <p:blipFill rotWithShape="1">
          <a:blip r:embed="rId2"/>
          <a:srcRect l="4775" b="5992"/>
          <a:stretch/>
        </p:blipFill>
        <p:spPr>
          <a:xfrm>
            <a:off x="533399" y="0"/>
            <a:ext cx="8610601" cy="478155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userDrawn="1"/>
        </p:nvSpPr>
        <p:spPr>
          <a:xfrm>
            <a:off x="661542" y="964623"/>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Further Resources for Inspiration</a:t>
            </a:r>
          </a:p>
        </p:txBody>
      </p:sp>
      <p:sp>
        <p:nvSpPr>
          <p:cNvPr id="9" name="TextBox 8">
            <a:hlinkClick r:id="rId3"/>
            <a:extLst>
              <a:ext uri="{FF2B5EF4-FFF2-40B4-BE49-F238E27FC236}">
                <a16:creationId xmlns:a16="http://schemas.microsoft.com/office/drawing/2014/main" id="{9D36EDD0-8077-4F4B-9631-D6CFBBDAD084}"/>
              </a:ext>
            </a:extLst>
          </p:cNvPr>
          <p:cNvSpPr txBox="1"/>
          <p:nvPr userDrawn="1"/>
        </p:nvSpPr>
        <p:spPr>
          <a:xfrm>
            <a:off x="661542" y="1692869"/>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endParaRPr lang="en-US" sz="1600"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userDrawn="1"/>
        </p:nvSpPr>
        <p:spPr>
          <a:xfrm>
            <a:off x="661542" y="2114550"/>
            <a:ext cx="2538858" cy="12192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3" name="Rectangle 2">
            <a:hlinkClick r:id="rId5"/>
            <a:extLst>
              <a:ext uri="{FF2B5EF4-FFF2-40B4-BE49-F238E27FC236}">
                <a16:creationId xmlns:a16="http://schemas.microsoft.com/office/drawing/2014/main" id="{7542C372-51F9-7B49-95F3-2BB4DD107F2C}"/>
              </a:ext>
            </a:extLst>
          </p:cNvPr>
          <p:cNvSpPr/>
          <p:nvPr userDrawn="1"/>
        </p:nvSpPr>
        <p:spPr>
          <a:xfrm>
            <a:off x="3276600" y="2114550"/>
            <a:ext cx="24384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hlinkClick r:id="rId6"/>
            <a:extLst>
              <a:ext uri="{FF2B5EF4-FFF2-40B4-BE49-F238E27FC236}">
                <a16:creationId xmlns:a16="http://schemas.microsoft.com/office/drawing/2014/main" id="{218B93B9-5E84-F144-B5CB-7142E73CC8BF}"/>
              </a:ext>
            </a:extLst>
          </p:cNvPr>
          <p:cNvSpPr/>
          <p:nvPr userDrawn="1"/>
        </p:nvSpPr>
        <p:spPr>
          <a:xfrm>
            <a:off x="661542" y="3347881"/>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hlinkClick r:id="rId7"/>
            <a:extLst>
              <a:ext uri="{FF2B5EF4-FFF2-40B4-BE49-F238E27FC236}">
                <a16:creationId xmlns:a16="http://schemas.microsoft.com/office/drawing/2014/main" id="{5AB17312-9520-7E42-A4CD-6B7EB6B7EF86}"/>
              </a:ext>
            </a:extLst>
          </p:cNvPr>
          <p:cNvSpPr/>
          <p:nvPr userDrawn="1"/>
        </p:nvSpPr>
        <p:spPr>
          <a:xfrm>
            <a:off x="3276600" y="3333750"/>
            <a:ext cx="24384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hlinkClick r:id="rId7"/>
            <a:extLst>
              <a:ext uri="{FF2B5EF4-FFF2-40B4-BE49-F238E27FC236}">
                <a16:creationId xmlns:a16="http://schemas.microsoft.com/office/drawing/2014/main" id="{FB176131-B89E-304A-92DF-9CD3D468CD52}"/>
              </a:ext>
            </a:extLst>
          </p:cNvPr>
          <p:cNvSpPr/>
          <p:nvPr userDrawn="1"/>
        </p:nvSpPr>
        <p:spPr>
          <a:xfrm>
            <a:off x="661542" y="2114550"/>
            <a:ext cx="2514600" cy="1143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hlinkClick r:id="rId8"/>
            <a:extLst>
              <a:ext uri="{FF2B5EF4-FFF2-40B4-BE49-F238E27FC236}">
                <a16:creationId xmlns:a16="http://schemas.microsoft.com/office/drawing/2014/main" id="{D57913DA-4C41-E144-8C67-313CA8644FB7}"/>
              </a:ext>
            </a:extLst>
          </p:cNvPr>
          <p:cNvSpPr/>
          <p:nvPr userDrawn="1"/>
        </p:nvSpPr>
        <p:spPr>
          <a:xfrm>
            <a:off x="3200400" y="2114550"/>
            <a:ext cx="25146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hlinkClick r:id="rId9"/>
            <a:extLst>
              <a:ext uri="{FF2B5EF4-FFF2-40B4-BE49-F238E27FC236}">
                <a16:creationId xmlns:a16="http://schemas.microsoft.com/office/drawing/2014/main" id="{84D23C97-34CA-EB47-8438-4CEEB5B8B203}"/>
              </a:ext>
            </a:extLst>
          </p:cNvPr>
          <p:cNvSpPr/>
          <p:nvPr userDrawn="1"/>
        </p:nvSpPr>
        <p:spPr>
          <a:xfrm>
            <a:off x="661542" y="3347881"/>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hlinkClick r:id="rId5"/>
            <a:extLst>
              <a:ext uri="{FF2B5EF4-FFF2-40B4-BE49-F238E27FC236}">
                <a16:creationId xmlns:a16="http://schemas.microsoft.com/office/drawing/2014/main" id="{E56E6BD5-8E0F-3E4D-AD7C-420C316889E3}"/>
              </a:ext>
            </a:extLst>
          </p:cNvPr>
          <p:cNvSpPr/>
          <p:nvPr userDrawn="1"/>
        </p:nvSpPr>
        <p:spPr>
          <a:xfrm>
            <a:off x="3200400" y="3333750"/>
            <a:ext cx="25146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5144D7FA-71D5-1247-8CC0-659E1B402155}"/>
              </a:ext>
            </a:extLst>
          </p:cNvPr>
          <p:cNvSpPr/>
          <p:nvPr userDrawn="1"/>
        </p:nvSpPr>
        <p:spPr>
          <a:xfrm>
            <a:off x="0" y="-14130"/>
            <a:ext cx="1752600" cy="83099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32840384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C183CD7-383B-48A0-8B71-F06BC83DEDB6}"/>
              </a:ext>
            </a:extLst>
          </p:cNvPr>
          <p:cNvSpPr>
            <a:spLocks noGrp="1"/>
          </p:cNvSpPr>
          <p:nvPr>
            <p:ph sz="half" idx="1"/>
          </p:nvPr>
        </p:nvSpPr>
        <p:spPr>
          <a:xfrm>
            <a:off x="457200" y="1333513"/>
            <a:ext cx="4112486" cy="3752837"/>
          </a:xfrm>
          <a:prstGeom prst="rect">
            <a:avLst/>
          </a:prstGeom>
        </p:spPr>
        <p:txBody>
          <a:bodyPr lIns="0">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4" name="Content Placeholder 3">
            <a:extLst>
              <a:ext uri="{FF2B5EF4-FFF2-40B4-BE49-F238E27FC236}">
                <a16:creationId xmlns:a16="http://schemas.microsoft.com/office/drawing/2014/main" id="{03355965-8388-42DC-8FE0-FECC99CDC81E}"/>
              </a:ext>
            </a:extLst>
          </p:cNvPr>
          <p:cNvSpPr>
            <a:spLocks noGrp="1"/>
          </p:cNvSpPr>
          <p:nvPr>
            <p:ph sz="half" idx="2"/>
          </p:nvPr>
        </p:nvSpPr>
        <p:spPr>
          <a:xfrm>
            <a:off x="4726714" y="1333513"/>
            <a:ext cx="4036286" cy="3752837"/>
          </a:xfrm>
          <a:prstGeom prst="rect">
            <a:avLst/>
          </a:prstGeom>
        </p:spPr>
        <p:txBody>
          <a:bodyPr lIns="0">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5" name="Title 1">
            <a:extLst>
              <a:ext uri="{FF2B5EF4-FFF2-40B4-BE49-F238E27FC236}">
                <a16:creationId xmlns:a16="http://schemas.microsoft.com/office/drawing/2014/main" id="{F0C35649-F5E1-436D-BCBC-468BEAF27C9D}"/>
              </a:ext>
            </a:extLst>
          </p:cNvPr>
          <p:cNvSpPr>
            <a:spLocks noGrp="1"/>
          </p:cNvSpPr>
          <p:nvPr>
            <p:ph type="title" hasCustomPrompt="1"/>
          </p:nvPr>
        </p:nvSpPr>
        <p:spPr>
          <a:xfrm>
            <a:off x="457199" y="590563"/>
            <a:ext cx="8305801" cy="742950"/>
          </a:xfrm>
          <a:prstGeom prst="rect">
            <a:avLst/>
          </a:prstGeom>
        </p:spPr>
        <p:txBody>
          <a:bodyPr lIns="0" anchor="ctr">
            <a:normAutofit/>
          </a:bodyPr>
          <a:lstStyle>
            <a:lvl1pPr>
              <a:defRPr sz="2400" b="1">
                <a:solidFill>
                  <a:srgbClr val="1B4D8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Tree>
    <p:extLst>
      <p:ext uri="{BB962C8B-B14F-4D97-AF65-F5344CB8AC3E}">
        <p14:creationId xmlns:p14="http://schemas.microsoft.com/office/powerpoint/2010/main" val="399332498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wo Content with Subtitle">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C8855CD0-D773-472C-923C-F2A3641F6698}"/>
              </a:ext>
            </a:extLst>
          </p:cNvPr>
          <p:cNvSpPr>
            <a:spLocks noGrp="1"/>
          </p:cNvSpPr>
          <p:nvPr>
            <p:ph type="body" idx="1"/>
          </p:nvPr>
        </p:nvSpPr>
        <p:spPr>
          <a:xfrm>
            <a:off x="458788" y="1333514"/>
            <a:ext cx="4041574" cy="628631"/>
          </a:xfrm>
          <a:prstGeom prst="rect">
            <a:avLst/>
          </a:prstGeom>
        </p:spPr>
        <p:txBody>
          <a:bodyPr lIns="0" anchor="b">
            <a:normAutofit/>
          </a:bodyPr>
          <a:lstStyle>
            <a:lvl1pPr marL="0" indent="0">
              <a:buNone/>
              <a:defRPr sz="1800" b="1">
                <a:solidFill>
                  <a:srgbClr val="393A39"/>
                </a:solidFill>
                <a:latin typeface="Lato" panose="020F0502020204030203"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A0970D2E-452D-4D8D-8871-F92BDDC48512}"/>
              </a:ext>
            </a:extLst>
          </p:cNvPr>
          <p:cNvSpPr>
            <a:spLocks noGrp="1"/>
          </p:cNvSpPr>
          <p:nvPr>
            <p:ph sz="half" idx="2"/>
          </p:nvPr>
        </p:nvSpPr>
        <p:spPr>
          <a:xfrm>
            <a:off x="458788" y="1962145"/>
            <a:ext cx="4041574" cy="3124205"/>
          </a:xfrm>
          <a:prstGeom prst="rect">
            <a:avLst/>
          </a:prstGeom>
        </p:spPr>
        <p:txBody>
          <a:bodyPr lIns="0">
            <a:normAutofit/>
          </a:bodyPr>
          <a:lstStyle>
            <a:lvl1pPr>
              <a:lnSpc>
                <a:spcPct val="100000"/>
              </a:lnSpc>
              <a:defRPr sz="1600">
                <a:solidFill>
                  <a:srgbClr val="393A39"/>
                </a:solidFill>
                <a:latin typeface="Lato" panose="020F0502020204030203" pitchFamily="34" charset="0"/>
              </a:defRPr>
            </a:lvl1pPr>
            <a:lvl2pPr>
              <a:lnSpc>
                <a:spcPct val="100000"/>
              </a:lnSpc>
              <a:defRPr sz="1400">
                <a:solidFill>
                  <a:srgbClr val="393A39"/>
                </a:solidFill>
                <a:latin typeface="Lato" panose="020F0502020204030203" pitchFamily="34" charset="0"/>
              </a:defRPr>
            </a:lvl2pPr>
            <a:lvl3pPr>
              <a:lnSpc>
                <a:spcPct val="100000"/>
              </a:lnSpc>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5" name="Text Placeholder 4">
            <a:extLst>
              <a:ext uri="{FF2B5EF4-FFF2-40B4-BE49-F238E27FC236}">
                <a16:creationId xmlns:a16="http://schemas.microsoft.com/office/drawing/2014/main" id="{21265C34-988A-4381-BE35-3CF7874797A1}"/>
              </a:ext>
            </a:extLst>
          </p:cNvPr>
          <p:cNvSpPr>
            <a:spLocks noGrp="1"/>
          </p:cNvSpPr>
          <p:nvPr>
            <p:ph type="body" sz="quarter" idx="3"/>
          </p:nvPr>
        </p:nvSpPr>
        <p:spPr>
          <a:xfrm>
            <a:off x="4719808" y="1333515"/>
            <a:ext cx="4043192" cy="628650"/>
          </a:xfrm>
          <a:prstGeom prst="rect">
            <a:avLst/>
          </a:prstGeom>
        </p:spPr>
        <p:txBody>
          <a:bodyPr lIns="0" anchor="b">
            <a:normAutofit/>
          </a:bodyPr>
          <a:lstStyle>
            <a:lvl1pPr marL="0" indent="0">
              <a:buNone/>
              <a:defRPr sz="1800" b="1">
                <a:solidFill>
                  <a:srgbClr val="393A39"/>
                </a:solidFill>
                <a:latin typeface="Lato" panose="020F0502020204030203"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6FBAD278-0467-4156-945B-8A0C6FB1AAEA}"/>
              </a:ext>
            </a:extLst>
          </p:cNvPr>
          <p:cNvSpPr>
            <a:spLocks noGrp="1"/>
          </p:cNvSpPr>
          <p:nvPr>
            <p:ph sz="quarter" idx="4"/>
          </p:nvPr>
        </p:nvSpPr>
        <p:spPr>
          <a:xfrm>
            <a:off x="4719808" y="1962162"/>
            <a:ext cx="4043192" cy="3124187"/>
          </a:xfrm>
          <a:prstGeom prst="rect">
            <a:avLst/>
          </a:prstGeom>
        </p:spPr>
        <p:txBody>
          <a:bodyPr lIns="0">
            <a:normAutofit/>
          </a:bodyPr>
          <a:lstStyle>
            <a:lvl1pPr>
              <a:lnSpc>
                <a:spcPct val="100000"/>
              </a:lnSpc>
              <a:defRPr sz="1600">
                <a:solidFill>
                  <a:srgbClr val="393A39"/>
                </a:solidFill>
                <a:latin typeface="Lato" panose="020F0502020204030203" pitchFamily="34" charset="0"/>
              </a:defRPr>
            </a:lvl1pPr>
            <a:lvl2pPr>
              <a:lnSpc>
                <a:spcPct val="100000"/>
              </a:lnSpc>
              <a:defRPr sz="1400">
                <a:solidFill>
                  <a:srgbClr val="393A39"/>
                </a:solidFill>
                <a:latin typeface="Lato" panose="020F0502020204030203" pitchFamily="34" charset="0"/>
              </a:defRPr>
            </a:lvl2pPr>
            <a:lvl3pPr>
              <a:lnSpc>
                <a:spcPct val="100000"/>
              </a:lnSpc>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7" name="Title 1">
            <a:extLst>
              <a:ext uri="{FF2B5EF4-FFF2-40B4-BE49-F238E27FC236}">
                <a16:creationId xmlns:a16="http://schemas.microsoft.com/office/drawing/2014/main" id="{9B9489FC-5B9D-4C9C-A962-ECD59DECD47F}"/>
              </a:ext>
            </a:extLst>
          </p:cNvPr>
          <p:cNvSpPr>
            <a:spLocks noGrp="1"/>
          </p:cNvSpPr>
          <p:nvPr>
            <p:ph type="title" hasCustomPrompt="1"/>
          </p:nvPr>
        </p:nvSpPr>
        <p:spPr>
          <a:xfrm>
            <a:off x="457200" y="590564"/>
            <a:ext cx="8305800" cy="742950"/>
          </a:xfrm>
          <a:prstGeom prst="rect">
            <a:avLst/>
          </a:prstGeom>
        </p:spPr>
        <p:txBody>
          <a:bodyPr lIns="0" anchor="ctr">
            <a:normAutofit/>
          </a:bodyPr>
          <a:lstStyle>
            <a:lvl1pPr>
              <a:defRPr sz="2400" b="1">
                <a:solidFill>
                  <a:srgbClr val="1B4D8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Tree>
    <p:extLst>
      <p:ext uri="{BB962C8B-B14F-4D97-AF65-F5344CB8AC3E}">
        <p14:creationId xmlns:p14="http://schemas.microsoft.com/office/powerpoint/2010/main" val="278016464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and Picture with Caption">
    <p:spTree>
      <p:nvGrpSpPr>
        <p:cNvPr id="1" name=""/>
        <p:cNvGrpSpPr/>
        <p:nvPr/>
      </p:nvGrpSpPr>
      <p:grpSpPr>
        <a:xfrm>
          <a:off x="0" y="0"/>
          <a:ext cx="0" cy="0"/>
          <a:chOff x="0" y="0"/>
          <a:chExt cx="0" cy="0"/>
        </a:xfrm>
      </p:grpSpPr>
      <p:sp>
        <p:nvSpPr>
          <p:cNvPr id="7" name="Content Placeholder 2">
            <a:extLst>
              <a:ext uri="{FF2B5EF4-FFF2-40B4-BE49-F238E27FC236}">
                <a16:creationId xmlns:a16="http://schemas.microsoft.com/office/drawing/2014/main" id="{FC4E7365-D38C-47DC-98CE-EFDE9B5AA7FB}"/>
              </a:ext>
            </a:extLst>
          </p:cNvPr>
          <p:cNvSpPr>
            <a:spLocks noGrp="1"/>
          </p:cNvSpPr>
          <p:nvPr>
            <p:ph idx="1"/>
          </p:nvPr>
        </p:nvSpPr>
        <p:spPr>
          <a:xfrm>
            <a:off x="457200" y="1333500"/>
            <a:ext cx="8305800" cy="3752850"/>
          </a:xfrm>
          <a:prstGeom prst="rect">
            <a:avLst/>
          </a:prstGeom>
        </p:spPr>
        <p:txBody>
          <a:bodyPr lIns="0">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6" name="Title 1">
            <a:extLst>
              <a:ext uri="{FF2B5EF4-FFF2-40B4-BE49-F238E27FC236}">
                <a16:creationId xmlns:a16="http://schemas.microsoft.com/office/drawing/2014/main" id="{AE057F52-E5D6-4C4F-8C1F-48ED323FF9B6}"/>
              </a:ext>
            </a:extLst>
          </p:cNvPr>
          <p:cNvSpPr>
            <a:spLocks noGrp="1"/>
          </p:cNvSpPr>
          <p:nvPr>
            <p:ph type="title" hasCustomPrompt="1"/>
          </p:nvPr>
        </p:nvSpPr>
        <p:spPr>
          <a:xfrm>
            <a:off x="457200" y="590550"/>
            <a:ext cx="8305800" cy="742950"/>
          </a:xfrm>
          <a:prstGeom prst="rect">
            <a:avLst/>
          </a:prstGeom>
        </p:spPr>
        <p:txBody>
          <a:bodyPr lIns="0">
            <a:normAutofit/>
          </a:bodyPr>
          <a:lstStyle>
            <a:lvl1pPr>
              <a:defRPr sz="2400" b="1">
                <a:solidFill>
                  <a:srgbClr val="1B4D8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
        <p:nvSpPr>
          <p:cNvPr id="3" name="Text Placeholder 2">
            <a:extLst>
              <a:ext uri="{FF2B5EF4-FFF2-40B4-BE49-F238E27FC236}">
                <a16:creationId xmlns:a16="http://schemas.microsoft.com/office/drawing/2014/main" id="{9CE51587-1A95-4AA5-AD68-679421FFF792}"/>
              </a:ext>
            </a:extLst>
          </p:cNvPr>
          <p:cNvSpPr>
            <a:spLocks noGrp="1"/>
          </p:cNvSpPr>
          <p:nvPr>
            <p:ph type="body" sz="quarter" idx="10" hasCustomPrompt="1"/>
          </p:nvPr>
        </p:nvSpPr>
        <p:spPr>
          <a:xfrm>
            <a:off x="5659622" y="4781550"/>
            <a:ext cx="3103378" cy="304800"/>
          </a:xfrm>
        </p:spPr>
        <p:txBody>
          <a:bodyPr>
            <a:normAutofit/>
          </a:bodyPr>
          <a:lstStyle>
            <a:lvl1pPr marL="0" indent="0">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18361041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479654761"/>
      </p:ext>
    </p:extLst>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47" Type="http://schemas.openxmlformats.org/officeDocument/2006/relationships/slideLayout" Target="../slideLayouts/slideLayout47.xml"/><Relationship Id="rId50" Type="http://schemas.openxmlformats.org/officeDocument/2006/relationships/slideLayout" Target="../slideLayouts/slideLayout50.xml"/><Relationship Id="rId55" Type="http://schemas.openxmlformats.org/officeDocument/2006/relationships/theme" Target="../theme/theme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41" Type="http://schemas.openxmlformats.org/officeDocument/2006/relationships/slideLayout" Target="../slideLayouts/slideLayout41.xml"/><Relationship Id="rId54" Type="http://schemas.openxmlformats.org/officeDocument/2006/relationships/slideLayout" Target="../slideLayouts/slideLayout54.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53" Type="http://schemas.openxmlformats.org/officeDocument/2006/relationships/slideLayout" Target="../slideLayouts/slideLayout53.xml"/><Relationship Id="rId58" Type="http://schemas.openxmlformats.org/officeDocument/2006/relationships/image" Target="../media/image3.png"/><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49" Type="http://schemas.openxmlformats.org/officeDocument/2006/relationships/slideLayout" Target="../slideLayouts/slideLayout49.xml"/><Relationship Id="rId57" Type="http://schemas.openxmlformats.org/officeDocument/2006/relationships/image" Target="../media/image2.emf"/><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52" Type="http://schemas.openxmlformats.org/officeDocument/2006/relationships/slideLayout" Target="../slideLayouts/slideLayout52.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48" Type="http://schemas.openxmlformats.org/officeDocument/2006/relationships/slideLayout" Target="../slideLayouts/slideLayout48.xml"/><Relationship Id="rId56" Type="http://schemas.openxmlformats.org/officeDocument/2006/relationships/image" Target="../media/image1.emf"/><Relationship Id="rId8" Type="http://schemas.openxmlformats.org/officeDocument/2006/relationships/slideLayout" Target="../slideLayouts/slideLayout8.xml"/><Relationship Id="rId51" Type="http://schemas.openxmlformats.org/officeDocument/2006/relationships/slideLayout" Target="../slideLayouts/slideLayout51.xml"/><Relationship Id="rId3" Type="http://schemas.openxmlformats.org/officeDocument/2006/relationships/slideLayout" Target="../slideLayouts/slideLayout3.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33F58E3-9A58-46F0-BF14-7D50442D181F}"/>
              </a:ext>
            </a:extLst>
          </p:cNvPr>
          <p:cNvSpPr>
            <a:spLocks noGrp="1"/>
          </p:cNvSpPr>
          <p:nvPr>
            <p:ph type="title"/>
          </p:nvPr>
        </p:nvSpPr>
        <p:spPr>
          <a:xfrm>
            <a:off x="457200" y="590550"/>
            <a:ext cx="8229600" cy="742951"/>
          </a:xfrm>
          <a:prstGeom prst="rect">
            <a:avLst/>
          </a:prstGeom>
        </p:spPr>
        <p:txBody>
          <a:bodyPr vert="horz" lIns="0" tIns="45720" rIns="91440" bIns="45720" rtlCol="0" anchor="ctr">
            <a:normAutofit/>
          </a:bodyPr>
          <a:lstStyle/>
          <a:p>
            <a:r>
              <a:rPr lang="en-US" dirty="0"/>
              <a:t>Title goes here, can be aligned top middle or </a:t>
            </a:r>
            <a:r>
              <a:rPr lang="en-US" dirty="0" err="1"/>
              <a:t>botton</a:t>
            </a:r>
            <a:r>
              <a:rPr lang="en-US" dirty="0"/>
              <a:t> depending on if one or two lines or if you need more space*</a:t>
            </a:r>
          </a:p>
        </p:txBody>
      </p:sp>
      <p:sp>
        <p:nvSpPr>
          <p:cNvPr id="3" name="Text Placeholder 2">
            <a:extLst>
              <a:ext uri="{FF2B5EF4-FFF2-40B4-BE49-F238E27FC236}">
                <a16:creationId xmlns:a16="http://schemas.microsoft.com/office/drawing/2014/main" id="{504A2A96-2EF0-4D95-8F42-7400F1711668}"/>
              </a:ext>
            </a:extLst>
          </p:cNvPr>
          <p:cNvSpPr>
            <a:spLocks noGrp="1"/>
          </p:cNvSpPr>
          <p:nvPr>
            <p:ph type="body" idx="1"/>
          </p:nvPr>
        </p:nvSpPr>
        <p:spPr>
          <a:xfrm>
            <a:off x="457200" y="1333501"/>
            <a:ext cx="8229600" cy="3752848"/>
          </a:xfrm>
          <a:prstGeom prst="rect">
            <a:avLst/>
          </a:prstGeom>
        </p:spPr>
        <p:txBody>
          <a:bodyPr vert="horz" lIns="0" tIns="45720" rIns="91440" bIns="45720" rtlCol="0">
            <a:normAutofit/>
          </a:bodyPr>
          <a:lstStyle/>
          <a:p>
            <a:pPr lvl="0"/>
            <a:r>
              <a:rPr lang="en-US" dirty="0"/>
              <a:t>Edit Master text styles</a:t>
            </a:r>
          </a:p>
          <a:p>
            <a:pPr lvl="1"/>
            <a:r>
              <a:rPr lang="en-US" dirty="0"/>
              <a:t>Second level</a:t>
            </a:r>
          </a:p>
          <a:p>
            <a:pPr lvl="2"/>
            <a:r>
              <a:rPr lang="en-US" dirty="0"/>
              <a:t>Third level</a:t>
            </a:r>
          </a:p>
          <a:p>
            <a:pPr lvl="2"/>
            <a:endParaRPr lang="en-US" dirty="0"/>
          </a:p>
        </p:txBody>
      </p:sp>
      <p:pic>
        <p:nvPicPr>
          <p:cNvPr id="4" name="Picture 3">
            <a:extLst>
              <a:ext uri="{FF2B5EF4-FFF2-40B4-BE49-F238E27FC236}">
                <a16:creationId xmlns:a16="http://schemas.microsoft.com/office/drawing/2014/main" id="{284C3CF7-F723-BC42-B7DB-6D86FD29A3CC}"/>
              </a:ext>
            </a:extLst>
          </p:cNvPr>
          <p:cNvPicPr>
            <a:picLocks noChangeAspect="1"/>
          </p:cNvPicPr>
          <p:nvPr userDrawn="1"/>
        </p:nvPicPr>
        <p:blipFill rotWithShape="1">
          <a:blip r:embed="rId56"/>
          <a:srcRect l="24096"/>
          <a:stretch/>
        </p:blipFill>
        <p:spPr>
          <a:xfrm>
            <a:off x="0" y="115217"/>
            <a:ext cx="1066800" cy="287051"/>
          </a:xfrm>
          <a:prstGeom prst="rect">
            <a:avLst/>
          </a:prstGeom>
        </p:spPr>
      </p:pic>
      <p:pic>
        <p:nvPicPr>
          <p:cNvPr id="5" name="Picture 4">
            <a:extLst>
              <a:ext uri="{FF2B5EF4-FFF2-40B4-BE49-F238E27FC236}">
                <a16:creationId xmlns:a16="http://schemas.microsoft.com/office/drawing/2014/main" id="{9D8C6C3B-5A9F-C14B-8A1F-56763A67C66E}"/>
              </a:ext>
            </a:extLst>
          </p:cNvPr>
          <p:cNvPicPr>
            <a:picLocks noChangeAspect="1"/>
          </p:cNvPicPr>
          <p:nvPr userDrawn="1"/>
        </p:nvPicPr>
        <p:blipFill>
          <a:blip r:embed="rId57"/>
          <a:stretch>
            <a:fillRect/>
          </a:stretch>
        </p:blipFill>
        <p:spPr>
          <a:xfrm>
            <a:off x="115778" y="223913"/>
            <a:ext cx="752320" cy="69658"/>
          </a:xfrm>
          <a:prstGeom prst="rect">
            <a:avLst/>
          </a:prstGeom>
        </p:spPr>
      </p:pic>
    </p:spTree>
    <p:extLst>
      <p:ext uri="{BB962C8B-B14F-4D97-AF65-F5344CB8AC3E}">
        <p14:creationId xmlns:p14="http://schemas.microsoft.com/office/powerpoint/2010/main" val="617351463"/>
      </p:ext>
    </p:extLst>
  </p:cSld>
  <p:clrMap bg1="lt1" tx1="dk1" bg2="lt2" tx2="dk2" accent1="accent1" accent2="accent2" accent3="accent3" accent4="accent4" accent5="accent5" accent6="accent6" hlink="hlink" folHlink="folHlink"/>
  <p:sldLayoutIdLst>
    <p:sldLayoutId id="2147483656" r:id="rId1"/>
    <p:sldLayoutId id="2147483670" r:id="rId2"/>
    <p:sldLayoutId id="2147483667" r:id="rId3"/>
    <p:sldLayoutId id="2147483654" r:id="rId4"/>
    <p:sldLayoutId id="2147483655" r:id="rId5"/>
    <p:sldLayoutId id="2147483657" r:id="rId6"/>
    <p:sldLayoutId id="2147483658" r:id="rId7"/>
    <p:sldLayoutId id="2147483666" r:id="rId8"/>
    <p:sldLayoutId id="2147483660" r:id="rId9"/>
    <p:sldLayoutId id="2147483674" r:id="rId10"/>
    <p:sldLayoutId id="2147483664" r:id="rId11"/>
    <p:sldLayoutId id="2147483675" r:id="rId12"/>
    <p:sldLayoutId id="2147483682" r:id="rId13"/>
    <p:sldLayoutId id="2147483681" r:id="rId14"/>
    <p:sldLayoutId id="2147483683" r:id="rId15"/>
    <p:sldLayoutId id="2147483692" r:id="rId16"/>
    <p:sldLayoutId id="2147483689" r:id="rId17"/>
    <p:sldLayoutId id="2147483679" r:id="rId18"/>
    <p:sldLayoutId id="2147483680" r:id="rId19"/>
    <p:sldLayoutId id="2147483684" r:id="rId20"/>
    <p:sldLayoutId id="2147483694" r:id="rId21"/>
    <p:sldLayoutId id="2147483687" r:id="rId22"/>
    <p:sldLayoutId id="2147483722" r:id="rId23"/>
    <p:sldLayoutId id="2147483691" r:id="rId24"/>
    <p:sldLayoutId id="2147483710" r:id="rId25"/>
    <p:sldLayoutId id="2147483714" r:id="rId26"/>
    <p:sldLayoutId id="2147483686" r:id="rId27"/>
    <p:sldLayoutId id="2147483702" r:id="rId28"/>
    <p:sldLayoutId id="2147483698" r:id="rId29"/>
    <p:sldLayoutId id="2147483720" r:id="rId30"/>
    <p:sldLayoutId id="2147483699" r:id="rId31"/>
    <p:sldLayoutId id="2147483707" r:id="rId32"/>
    <p:sldLayoutId id="2147483697" r:id="rId33"/>
    <p:sldLayoutId id="2147483721" r:id="rId34"/>
    <p:sldLayoutId id="2147483685" r:id="rId35"/>
    <p:sldLayoutId id="2147483695" r:id="rId36"/>
    <p:sldLayoutId id="2147483701" r:id="rId37"/>
    <p:sldLayoutId id="2147483705" r:id="rId38"/>
    <p:sldLayoutId id="2147483713" r:id="rId39"/>
    <p:sldLayoutId id="2147483703" r:id="rId40"/>
    <p:sldLayoutId id="2147483706" r:id="rId41"/>
    <p:sldLayoutId id="2147483708" r:id="rId42"/>
    <p:sldLayoutId id="2147483693" r:id="rId43"/>
    <p:sldLayoutId id="2147483700" r:id="rId44"/>
    <p:sldLayoutId id="2147483711" r:id="rId45"/>
    <p:sldLayoutId id="2147483669" r:id="rId46"/>
    <p:sldLayoutId id="2147483716" r:id="rId47"/>
    <p:sldLayoutId id="2147483717" r:id="rId48"/>
    <p:sldLayoutId id="2147483718" r:id="rId49"/>
    <p:sldLayoutId id="2147483719" r:id="rId50"/>
    <p:sldLayoutId id="2147483715" r:id="rId51"/>
    <p:sldLayoutId id="2147483671" r:id="rId52"/>
    <p:sldLayoutId id="2147483672" r:id="rId53"/>
    <p:sldLayoutId id="2147483673" r:id="rId54"/>
  </p:sldLayoutIdLst>
  <p:txStyles>
    <p:titleStyle>
      <a:lvl1pPr algn="l" defTabSz="914400" rtl="0" eaLnBrk="1" latinLnBrk="0" hangingPunct="1">
        <a:lnSpc>
          <a:spcPct val="90000"/>
        </a:lnSpc>
        <a:spcBef>
          <a:spcPct val="0"/>
        </a:spcBef>
        <a:buNone/>
        <a:defRPr sz="2400" b="1" kern="1200">
          <a:solidFill>
            <a:srgbClr val="1B4D81"/>
          </a:solidFill>
          <a:latin typeface="Lato" panose="020F0502020204030203" pitchFamily="34" charset="0"/>
          <a:ea typeface="+mj-ea"/>
          <a:cs typeface="+mj-cs"/>
        </a:defRPr>
      </a:lvl1pPr>
    </p:titleStyle>
    <p:bodyStyle>
      <a:lvl1pPr marL="176213" indent="-176213" algn="l" defTabSz="914400" rtl="0" eaLnBrk="1" latinLnBrk="0" hangingPunct="1">
        <a:lnSpc>
          <a:spcPct val="100000"/>
        </a:lnSpc>
        <a:spcBef>
          <a:spcPts val="1000"/>
        </a:spcBef>
        <a:buFont typeface="Wingdings" pitchFamily="2" charset="2"/>
        <a:buChar char="§"/>
        <a:tabLst/>
        <a:defRPr sz="1600" kern="1200">
          <a:solidFill>
            <a:srgbClr val="393A39"/>
          </a:solidFill>
          <a:latin typeface="Lato" panose="020F0502020204030203" pitchFamily="34" charset="0"/>
          <a:ea typeface="+mn-ea"/>
          <a:cs typeface="+mn-cs"/>
        </a:defRPr>
      </a:lvl1pPr>
      <a:lvl2pPr marL="514350" indent="-222250" algn="l" defTabSz="914400" rtl="0" eaLnBrk="1" latinLnBrk="0" hangingPunct="1">
        <a:lnSpc>
          <a:spcPct val="100000"/>
        </a:lnSpc>
        <a:spcBef>
          <a:spcPts val="500"/>
        </a:spcBef>
        <a:buFontTx/>
        <a:buBlip>
          <a:blip r:embed="rId58"/>
        </a:buBlip>
        <a:tabLst/>
        <a:defRPr sz="1400" kern="1200">
          <a:solidFill>
            <a:srgbClr val="393A39"/>
          </a:solidFill>
          <a:latin typeface="Lato" panose="020F0502020204030203" pitchFamily="34" charset="0"/>
          <a:ea typeface="+mn-ea"/>
          <a:cs typeface="+mn-cs"/>
        </a:defRPr>
      </a:lvl2pPr>
      <a:lvl3pPr marL="746125" indent="-169863" algn="l" defTabSz="806450" rtl="0" eaLnBrk="1" latinLnBrk="0" hangingPunct="1">
        <a:lnSpc>
          <a:spcPct val="100000"/>
        </a:lnSpc>
        <a:spcBef>
          <a:spcPts val="500"/>
        </a:spcBef>
        <a:buFont typeface="Arial" panose="020B0604020202020204" pitchFamily="34" charset="0"/>
        <a:buChar char="•"/>
        <a:tabLst/>
        <a:defRPr sz="1200" kern="1200">
          <a:solidFill>
            <a:srgbClr val="393A39"/>
          </a:solidFill>
          <a:latin typeface="Lato" panose="020F0502020204030203" pitchFamily="34" charset="0"/>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8" Type="http://schemas.openxmlformats.org/officeDocument/2006/relationships/image" Target="../media/image19.png"/><Relationship Id="rId3" Type="http://schemas.openxmlformats.org/officeDocument/2006/relationships/image" Target="../media/image14.png"/><Relationship Id="rId7" Type="http://schemas.openxmlformats.org/officeDocument/2006/relationships/image" Target="../media/image18.png"/><Relationship Id="rId2" Type="http://schemas.openxmlformats.org/officeDocument/2006/relationships/image" Target="../media/image13.png"/><Relationship Id="rId1" Type="http://schemas.openxmlformats.org/officeDocument/2006/relationships/slideLayout" Target="../slideLayouts/slideLayout6.xml"/><Relationship Id="rId6" Type="http://schemas.openxmlformats.org/officeDocument/2006/relationships/image" Target="../media/image17.png"/><Relationship Id="rId5" Type="http://schemas.openxmlformats.org/officeDocument/2006/relationships/image" Target="../media/image16.png"/><Relationship Id="rId4" Type="http://schemas.openxmlformats.org/officeDocument/2006/relationships/image" Target="../media/image15.png"/></Relationships>
</file>

<file path=ppt/slides/_rels/slide4.xml.rels><?xml version="1.0" encoding="UTF-8" standalone="yes"?>
<Relationships xmlns="http://schemas.openxmlformats.org/package/2006/relationships"><Relationship Id="rId8" Type="http://schemas.openxmlformats.org/officeDocument/2006/relationships/image" Target="../media/image26.png"/><Relationship Id="rId3" Type="http://schemas.openxmlformats.org/officeDocument/2006/relationships/image" Target="../media/image20.png"/><Relationship Id="rId7" Type="http://schemas.openxmlformats.org/officeDocument/2006/relationships/image" Target="../media/image25.png"/><Relationship Id="rId2" Type="http://schemas.openxmlformats.org/officeDocument/2006/relationships/image" Target="../media/image13.png"/><Relationship Id="rId1" Type="http://schemas.openxmlformats.org/officeDocument/2006/relationships/slideLayout" Target="../slideLayouts/slideLayout6.xml"/><Relationship Id="rId6" Type="http://schemas.openxmlformats.org/officeDocument/2006/relationships/image" Target="../media/image24.png"/><Relationship Id="rId5" Type="http://schemas.openxmlformats.org/officeDocument/2006/relationships/image" Target="../media/image23.png"/><Relationship Id="rId4" Type="http://schemas.openxmlformats.org/officeDocument/2006/relationships/image" Target="../media/image22.png"/><Relationship Id="rId9" Type="http://schemas.openxmlformats.org/officeDocument/2006/relationships/image" Target="../media/image27.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1.png"/><Relationship Id="rId1" Type="http://schemas.openxmlformats.org/officeDocument/2006/relationships/slideLayout" Target="../slideLayouts/slideLayout5.xml"/><Relationship Id="rId5" Type="http://schemas.openxmlformats.org/officeDocument/2006/relationships/image" Target="../media/image29.png"/><Relationship Id="rId4" Type="http://schemas.openxmlformats.org/officeDocument/2006/relationships/image" Target="../media/image30.png"/></Relationships>
</file>

<file path=ppt/slides/_rels/slide7.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png"/><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png"/><Relationship Id="rId1" Type="http://schemas.openxmlformats.org/officeDocument/2006/relationships/slideLayout" Target="../slideLayouts/slideLayout5.xml"/><Relationship Id="rId5" Type="http://schemas.openxmlformats.org/officeDocument/2006/relationships/image" Target="../media/image37.png"/><Relationship Id="rId4" Type="http://schemas.openxmlformats.org/officeDocument/2006/relationships/image" Target="../media/image3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v-SE" dirty="0"/>
              <a:t>Simple Thermoacoustic Engine</a:t>
            </a:r>
            <a:br>
              <a:rPr lang="sv-SE" dirty="0"/>
            </a:br>
            <a:endParaRPr lang="sv-SE" dirty="0"/>
          </a:p>
        </p:txBody>
      </p:sp>
      <p:sp>
        <p:nvSpPr>
          <p:cNvPr id="3" name="Subtitle 2"/>
          <p:cNvSpPr>
            <a:spLocks noGrp="1"/>
          </p:cNvSpPr>
          <p:nvPr>
            <p:ph type="body" idx="1"/>
          </p:nvPr>
        </p:nvSpPr>
        <p:spPr>
          <a:xfrm>
            <a:off x="609600" y="3486150"/>
            <a:ext cx="7696200" cy="349250"/>
          </a:xfrm>
        </p:spPr>
        <p:txBody>
          <a:bodyPr>
            <a:normAutofit fontScale="92500" lnSpcReduction="10000"/>
          </a:bodyPr>
          <a:lstStyle/>
          <a:p>
            <a:r>
              <a:rPr lang="sv-SE" dirty="0"/>
              <a:t>Converting thermal energy into acoustic energy</a:t>
            </a:r>
          </a:p>
        </p:txBody>
      </p:sp>
    </p:spTree>
    <p:extLst>
      <p:ext uri="{BB962C8B-B14F-4D97-AF65-F5344CB8AC3E}">
        <p14:creationId xmlns:p14="http://schemas.microsoft.com/office/powerpoint/2010/main" val="340798778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a:r>
              <a:rPr lang="sv-SE" dirty="0"/>
              <a:t>Concluding Remarks</a:t>
            </a:r>
          </a:p>
        </p:txBody>
      </p:sp>
      <p:sp>
        <p:nvSpPr>
          <p:cNvPr id="3" name="Content Placeholder 2"/>
          <p:cNvSpPr>
            <a:spLocks noGrp="1"/>
          </p:cNvSpPr>
          <p:nvPr>
            <p:ph idx="1"/>
          </p:nvPr>
        </p:nvSpPr>
        <p:spPr/>
        <p:txBody>
          <a:bodyPr>
            <a:noAutofit/>
          </a:bodyPr>
          <a:lstStyle/>
          <a:p>
            <a:pPr algn="just"/>
            <a:r>
              <a:rPr lang="en-US" sz="1400" dirty="0"/>
              <a:t>A thermoacoustic engine can extract energy from  a temperature gradient and transform it into acoustic energy. </a:t>
            </a:r>
          </a:p>
          <a:p>
            <a:pPr algn="just"/>
            <a:r>
              <a:rPr lang="en-US" sz="1400" dirty="0"/>
              <a:t>The sustained or increasing sound pressure can be used to drive a mechanical engine. A thermoacoustic engine is an enticing method to convert thermal energy to acoustic energy. </a:t>
            </a:r>
          </a:p>
          <a:p>
            <a:pPr algn="just"/>
            <a:r>
              <a:rPr lang="en-US" sz="1400" dirty="0"/>
              <a:t>The temperature in the heat stack changes the fluid parameters including the viscosity and heat conductivity and therefore the losses in the system is not the exact same for different temperatures in the thermal stack. </a:t>
            </a:r>
          </a:p>
          <a:p>
            <a:pPr algn="just"/>
            <a:r>
              <a:rPr lang="en-US" sz="1400" dirty="0"/>
              <a:t>The inclusion of nonlinear effects are necessary at high acoustic pressures. Although it does take significantly longer to run (a factor of 8-10)</a:t>
            </a:r>
          </a:p>
          <a:p>
            <a:pPr algn="just"/>
            <a:r>
              <a:rPr lang="en-US" sz="1400" dirty="0"/>
              <a:t>Note that energy is constantly provided to sustain the temperature gradient in the thermal stack so this is not an infinity machine.</a:t>
            </a:r>
          </a:p>
        </p:txBody>
      </p:sp>
    </p:spTree>
    <p:extLst>
      <p:ext uri="{BB962C8B-B14F-4D97-AF65-F5344CB8AC3E}">
        <p14:creationId xmlns:p14="http://schemas.microsoft.com/office/powerpoint/2010/main" val="27118538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a:r>
              <a:rPr lang="sv-SE" dirty="0"/>
              <a:t>Background and Motivation</a:t>
            </a:r>
          </a:p>
        </p:txBody>
      </p:sp>
      <p:sp>
        <p:nvSpPr>
          <p:cNvPr id="3" name="Content Placeholder 2"/>
          <p:cNvSpPr>
            <a:spLocks noGrp="1"/>
          </p:cNvSpPr>
          <p:nvPr>
            <p:ph idx="1"/>
          </p:nvPr>
        </p:nvSpPr>
        <p:spPr/>
        <p:txBody>
          <a:bodyPr>
            <a:noAutofit/>
          </a:bodyPr>
          <a:lstStyle/>
          <a:p>
            <a:pPr algn="just"/>
            <a:r>
              <a:rPr lang="en-US" sz="1400" dirty="0"/>
              <a:t>Thermoacoustic devices have long been known and have received an increasing amount of interest in the recent years due to their relevance in regards to sustainable energy solutions, from acoustically driven heat-pumps to thermoacoustic refrigerators. </a:t>
            </a:r>
          </a:p>
          <a:p>
            <a:pPr algn="just"/>
            <a:r>
              <a:rPr lang="en-US" sz="1400" dirty="0"/>
              <a:t>Here we model a simple thermoacoustic engine converting thermal energy into acoustic energy.</a:t>
            </a:r>
          </a:p>
          <a:p>
            <a:pPr algn="just"/>
            <a:r>
              <a:rPr lang="en-US" sz="1400" dirty="0"/>
              <a:t>Examples of thermoacoustic devices:</a:t>
            </a:r>
          </a:p>
          <a:p>
            <a:pPr lvl="1" algn="just"/>
            <a:r>
              <a:rPr lang="en-US" sz="1200" dirty="0"/>
              <a:t>A</a:t>
            </a:r>
            <a:r>
              <a:rPr lang="en-US" sz="1200" b="1" dirty="0"/>
              <a:t> thermoacoustic engine – </a:t>
            </a:r>
            <a:r>
              <a:rPr lang="en-US" sz="1200" dirty="0"/>
              <a:t>is able to turn heat into sound or mechanical work by exploiting that gases and liquids compress/expand as an acoustic wave propagates</a:t>
            </a:r>
          </a:p>
          <a:p>
            <a:pPr lvl="1" algn="just"/>
            <a:r>
              <a:rPr lang="en-US" sz="1200" dirty="0"/>
              <a:t>A </a:t>
            </a:r>
            <a:r>
              <a:rPr lang="en-US" sz="1200" b="1" dirty="0"/>
              <a:t>thermoacoustic refrigerator – </a:t>
            </a:r>
            <a:r>
              <a:rPr lang="en-US" sz="1200" dirty="0"/>
              <a:t>is cooling by using a acoustic field. It uses the same effect as the thermoacoustic engine but in “reverse”. Here it is possible by applying a sustained acoustic field to cool down a component to a temperature lower than the connected heat sink.</a:t>
            </a:r>
          </a:p>
          <a:p>
            <a:pPr lvl="1" algn="just"/>
            <a:r>
              <a:rPr lang="en-US" sz="1200" b="1" dirty="0" err="1"/>
              <a:t>Rijke’s</a:t>
            </a:r>
            <a:r>
              <a:rPr lang="en-US" sz="1200" b="1" dirty="0"/>
              <a:t> tube </a:t>
            </a:r>
            <a:r>
              <a:rPr lang="en-US" sz="1200" dirty="0"/>
              <a:t>– a well known high school/university science experiment which with simple means demonstrates the thermoacoustic effect by turning heat into a sustained sound. </a:t>
            </a:r>
          </a:p>
        </p:txBody>
      </p:sp>
    </p:spTree>
    <p:extLst>
      <p:ext uri="{BB962C8B-B14F-4D97-AF65-F5344CB8AC3E}">
        <p14:creationId xmlns:p14="http://schemas.microsoft.com/office/powerpoint/2010/main" val="61852089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3" name="Picture 42">
            <a:extLst>
              <a:ext uri="{FF2B5EF4-FFF2-40B4-BE49-F238E27FC236}">
                <a16:creationId xmlns:a16="http://schemas.microsoft.com/office/drawing/2014/main" id="{114332A1-C8CE-4FA1-1A31-2E136B9E79CD}"/>
              </a:ext>
            </a:extLst>
          </p:cNvPr>
          <p:cNvPicPr>
            <a:picLocks noChangeAspect="1"/>
          </p:cNvPicPr>
          <p:nvPr/>
        </p:nvPicPr>
        <p:blipFill rotWithShape="1">
          <a:blip r:embed="rId2"/>
          <a:srcRect l="42838" r="39044"/>
          <a:stretch/>
        </p:blipFill>
        <p:spPr>
          <a:xfrm>
            <a:off x="6824061" y="2065325"/>
            <a:ext cx="575866" cy="2710254"/>
          </a:xfrm>
          <a:prstGeom prst="rect">
            <a:avLst/>
          </a:prstGeom>
        </p:spPr>
      </p:pic>
      <p:pic>
        <p:nvPicPr>
          <p:cNvPr id="41" name="Picture 40">
            <a:extLst>
              <a:ext uri="{FF2B5EF4-FFF2-40B4-BE49-F238E27FC236}">
                <a16:creationId xmlns:a16="http://schemas.microsoft.com/office/drawing/2014/main" id="{19FF144A-0DCE-A7F3-F22F-F35F019E2F49}"/>
              </a:ext>
            </a:extLst>
          </p:cNvPr>
          <p:cNvPicPr>
            <a:picLocks noChangeAspect="1"/>
          </p:cNvPicPr>
          <p:nvPr/>
        </p:nvPicPr>
        <p:blipFill rotWithShape="1">
          <a:blip r:embed="rId3"/>
          <a:srcRect l="41643" t="16401" r="48754" b="17801"/>
          <a:stretch/>
        </p:blipFill>
        <p:spPr>
          <a:xfrm>
            <a:off x="5644800" y="411510"/>
            <a:ext cx="766829" cy="4480651"/>
          </a:xfrm>
          <a:prstGeom prst="rect">
            <a:avLst/>
          </a:prstGeom>
        </p:spPr>
      </p:pic>
      <mc:AlternateContent xmlns:mc="http://schemas.openxmlformats.org/markup-compatibility/2006" xmlns:a14="http://schemas.microsoft.com/office/drawing/2010/main">
        <mc:Choice Requires="a14">
          <p:sp>
            <p:nvSpPr>
              <p:cNvPr id="3" name="Content Placeholder 2"/>
              <p:cNvSpPr>
                <a:spLocks noGrp="1"/>
              </p:cNvSpPr>
              <p:nvPr>
                <p:ph sz="half" idx="1"/>
              </p:nvPr>
            </p:nvSpPr>
            <p:spPr>
              <a:xfrm>
                <a:off x="629169" y="1333512"/>
                <a:ext cx="3965576" cy="3470485"/>
              </a:xfrm>
            </p:spPr>
            <p:txBody>
              <a:bodyPr>
                <a:normAutofit fontScale="77500" lnSpcReduction="20000"/>
              </a:bodyPr>
              <a:lstStyle/>
              <a:p>
                <a:pPr algn="just"/>
                <a:r>
                  <a:rPr lang="en-US" sz="1400" dirty="0"/>
                  <a:t>A cylinder with length </a:t>
                </a:r>
                <a14:m>
                  <m:oMath xmlns:m="http://schemas.openxmlformats.org/officeDocument/2006/math">
                    <m:r>
                      <a:rPr lang="en-US" sz="1400" b="0" i="1" smtClean="0">
                        <a:latin typeface="Cambria Math" panose="02040503050406030204" pitchFamily="18" charset="0"/>
                      </a:rPr>
                      <m:t>𝐿</m:t>
                    </m:r>
                  </m:oMath>
                </a14:m>
                <a:r>
                  <a:rPr lang="en-US" sz="1400" dirty="0"/>
                  <a:t> and radius </a:t>
                </a:r>
                <a14:m>
                  <m:oMath xmlns:m="http://schemas.openxmlformats.org/officeDocument/2006/math">
                    <m:r>
                      <a:rPr lang="en-US" sz="1400" b="0" i="1" smtClean="0">
                        <a:latin typeface="Cambria Math" panose="02040503050406030204" pitchFamily="18" charset="0"/>
                      </a:rPr>
                      <m:t>𝑅</m:t>
                    </m:r>
                  </m:oMath>
                </a14:m>
                <a:r>
                  <a:rPr lang="en-US" sz="1400" dirty="0"/>
                  <a:t>, open in one end and closed in the one end, is used as a quarter of a wavelength resonator </a:t>
                </a:r>
                <a14:m>
                  <m:oMath xmlns:m="http://schemas.openxmlformats.org/officeDocument/2006/math">
                    <m:r>
                      <a:rPr lang="en-US" sz="1400" i="1">
                        <a:latin typeface="Cambria Math" panose="02040503050406030204" pitchFamily="18" charset="0"/>
                      </a:rPr>
                      <m:t>𝜆</m:t>
                    </m:r>
                    <m:r>
                      <a:rPr lang="en-US" sz="1400" i="1">
                        <a:latin typeface="Cambria Math" panose="02040503050406030204" pitchFamily="18" charset="0"/>
                      </a:rPr>
                      <m:t>=</m:t>
                    </m:r>
                    <m:f>
                      <m:fPr>
                        <m:ctrlPr>
                          <a:rPr lang="en-US" sz="1400" i="1">
                            <a:latin typeface="Cambria Math" panose="02040503050406030204" pitchFamily="18" charset="0"/>
                          </a:rPr>
                        </m:ctrlPr>
                      </m:fPr>
                      <m:num>
                        <m:r>
                          <a:rPr lang="en-US" sz="1400" i="1">
                            <a:latin typeface="Cambria Math" panose="02040503050406030204" pitchFamily="18" charset="0"/>
                          </a:rPr>
                          <m:t>𝐿</m:t>
                        </m:r>
                      </m:num>
                      <m:den>
                        <m:r>
                          <a:rPr lang="en-US" sz="1400" i="1">
                            <a:latin typeface="Cambria Math" panose="02040503050406030204" pitchFamily="18" charset="0"/>
                          </a:rPr>
                          <m:t>4</m:t>
                        </m:r>
                      </m:den>
                    </m:f>
                  </m:oMath>
                </a14:m>
                <a:r>
                  <a:rPr lang="en-US" sz="1400" dirty="0"/>
                  <a:t>.</a:t>
                </a:r>
              </a:p>
              <a:p>
                <a:pPr algn="just"/>
                <a:r>
                  <a:rPr lang="en-US" sz="1400" dirty="0"/>
                  <a:t>A thermal stack is placed in the cylinder. One end of the thermal stack (close to the pressure anti-node) is heated and the other is connected to the same heat sink as the surrounding tube. </a:t>
                </a:r>
              </a:p>
              <a:p>
                <a:pPr algn="just"/>
                <a:r>
                  <a:rPr lang="en-US" sz="1400" dirty="0"/>
                  <a:t>At fluid particle in a standing acoustic field is oscillating back and forth. At high pressure it is close to the pressure anti-node and heated while at low pressure it is displaced towards the pressure node and cooled. The thermal stack is heated such that it strengthens the heating and cooling from the acoustic field and thereby provides an energy source for the acoustic field. </a:t>
                </a:r>
              </a:p>
              <a:p>
                <a:pPr algn="just"/>
                <a:r>
                  <a:rPr lang="en-US" sz="1400" dirty="0"/>
                  <a:t>Dimensions of the system are inspired from:</a:t>
                </a:r>
              </a:p>
              <a:p>
                <a:pPr lvl="1" algn="just"/>
                <a:r>
                  <a:rPr lang="en-US" sz="1300" dirty="0"/>
                  <a:t>K. </a:t>
                </a:r>
                <a:r>
                  <a:rPr lang="en-US" sz="1300" dirty="0" err="1"/>
                  <a:t>Kuzuu</a:t>
                </a:r>
                <a:r>
                  <a:rPr lang="en-US" sz="1300" dirty="0"/>
                  <a:t> and S. Hasegawa, “Effect of non-linear flow </a:t>
                </a:r>
                <a:r>
                  <a:rPr lang="en-US" sz="1300" dirty="0" err="1"/>
                  <a:t>behaviour</a:t>
                </a:r>
                <a:r>
                  <a:rPr lang="en-US" sz="1300" dirty="0"/>
                  <a:t> on heat transfer in a thermoacoustic engine core” </a:t>
                </a:r>
                <a:r>
                  <a:rPr lang="en-US" sz="1300" i="1" dirty="0"/>
                  <a:t>International Journal of Heat and Mass Transfer </a:t>
                </a:r>
                <a:r>
                  <a:rPr lang="en-US" sz="1300" b="1" dirty="0"/>
                  <a:t>Vol. 108</a:t>
                </a:r>
                <a:r>
                  <a:rPr lang="en-US" sz="1300" dirty="0"/>
                  <a:t>, pages 1591-1601 (2017).</a:t>
                </a:r>
              </a:p>
            </p:txBody>
          </p:sp>
        </mc:Choice>
        <mc:Fallback xmlns="">
          <p:sp>
            <p:nvSpPr>
              <p:cNvPr id="3" name="Content Placeholder 2"/>
              <p:cNvSpPr>
                <a:spLocks noGrp="1" noRot="1" noChangeAspect="1" noMove="1" noResize="1" noEditPoints="1" noAdjustHandles="1" noChangeArrowheads="1" noChangeShapeType="1" noTextEdit="1"/>
              </p:cNvSpPr>
              <p:nvPr>
                <p:ph sz="half" idx="1"/>
              </p:nvPr>
            </p:nvSpPr>
            <p:spPr>
              <a:xfrm>
                <a:off x="629169" y="1333512"/>
                <a:ext cx="3965576" cy="3470485"/>
              </a:xfrm>
              <a:blipFill>
                <a:blip r:embed="rId4"/>
                <a:stretch>
                  <a:fillRect l="-1997" t="-1054"/>
                </a:stretch>
              </a:blipFill>
            </p:spPr>
            <p:txBody>
              <a:bodyPr/>
              <a:lstStyle/>
              <a:p>
                <a:r>
                  <a:rPr lang="en-DK">
                    <a:noFill/>
                  </a:rPr>
                  <a:t> </a:t>
                </a:r>
              </a:p>
            </p:txBody>
          </p:sp>
        </mc:Fallback>
      </mc:AlternateContent>
      <p:sp>
        <p:nvSpPr>
          <p:cNvPr id="2" name="Title 1"/>
          <p:cNvSpPr>
            <a:spLocks noGrp="1"/>
          </p:cNvSpPr>
          <p:nvPr>
            <p:ph type="title"/>
          </p:nvPr>
        </p:nvSpPr>
        <p:spPr/>
        <p:txBody>
          <a:bodyPr>
            <a:normAutofit/>
          </a:bodyPr>
          <a:lstStyle/>
          <a:p>
            <a:pPr algn="l"/>
            <a:r>
              <a:rPr lang="en-US" dirty="0"/>
              <a:t>Physical Principle and Setup</a:t>
            </a:r>
          </a:p>
        </p:txBody>
      </p:sp>
      <p:cxnSp>
        <p:nvCxnSpPr>
          <p:cNvPr id="10" name="Straight Arrow Connector 9">
            <a:extLst>
              <a:ext uri="{FF2B5EF4-FFF2-40B4-BE49-F238E27FC236}">
                <a16:creationId xmlns:a16="http://schemas.microsoft.com/office/drawing/2014/main" id="{5B1ECFC6-364A-5DCC-3A4E-134AB6D0F8D3}"/>
              </a:ext>
            </a:extLst>
          </p:cNvPr>
          <p:cNvCxnSpPr>
            <a:cxnSpLocks/>
          </p:cNvCxnSpPr>
          <p:nvPr/>
        </p:nvCxnSpPr>
        <p:spPr>
          <a:xfrm>
            <a:off x="5644800" y="962038"/>
            <a:ext cx="0" cy="3841959"/>
          </a:xfrm>
          <a:prstGeom prst="straightConnector1">
            <a:avLst/>
          </a:prstGeom>
          <a:ln w="12700">
            <a:headEnd type="triangle"/>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11" name="TextBox 10">
                <a:extLst>
                  <a:ext uri="{FF2B5EF4-FFF2-40B4-BE49-F238E27FC236}">
                    <a16:creationId xmlns:a16="http://schemas.microsoft.com/office/drawing/2014/main" id="{419B1916-E99E-3A15-30F5-C3AB536A1300}"/>
                  </a:ext>
                </a:extLst>
              </p:cNvPr>
              <p:cNvSpPr txBox="1"/>
              <p:nvPr/>
            </p:nvSpPr>
            <p:spPr>
              <a:xfrm rot="16200000">
                <a:off x="5000403" y="2522243"/>
                <a:ext cx="866327" cy="27699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b="0" i="1" smtClean="0">
                          <a:latin typeface="Cambria Math" panose="02040503050406030204" pitchFamily="18" charset="0"/>
                        </a:rPr>
                        <m:t>𝐿</m:t>
                      </m:r>
                      <m:r>
                        <a:rPr lang="en-US" b="0" i="1" smtClean="0">
                          <a:latin typeface="Cambria Math" panose="02040503050406030204" pitchFamily="18" charset="0"/>
                        </a:rPr>
                        <m:t>=4 </m:t>
                      </m:r>
                      <m:r>
                        <m:rPr>
                          <m:sty m:val="p"/>
                        </m:rPr>
                        <a:rPr lang="en-US" b="0" i="0" smtClean="0">
                          <a:latin typeface="Cambria Math" panose="02040503050406030204" pitchFamily="18" charset="0"/>
                        </a:rPr>
                        <m:t>m</m:t>
                      </m:r>
                    </m:oMath>
                  </m:oMathPara>
                </a14:m>
                <a:endParaRPr lang="en-DK" dirty="0"/>
              </a:p>
            </p:txBody>
          </p:sp>
        </mc:Choice>
        <mc:Fallback xmlns="">
          <p:sp>
            <p:nvSpPr>
              <p:cNvPr id="11" name="TextBox 10">
                <a:extLst>
                  <a:ext uri="{FF2B5EF4-FFF2-40B4-BE49-F238E27FC236}">
                    <a16:creationId xmlns:a16="http://schemas.microsoft.com/office/drawing/2014/main" id="{419B1916-E99E-3A15-30F5-C3AB536A1300}"/>
                  </a:ext>
                </a:extLst>
              </p:cNvPr>
              <p:cNvSpPr txBox="1">
                <a:spLocks noRot="1" noChangeAspect="1" noMove="1" noResize="1" noEditPoints="1" noAdjustHandles="1" noChangeArrowheads="1" noChangeShapeType="1" noTextEdit="1"/>
              </p:cNvSpPr>
              <p:nvPr/>
            </p:nvSpPr>
            <p:spPr>
              <a:xfrm rot="16200000">
                <a:off x="5000403" y="2522243"/>
                <a:ext cx="866327" cy="276999"/>
              </a:xfrm>
              <a:prstGeom prst="rect">
                <a:avLst/>
              </a:prstGeom>
              <a:blipFill>
                <a:blip r:embed="rId5"/>
                <a:stretch>
                  <a:fillRect t="-2797" r="-11111" b="-4895"/>
                </a:stretch>
              </a:blipFill>
            </p:spPr>
            <p:txBody>
              <a:bodyPr/>
              <a:lstStyle/>
              <a:p>
                <a:r>
                  <a:rPr lang="en-DK">
                    <a:noFill/>
                  </a:rPr>
                  <a:t> </a:t>
                </a:r>
              </a:p>
            </p:txBody>
          </p:sp>
        </mc:Fallback>
      </mc:AlternateContent>
      <mc:AlternateContent xmlns:mc="http://schemas.openxmlformats.org/markup-compatibility/2006" xmlns:a14="http://schemas.microsoft.com/office/drawing/2010/main">
        <mc:Choice Requires="a14">
          <p:sp>
            <p:nvSpPr>
              <p:cNvPr id="12" name="TextBox 11">
                <a:extLst>
                  <a:ext uri="{FF2B5EF4-FFF2-40B4-BE49-F238E27FC236}">
                    <a16:creationId xmlns:a16="http://schemas.microsoft.com/office/drawing/2014/main" id="{75ABF946-344D-E63D-2E2C-59BAFDCFF384}"/>
                  </a:ext>
                </a:extLst>
              </p:cNvPr>
              <p:cNvSpPr txBox="1"/>
              <p:nvPr/>
            </p:nvSpPr>
            <p:spPr>
              <a:xfrm>
                <a:off x="6610298" y="1642404"/>
                <a:ext cx="1420582" cy="27699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b="0" i="1" smtClean="0">
                          <a:latin typeface="Cambria Math" panose="02040503050406030204" pitchFamily="18" charset="0"/>
                        </a:rPr>
                        <m:t>𝑅</m:t>
                      </m:r>
                      <m:r>
                        <a:rPr lang="en-US" b="0" i="1" smtClean="0">
                          <a:latin typeface="Cambria Math" panose="02040503050406030204" pitchFamily="18" charset="0"/>
                        </a:rPr>
                        <m:t>=2.025 </m:t>
                      </m:r>
                      <m:r>
                        <m:rPr>
                          <m:sty m:val="p"/>
                        </m:rPr>
                        <a:rPr lang="en-US" b="0" i="0" smtClean="0">
                          <a:latin typeface="Cambria Math" panose="02040503050406030204" pitchFamily="18" charset="0"/>
                        </a:rPr>
                        <m:t>cm</m:t>
                      </m:r>
                    </m:oMath>
                  </m:oMathPara>
                </a14:m>
                <a:endParaRPr lang="en-DK" dirty="0"/>
              </a:p>
            </p:txBody>
          </p:sp>
        </mc:Choice>
        <mc:Fallback xmlns="">
          <p:sp>
            <p:nvSpPr>
              <p:cNvPr id="12" name="TextBox 11">
                <a:extLst>
                  <a:ext uri="{FF2B5EF4-FFF2-40B4-BE49-F238E27FC236}">
                    <a16:creationId xmlns:a16="http://schemas.microsoft.com/office/drawing/2014/main" id="{75ABF946-344D-E63D-2E2C-59BAFDCFF384}"/>
                  </a:ext>
                </a:extLst>
              </p:cNvPr>
              <p:cNvSpPr txBox="1">
                <a:spLocks noRot="1" noChangeAspect="1" noMove="1" noResize="1" noEditPoints="1" noAdjustHandles="1" noChangeArrowheads="1" noChangeShapeType="1" noTextEdit="1"/>
              </p:cNvSpPr>
              <p:nvPr/>
            </p:nvSpPr>
            <p:spPr>
              <a:xfrm>
                <a:off x="6610298" y="1642404"/>
                <a:ext cx="1420582" cy="276999"/>
              </a:xfrm>
              <a:prstGeom prst="rect">
                <a:avLst/>
              </a:prstGeom>
              <a:blipFill>
                <a:blip r:embed="rId6"/>
                <a:stretch>
                  <a:fillRect l="-3004" r="-2146" b="-10870"/>
                </a:stretch>
              </a:blipFill>
            </p:spPr>
            <p:txBody>
              <a:bodyPr/>
              <a:lstStyle/>
              <a:p>
                <a:r>
                  <a:rPr lang="en-DK">
                    <a:noFill/>
                  </a:rPr>
                  <a:t> </a:t>
                </a:r>
              </a:p>
            </p:txBody>
          </p:sp>
        </mc:Fallback>
      </mc:AlternateContent>
      <mc:AlternateContent xmlns:mc="http://schemas.openxmlformats.org/markup-compatibility/2006" xmlns:a14="http://schemas.microsoft.com/office/drawing/2010/main">
        <mc:Choice Requires="a14">
          <p:sp>
            <p:nvSpPr>
              <p:cNvPr id="17" name="TextBox 16">
                <a:extLst>
                  <a:ext uri="{FF2B5EF4-FFF2-40B4-BE49-F238E27FC236}">
                    <a16:creationId xmlns:a16="http://schemas.microsoft.com/office/drawing/2014/main" id="{FBC609A5-3508-49BF-7BED-3895879C77BD}"/>
                  </a:ext>
                </a:extLst>
              </p:cNvPr>
              <p:cNvSpPr txBox="1"/>
              <p:nvPr/>
            </p:nvSpPr>
            <p:spPr>
              <a:xfrm rot="16200000">
                <a:off x="7216001" y="3238476"/>
                <a:ext cx="1519583" cy="27699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𝐿</m:t>
                          </m:r>
                        </m:e>
                        <m:sub>
                          <m:r>
                            <m:rPr>
                              <m:sty m:val="p"/>
                            </m:rPr>
                            <a:rPr lang="en-US" b="0" i="0" smtClean="0">
                              <a:latin typeface="Cambria Math" panose="02040503050406030204" pitchFamily="18" charset="0"/>
                            </a:rPr>
                            <m:t>stack</m:t>
                          </m:r>
                        </m:sub>
                      </m:sSub>
                      <m:r>
                        <a:rPr lang="en-US" b="0" i="1" smtClean="0">
                          <a:latin typeface="Cambria Math" panose="02040503050406030204" pitchFamily="18" charset="0"/>
                        </a:rPr>
                        <m:t>=14 </m:t>
                      </m:r>
                      <m:r>
                        <m:rPr>
                          <m:sty m:val="p"/>
                        </m:rPr>
                        <a:rPr lang="en-US" b="0" i="0" smtClean="0">
                          <a:latin typeface="Cambria Math" panose="02040503050406030204" pitchFamily="18" charset="0"/>
                        </a:rPr>
                        <m:t>cm</m:t>
                      </m:r>
                    </m:oMath>
                  </m:oMathPara>
                </a14:m>
                <a:endParaRPr lang="en-DK" dirty="0"/>
              </a:p>
            </p:txBody>
          </p:sp>
        </mc:Choice>
        <mc:Fallback xmlns="">
          <p:sp>
            <p:nvSpPr>
              <p:cNvPr id="17" name="TextBox 16">
                <a:extLst>
                  <a:ext uri="{FF2B5EF4-FFF2-40B4-BE49-F238E27FC236}">
                    <a16:creationId xmlns:a16="http://schemas.microsoft.com/office/drawing/2014/main" id="{FBC609A5-3508-49BF-7BED-3895879C77BD}"/>
                  </a:ext>
                </a:extLst>
              </p:cNvPr>
              <p:cNvSpPr txBox="1">
                <a:spLocks noRot="1" noChangeAspect="1" noMove="1" noResize="1" noEditPoints="1" noAdjustHandles="1" noChangeArrowheads="1" noChangeShapeType="1" noTextEdit="1"/>
              </p:cNvSpPr>
              <p:nvPr/>
            </p:nvSpPr>
            <p:spPr>
              <a:xfrm rot="16200000">
                <a:off x="7216001" y="3238476"/>
                <a:ext cx="1519583" cy="276999"/>
              </a:xfrm>
              <a:prstGeom prst="rect">
                <a:avLst/>
              </a:prstGeom>
              <a:blipFill>
                <a:blip r:embed="rId7"/>
                <a:stretch>
                  <a:fillRect t="-1600" r="-22222" b="-2800"/>
                </a:stretch>
              </a:blipFill>
            </p:spPr>
            <p:txBody>
              <a:bodyPr/>
              <a:lstStyle/>
              <a:p>
                <a:r>
                  <a:rPr lang="en-DK">
                    <a:noFill/>
                  </a:rPr>
                  <a:t> </a:t>
                </a:r>
              </a:p>
            </p:txBody>
          </p:sp>
        </mc:Fallback>
      </mc:AlternateContent>
      <p:sp>
        <p:nvSpPr>
          <p:cNvPr id="23" name="TextBox 22">
            <a:extLst>
              <a:ext uri="{FF2B5EF4-FFF2-40B4-BE49-F238E27FC236}">
                <a16:creationId xmlns:a16="http://schemas.microsoft.com/office/drawing/2014/main" id="{0426610C-22EA-E41C-7F33-FBF07D491D0D}"/>
              </a:ext>
            </a:extLst>
          </p:cNvPr>
          <p:cNvSpPr txBox="1"/>
          <p:nvPr/>
        </p:nvSpPr>
        <p:spPr>
          <a:xfrm>
            <a:off x="6249796" y="739505"/>
            <a:ext cx="1375157" cy="338554"/>
          </a:xfrm>
          <a:prstGeom prst="rect">
            <a:avLst/>
          </a:prstGeom>
          <a:noFill/>
        </p:spPr>
        <p:txBody>
          <a:bodyPr wrap="square">
            <a:spAutoFit/>
          </a:bodyPr>
          <a:lstStyle/>
          <a:p>
            <a:pPr algn="ctr"/>
            <a:r>
              <a:rPr lang="da-DK" sz="1600" dirty="0">
                <a:latin typeface="Lato Light" panose="020F0302020204030203" pitchFamily="34" charset="0"/>
              </a:rPr>
              <a:t>Buffer zone</a:t>
            </a:r>
            <a:endParaRPr lang="da-DK" sz="1600" baseline="-25000" dirty="0">
              <a:latin typeface="Lato Light" panose="020F0302020204030203" pitchFamily="34" charset="0"/>
            </a:endParaRPr>
          </a:p>
        </p:txBody>
      </p:sp>
      <p:cxnSp>
        <p:nvCxnSpPr>
          <p:cNvPr id="26" name="Straight Arrow Connector 25">
            <a:extLst>
              <a:ext uri="{FF2B5EF4-FFF2-40B4-BE49-F238E27FC236}">
                <a16:creationId xmlns:a16="http://schemas.microsoft.com/office/drawing/2014/main" id="{276537B9-C4C0-7006-794C-1F225C8E3CB1}"/>
              </a:ext>
            </a:extLst>
          </p:cNvPr>
          <p:cNvCxnSpPr>
            <a:cxnSpLocks/>
          </p:cNvCxnSpPr>
          <p:nvPr/>
        </p:nvCxnSpPr>
        <p:spPr>
          <a:xfrm flipH="1">
            <a:off x="7399927" y="2339469"/>
            <a:ext cx="35469" cy="2258957"/>
          </a:xfrm>
          <a:prstGeom prst="straightConnector1">
            <a:avLst/>
          </a:prstGeom>
          <a:ln w="12700">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29" name="Straight Connector 28">
            <a:extLst>
              <a:ext uri="{FF2B5EF4-FFF2-40B4-BE49-F238E27FC236}">
                <a16:creationId xmlns:a16="http://schemas.microsoft.com/office/drawing/2014/main" id="{A37F3442-1CAF-FA1E-A726-3F89B2AF5F57}"/>
              </a:ext>
            </a:extLst>
          </p:cNvPr>
          <p:cNvCxnSpPr>
            <a:cxnSpLocks/>
          </p:cNvCxnSpPr>
          <p:nvPr/>
        </p:nvCxnSpPr>
        <p:spPr>
          <a:xfrm flipV="1">
            <a:off x="5806936" y="2065325"/>
            <a:ext cx="1179505" cy="1226505"/>
          </a:xfrm>
          <a:prstGeom prst="line">
            <a:avLst/>
          </a:prstGeom>
          <a:ln w="12700">
            <a:solidFill>
              <a:schemeClr val="tx1">
                <a:lumMod val="50000"/>
              </a:schemeClr>
            </a:solidFill>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12731B92-577C-57F8-C511-F7431DF43A0F}"/>
              </a:ext>
            </a:extLst>
          </p:cNvPr>
          <p:cNvCxnSpPr>
            <a:cxnSpLocks/>
          </p:cNvCxnSpPr>
          <p:nvPr/>
        </p:nvCxnSpPr>
        <p:spPr>
          <a:xfrm>
            <a:off x="5806936" y="3548767"/>
            <a:ext cx="1179505" cy="1218936"/>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5" name="Straight Arrow Connector 34">
            <a:extLst>
              <a:ext uri="{FF2B5EF4-FFF2-40B4-BE49-F238E27FC236}">
                <a16:creationId xmlns:a16="http://schemas.microsoft.com/office/drawing/2014/main" id="{6AB61D6D-28DC-3616-F5F0-36796BDF430D}"/>
              </a:ext>
            </a:extLst>
          </p:cNvPr>
          <p:cNvCxnSpPr>
            <a:cxnSpLocks/>
          </p:cNvCxnSpPr>
          <p:nvPr/>
        </p:nvCxnSpPr>
        <p:spPr>
          <a:xfrm>
            <a:off x="6972732" y="1995686"/>
            <a:ext cx="320984" cy="0"/>
          </a:xfrm>
          <a:prstGeom prst="straightConnector1">
            <a:avLst/>
          </a:prstGeom>
          <a:ln w="12700">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38" name="Straight Arrow Connector 37">
            <a:extLst>
              <a:ext uri="{FF2B5EF4-FFF2-40B4-BE49-F238E27FC236}">
                <a16:creationId xmlns:a16="http://schemas.microsoft.com/office/drawing/2014/main" id="{0AC85935-6AB5-9974-42B6-19A5780AF8D4}"/>
              </a:ext>
            </a:extLst>
          </p:cNvPr>
          <p:cNvCxnSpPr/>
          <p:nvPr/>
        </p:nvCxnSpPr>
        <p:spPr>
          <a:xfrm flipV="1">
            <a:off x="5785200" y="147837"/>
            <a:ext cx="0" cy="4800177"/>
          </a:xfrm>
          <a:prstGeom prst="straightConnector1">
            <a:avLst/>
          </a:prstGeom>
          <a:ln w="9525">
            <a:solidFill>
              <a:schemeClr val="bg1">
                <a:lumMod val="50000"/>
              </a:schemeClr>
            </a:solidFill>
            <a:prstDash val="dash"/>
            <a:tailEnd type="triangle"/>
          </a:ln>
        </p:spPr>
        <p:style>
          <a:lnRef idx="1">
            <a:schemeClr val="accent1"/>
          </a:lnRef>
          <a:fillRef idx="0">
            <a:schemeClr val="accent1"/>
          </a:fillRef>
          <a:effectRef idx="0">
            <a:schemeClr val="accent1"/>
          </a:effectRef>
          <a:fontRef idx="minor">
            <a:schemeClr val="tx1"/>
          </a:fontRef>
        </p:style>
      </p:cxnSp>
      <p:sp>
        <p:nvSpPr>
          <p:cNvPr id="39" name="TextBox 38">
            <a:extLst>
              <a:ext uri="{FF2B5EF4-FFF2-40B4-BE49-F238E27FC236}">
                <a16:creationId xmlns:a16="http://schemas.microsoft.com/office/drawing/2014/main" id="{48805306-AD34-E301-7AD7-165BEE26D2A5}"/>
              </a:ext>
            </a:extLst>
          </p:cNvPr>
          <p:cNvSpPr txBox="1"/>
          <p:nvPr/>
        </p:nvSpPr>
        <p:spPr>
          <a:xfrm>
            <a:off x="5785200" y="124148"/>
            <a:ext cx="1650196" cy="338554"/>
          </a:xfrm>
          <a:prstGeom prst="rect">
            <a:avLst/>
          </a:prstGeom>
          <a:noFill/>
        </p:spPr>
        <p:txBody>
          <a:bodyPr wrap="square">
            <a:spAutoFit/>
          </a:bodyPr>
          <a:lstStyle/>
          <a:p>
            <a:pPr algn="ctr"/>
            <a:r>
              <a:rPr lang="da-DK" sz="1600" dirty="0">
                <a:latin typeface="Lato Light" panose="020F0302020204030203" pitchFamily="34" charset="0"/>
              </a:rPr>
              <a:t>Symmetry axis</a:t>
            </a:r>
            <a:endParaRPr lang="da-DK" sz="1600" baseline="-25000" dirty="0">
              <a:latin typeface="Lato Light" panose="020F0302020204030203" pitchFamily="34" charset="0"/>
            </a:endParaRPr>
          </a:p>
        </p:txBody>
      </p:sp>
      <p:cxnSp>
        <p:nvCxnSpPr>
          <p:cNvPr id="52" name="Straight Arrow Connector 51">
            <a:extLst>
              <a:ext uri="{FF2B5EF4-FFF2-40B4-BE49-F238E27FC236}">
                <a16:creationId xmlns:a16="http://schemas.microsoft.com/office/drawing/2014/main" id="{54451077-330C-DA52-409D-DB251D888E4E}"/>
              </a:ext>
            </a:extLst>
          </p:cNvPr>
          <p:cNvCxnSpPr>
            <a:cxnSpLocks/>
          </p:cNvCxnSpPr>
          <p:nvPr/>
        </p:nvCxnSpPr>
        <p:spPr>
          <a:xfrm flipH="1">
            <a:off x="5511683" y="3504919"/>
            <a:ext cx="7320" cy="1306632"/>
          </a:xfrm>
          <a:prstGeom prst="straightConnector1">
            <a:avLst/>
          </a:prstGeom>
          <a:ln w="12700">
            <a:headEnd type="triangle"/>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55" name="TextBox 54">
                <a:extLst>
                  <a:ext uri="{FF2B5EF4-FFF2-40B4-BE49-F238E27FC236}">
                    <a16:creationId xmlns:a16="http://schemas.microsoft.com/office/drawing/2014/main" id="{3E81A586-084F-6C65-E8FB-1B1F07EB6F0D}"/>
                  </a:ext>
                </a:extLst>
              </p:cNvPr>
              <p:cNvSpPr txBox="1"/>
              <p:nvPr/>
            </p:nvSpPr>
            <p:spPr>
              <a:xfrm rot="16200000">
                <a:off x="4717164" y="3981274"/>
                <a:ext cx="1037079" cy="27699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b="0" i="1" smtClean="0">
                          <a:latin typeface="Cambria Math" panose="02040503050406030204" pitchFamily="18" charset="0"/>
                        </a:rPr>
                        <m:t>𝐿</m:t>
                      </m:r>
                      <m:r>
                        <a:rPr lang="en-US" b="0" i="1" smtClean="0">
                          <a:latin typeface="Cambria Math" panose="02040503050406030204" pitchFamily="18" charset="0"/>
                        </a:rPr>
                        <m:t>=1.4 </m:t>
                      </m:r>
                      <m:r>
                        <m:rPr>
                          <m:sty m:val="p"/>
                        </m:rPr>
                        <a:rPr lang="en-US" b="0" i="0" smtClean="0">
                          <a:latin typeface="Cambria Math" panose="02040503050406030204" pitchFamily="18" charset="0"/>
                        </a:rPr>
                        <m:t>m</m:t>
                      </m:r>
                    </m:oMath>
                  </m:oMathPara>
                </a14:m>
                <a:endParaRPr lang="en-DK" dirty="0"/>
              </a:p>
            </p:txBody>
          </p:sp>
        </mc:Choice>
        <mc:Fallback xmlns="">
          <p:sp>
            <p:nvSpPr>
              <p:cNvPr id="55" name="TextBox 54">
                <a:extLst>
                  <a:ext uri="{FF2B5EF4-FFF2-40B4-BE49-F238E27FC236}">
                    <a16:creationId xmlns:a16="http://schemas.microsoft.com/office/drawing/2014/main" id="{3E81A586-084F-6C65-E8FB-1B1F07EB6F0D}"/>
                  </a:ext>
                </a:extLst>
              </p:cNvPr>
              <p:cNvSpPr txBox="1">
                <a:spLocks noRot="1" noChangeAspect="1" noMove="1" noResize="1" noEditPoints="1" noAdjustHandles="1" noChangeArrowheads="1" noChangeShapeType="1" noTextEdit="1"/>
              </p:cNvSpPr>
              <p:nvPr/>
            </p:nvSpPr>
            <p:spPr>
              <a:xfrm rot="16200000">
                <a:off x="4717164" y="3981274"/>
                <a:ext cx="1037079" cy="276999"/>
              </a:xfrm>
              <a:prstGeom prst="rect">
                <a:avLst/>
              </a:prstGeom>
              <a:blipFill>
                <a:blip r:embed="rId8"/>
                <a:stretch>
                  <a:fillRect t="-2941" r="-10870" b="-4118"/>
                </a:stretch>
              </a:blipFill>
            </p:spPr>
            <p:txBody>
              <a:bodyPr/>
              <a:lstStyle/>
              <a:p>
                <a:r>
                  <a:rPr lang="en-DK">
                    <a:noFill/>
                  </a:rPr>
                  <a:t> </a:t>
                </a:r>
              </a:p>
            </p:txBody>
          </p:sp>
        </mc:Fallback>
      </mc:AlternateContent>
    </p:spTree>
    <p:extLst>
      <p:ext uri="{BB962C8B-B14F-4D97-AF65-F5344CB8AC3E}">
        <p14:creationId xmlns:p14="http://schemas.microsoft.com/office/powerpoint/2010/main" val="412955528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 name="Picture 31">
            <a:extLst>
              <a:ext uri="{FF2B5EF4-FFF2-40B4-BE49-F238E27FC236}">
                <a16:creationId xmlns:a16="http://schemas.microsoft.com/office/drawing/2014/main" id="{1C6EEA5E-9914-E647-C9A0-FDA3B31BC615}"/>
              </a:ext>
            </a:extLst>
          </p:cNvPr>
          <p:cNvPicPr>
            <a:picLocks noChangeAspect="1"/>
          </p:cNvPicPr>
          <p:nvPr/>
        </p:nvPicPr>
        <p:blipFill rotWithShape="1">
          <a:blip r:embed="rId2"/>
          <a:srcRect l="42838" r="39044"/>
          <a:stretch/>
        </p:blipFill>
        <p:spPr>
          <a:xfrm>
            <a:off x="6188400" y="627534"/>
            <a:ext cx="868819" cy="4089007"/>
          </a:xfrm>
          <a:prstGeom prst="rect">
            <a:avLst/>
          </a:prstGeom>
        </p:spPr>
      </p:pic>
      <mc:AlternateContent xmlns:mc="http://schemas.openxmlformats.org/markup-compatibility/2006" xmlns:a14="http://schemas.microsoft.com/office/drawing/2010/main">
        <mc:Choice Requires="a14">
          <p:sp>
            <p:nvSpPr>
              <p:cNvPr id="3" name="Content Placeholder 2"/>
              <p:cNvSpPr>
                <a:spLocks noGrp="1"/>
              </p:cNvSpPr>
              <p:nvPr>
                <p:ph sz="half" idx="1"/>
              </p:nvPr>
            </p:nvSpPr>
            <p:spPr>
              <a:xfrm>
                <a:off x="629169" y="1333512"/>
                <a:ext cx="3965576" cy="3470485"/>
              </a:xfrm>
            </p:spPr>
            <p:txBody>
              <a:bodyPr>
                <a:normAutofit fontScale="92500"/>
              </a:bodyPr>
              <a:lstStyle/>
              <a:p>
                <a:pPr algn="just"/>
                <a:r>
                  <a:rPr lang="en-US" sz="1400" dirty="0"/>
                  <a:t>The thermal stack is the main part of a thermoacoustic engine. In this 2D axis symmetrical model it consists of 6 thin cylinder shells that create narrow slits of air. This setup enhances the heat transport between the air and the solid.</a:t>
                </a:r>
              </a:p>
              <a:p>
                <a:pPr algn="just"/>
                <a:r>
                  <a:rPr lang="en-US" sz="1400" dirty="0"/>
                  <a:t>The width of the air gaps </a:t>
                </a:r>
                <a14:m>
                  <m:oMath xmlns:m="http://schemas.openxmlformats.org/officeDocument/2006/math">
                    <m:sSub>
                      <m:sSubPr>
                        <m:ctrlPr>
                          <a:rPr lang="en-US" sz="1400" b="0" i="1" smtClean="0">
                            <a:latin typeface="Cambria Math" panose="02040503050406030204" pitchFamily="18" charset="0"/>
                          </a:rPr>
                        </m:ctrlPr>
                      </m:sSubPr>
                      <m:e>
                        <m:r>
                          <a:rPr lang="en-US" sz="1400" b="0" i="1" smtClean="0">
                            <a:latin typeface="Cambria Math" panose="02040503050406030204" pitchFamily="18" charset="0"/>
                          </a:rPr>
                          <m:t>𝑤</m:t>
                        </m:r>
                      </m:e>
                      <m:sub>
                        <m:r>
                          <m:rPr>
                            <m:sty m:val="p"/>
                          </m:rPr>
                          <a:rPr lang="en-US" sz="1400" b="0" i="0" smtClean="0">
                            <a:latin typeface="Cambria Math" panose="02040503050406030204" pitchFamily="18" charset="0"/>
                          </a:rPr>
                          <m:t>stack</m:t>
                        </m:r>
                      </m:sub>
                    </m:sSub>
                  </m:oMath>
                </a14:m>
                <a:r>
                  <a:rPr lang="en-US" sz="1400" dirty="0"/>
                  <a:t> should be comparable to the thermal boundary layer thickness (</a:t>
                </a:r>
                <a14:m>
                  <m:oMath xmlns:m="http://schemas.openxmlformats.org/officeDocument/2006/math">
                    <m:r>
                      <a:rPr lang="en-US" sz="1400" b="0" i="1" smtClean="0">
                        <a:latin typeface="Cambria Math" panose="02040503050406030204" pitchFamily="18" charset="0"/>
                      </a:rPr>
                      <m:t>2−3×</m:t>
                    </m:r>
                    <m:sSub>
                      <m:sSubPr>
                        <m:ctrlPr>
                          <a:rPr lang="en-US" sz="1400" b="0" i="1" smtClean="0">
                            <a:latin typeface="Cambria Math" panose="02040503050406030204" pitchFamily="18" charset="0"/>
                          </a:rPr>
                        </m:ctrlPr>
                      </m:sSubPr>
                      <m:e>
                        <m:r>
                          <a:rPr lang="en-US" sz="1400" b="0" i="1" smtClean="0">
                            <a:latin typeface="Cambria Math" panose="02040503050406030204" pitchFamily="18" charset="0"/>
                          </a:rPr>
                          <m:t>𝛿</m:t>
                        </m:r>
                      </m:e>
                      <m:sub>
                        <m:r>
                          <a:rPr lang="en-US" sz="1400" b="0" i="1" smtClean="0">
                            <a:latin typeface="Cambria Math" panose="02040503050406030204" pitchFamily="18" charset="0"/>
                          </a:rPr>
                          <m:t>𝑡h</m:t>
                        </m:r>
                      </m:sub>
                    </m:sSub>
                  </m:oMath>
                </a14:m>
                <a:r>
                  <a:rPr lang="en-US" sz="1400" dirty="0"/>
                  <a:t>) with:</a:t>
                </a:r>
              </a:p>
              <a:p>
                <a:pPr marL="292100" lvl="1" indent="0" algn="just">
                  <a:buNone/>
                </a:pPr>
                <a14:m>
                  <m:oMathPara xmlns:m="http://schemas.openxmlformats.org/officeDocument/2006/math">
                    <m:oMathParaPr>
                      <m:jc m:val="centerGroup"/>
                    </m:oMathParaPr>
                    <m:oMath xmlns:m="http://schemas.openxmlformats.org/officeDocument/2006/math">
                      <m:sSub>
                        <m:sSubPr>
                          <m:ctrlPr>
                            <a:rPr lang="en-US" sz="1200" b="0" i="1" smtClean="0">
                              <a:latin typeface="Cambria Math" panose="02040503050406030204" pitchFamily="18" charset="0"/>
                            </a:rPr>
                          </m:ctrlPr>
                        </m:sSubPr>
                        <m:e>
                          <m:r>
                            <a:rPr lang="en-US" sz="1200" b="0" i="0" smtClean="0">
                              <a:latin typeface="Cambria Math" panose="02040503050406030204" pitchFamily="18" charset="0"/>
                            </a:rPr>
                            <m:t> </m:t>
                          </m:r>
                          <m:r>
                            <a:rPr lang="en-US" sz="1200" b="0" i="1" smtClean="0">
                              <a:latin typeface="Cambria Math" panose="02040503050406030204" pitchFamily="18" charset="0"/>
                            </a:rPr>
                            <m:t>𝛿</m:t>
                          </m:r>
                        </m:e>
                        <m:sub>
                          <m:r>
                            <a:rPr lang="en-US" sz="1200" b="0" i="1" smtClean="0">
                              <a:latin typeface="Cambria Math" panose="02040503050406030204" pitchFamily="18" charset="0"/>
                            </a:rPr>
                            <m:t>𝑡h</m:t>
                          </m:r>
                          <m:r>
                            <a:rPr lang="en-US" sz="1200" b="0" i="1" smtClean="0">
                              <a:latin typeface="Cambria Math" panose="02040503050406030204" pitchFamily="18" charset="0"/>
                            </a:rPr>
                            <m:t> </m:t>
                          </m:r>
                        </m:sub>
                      </m:sSub>
                      <m:r>
                        <a:rPr lang="en-US" sz="1200" b="0" i="1" smtClean="0">
                          <a:latin typeface="Cambria Math" panose="02040503050406030204" pitchFamily="18" charset="0"/>
                        </a:rPr>
                        <m:t>=</m:t>
                      </m:r>
                      <m:rad>
                        <m:radPr>
                          <m:degHide m:val="on"/>
                          <m:ctrlPr>
                            <a:rPr lang="en-US" sz="1200" b="0" i="1" smtClean="0">
                              <a:latin typeface="Cambria Math" panose="02040503050406030204" pitchFamily="18" charset="0"/>
                            </a:rPr>
                          </m:ctrlPr>
                        </m:radPr>
                        <m:deg/>
                        <m:e>
                          <m:f>
                            <m:fPr>
                              <m:ctrlPr>
                                <a:rPr lang="en-US" sz="1200" b="0" i="1" smtClean="0">
                                  <a:latin typeface="Cambria Math" panose="02040503050406030204" pitchFamily="18" charset="0"/>
                                </a:rPr>
                              </m:ctrlPr>
                            </m:fPr>
                            <m:num>
                              <m:r>
                                <a:rPr lang="en-US" sz="1200" b="0" i="1" smtClean="0">
                                  <a:latin typeface="Cambria Math" panose="02040503050406030204" pitchFamily="18" charset="0"/>
                                </a:rPr>
                                <m:t>2 </m:t>
                              </m:r>
                              <m:sSub>
                                <m:sSubPr>
                                  <m:ctrlPr>
                                    <a:rPr lang="en-US" sz="1200" b="0" i="1" smtClean="0">
                                      <a:latin typeface="Cambria Math" panose="02040503050406030204" pitchFamily="18" charset="0"/>
                                    </a:rPr>
                                  </m:ctrlPr>
                                </m:sSubPr>
                                <m:e>
                                  <m:r>
                                    <a:rPr lang="en-US" sz="1200" b="0" i="1" smtClean="0">
                                      <a:latin typeface="Cambria Math" panose="02040503050406030204" pitchFamily="18" charset="0"/>
                                    </a:rPr>
                                    <m:t>𝐷</m:t>
                                  </m:r>
                                </m:e>
                                <m:sub>
                                  <m:r>
                                    <a:rPr lang="en-US" sz="1200" b="0" i="1" smtClean="0">
                                      <a:latin typeface="Cambria Math" panose="02040503050406030204" pitchFamily="18" charset="0"/>
                                    </a:rPr>
                                    <m:t>𝑡h</m:t>
                                  </m:r>
                                </m:sub>
                              </m:sSub>
                            </m:num>
                            <m:den>
                              <m:r>
                                <a:rPr lang="en-US" sz="1200" b="0" i="1" smtClean="0">
                                  <a:latin typeface="Cambria Math" panose="02040503050406030204" pitchFamily="18" charset="0"/>
                                </a:rPr>
                                <m:t>𝜔</m:t>
                              </m:r>
                            </m:den>
                          </m:f>
                        </m:e>
                      </m:rad>
                      <m:r>
                        <a:rPr lang="en-US" sz="1200" b="0" i="1" smtClean="0">
                          <a:latin typeface="Cambria Math" panose="02040503050406030204" pitchFamily="18" charset="0"/>
                        </a:rPr>
                        <m:t>≈0.6 </m:t>
                      </m:r>
                      <m:r>
                        <m:rPr>
                          <m:sty m:val="p"/>
                        </m:rPr>
                        <a:rPr lang="en-US" sz="1200" b="0" i="0" smtClean="0">
                          <a:latin typeface="Cambria Math" panose="02040503050406030204" pitchFamily="18" charset="0"/>
                        </a:rPr>
                        <m:t>mm</m:t>
                      </m:r>
                    </m:oMath>
                  </m:oMathPara>
                </a14:m>
                <a:endParaRPr lang="en-US" sz="1200" dirty="0"/>
              </a:p>
              <a:p>
                <a:pPr algn="just"/>
                <a:r>
                  <a:rPr lang="en-US" sz="1400" dirty="0"/>
                  <a:t>The temperature difference across the stack is </a:t>
                </a:r>
                <a14:m>
                  <m:oMath xmlns:m="http://schemas.openxmlformats.org/officeDocument/2006/math">
                    <m:r>
                      <m:rPr>
                        <m:sty m:val="p"/>
                      </m:rPr>
                      <a:rPr lang="en-US" sz="1600" b="0" i="0" smtClean="0">
                        <a:latin typeface="Cambria Math" panose="02040503050406030204" pitchFamily="18" charset="0"/>
                      </a:rPr>
                      <m:t>Δ</m:t>
                    </m:r>
                    <m:r>
                      <a:rPr lang="en-US" sz="1600" b="0" i="1" smtClean="0">
                        <a:latin typeface="Cambria Math" panose="02040503050406030204" pitchFamily="18" charset="0"/>
                      </a:rPr>
                      <m:t>𝑇</m:t>
                    </m:r>
                  </m:oMath>
                </a14:m>
                <a:endParaRPr lang="en-US" sz="1400" dirty="0"/>
              </a:p>
              <a:p>
                <a:pPr algn="just"/>
                <a:r>
                  <a:rPr lang="en-US" sz="1400" dirty="0"/>
                  <a:t>The placement of the stack is important. It is placed in between the pressure node and anti-node.</a:t>
                </a:r>
              </a:p>
            </p:txBody>
          </p:sp>
        </mc:Choice>
        <mc:Fallback xmlns="">
          <p:sp>
            <p:nvSpPr>
              <p:cNvPr id="3" name="Content Placeholder 2"/>
              <p:cNvSpPr>
                <a:spLocks noGrp="1" noRot="1" noChangeAspect="1" noMove="1" noResize="1" noEditPoints="1" noAdjustHandles="1" noChangeArrowheads="1" noChangeShapeType="1" noTextEdit="1"/>
              </p:cNvSpPr>
              <p:nvPr>
                <p:ph sz="half" idx="1"/>
              </p:nvPr>
            </p:nvSpPr>
            <p:spPr>
              <a:xfrm>
                <a:off x="629169" y="1333512"/>
                <a:ext cx="3965576" cy="3470485"/>
              </a:xfrm>
              <a:blipFill>
                <a:blip r:embed="rId3"/>
                <a:stretch>
                  <a:fillRect l="-2304" r="-154"/>
                </a:stretch>
              </a:blipFill>
            </p:spPr>
            <p:txBody>
              <a:bodyPr/>
              <a:lstStyle/>
              <a:p>
                <a:r>
                  <a:rPr lang="en-US">
                    <a:noFill/>
                  </a:rPr>
                  <a:t> </a:t>
                </a:r>
              </a:p>
            </p:txBody>
          </p:sp>
        </mc:Fallback>
      </mc:AlternateContent>
      <p:sp>
        <p:nvSpPr>
          <p:cNvPr id="2" name="Title 1"/>
          <p:cNvSpPr>
            <a:spLocks noGrp="1"/>
          </p:cNvSpPr>
          <p:nvPr>
            <p:ph type="title"/>
          </p:nvPr>
        </p:nvSpPr>
        <p:spPr/>
        <p:txBody>
          <a:bodyPr>
            <a:normAutofit/>
          </a:bodyPr>
          <a:lstStyle/>
          <a:p>
            <a:pPr algn="l"/>
            <a:r>
              <a:rPr lang="sv-SE" dirty="0"/>
              <a:t>System – The thermal stack</a:t>
            </a:r>
          </a:p>
        </p:txBody>
      </p:sp>
      <mc:AlternateContent xmlns:mc="http://schemas.openxmlformats.org/markup-compatibility/2006" xmlns:a14="http://schemas.microsoft.com/office/drawing/2010/main">
        <mc:Choice Requires="a14">
          <p:sp>
            <p:nvSpPr>
              <p:cNvPr id="5" name="TextBox 4">
                <a:extLst>
                  <a:ext uri="{FF2B5EF4-FFF2-40B4-BE49-F238E27FC236}">
                    <a16:creationId xmlns:a16="http://schemas.microsoft.com/office/drawing/2014/main" id="{B8D78853-A555-64E1-74E7-B9EAF804E003}"/>
                  </a:ext>
                </a:extLst>
              </p:cNvPr>
              <p:cNvSpPr txBox="1"/>
              <p:nvPr/>
            </p:nvSpPr>
            <p:spPr>
              <a:xfrm>
                <a:off x="6728116" y="4799641"/>
                <a:ext cx="1302729" cy="27699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b="0" i="1" smtClean="0">
                          <a:latin typeface="Cambria Math" panose="02040503050406030204" pitchFamily="18" charset="0"/>
                        </a:rPr>
                        <m:t>𝑅</m:t>
                      </m:r>
                      <m:r>
                        <a:rPr lang="en-US" b="0" i="1" smtClean="0">
                          <a:latin typeface="Cambria Math" panose="02040503050406030204" pitchFamily="18" charset="0"/>
                        </a:rPr>
                        <m:t>=2.25 </m:t>
                      </m:r>
                      <m:r>
                        <m:rPr>
                          <m:sty m:val="p"/>
                        </m:rPr>
                        <a:rPr lang="en-US" b="0" i="0" smtClean="0">
                          <a:latin typeface="Cambria Math" panose="02040503050406030204" pitchFamily="18" charset="0"/>
                        </a:rPr>
                        <m:t>cm</m:t>
                      </m:r>
                    </m:oMath>
                  </m:oMathPara>
                </a14:m>
                <a:endParaRPr lang="en-DK" dirty="0"/>
              </a:p>
            </p:txBody>
          </p:sp>
        </mc:Choice>
        <mc:Fallback xmlns="">
          <p:sp>
            <p:nvSpPr>
              <p:cNvPr id="5" name="TextBox 4">
                <a:extLst>
                  <a:ext uri="{FF2B5EF4-FFF2-40B4-BE49-F238E27FC236}">
                    <a16:creationId xmlns:a16="http://schemas.microsoft.com/office/drawing/2014/main" id="{B8D78853-A555-64E1-74E7-B9EAF804E003}"/>
                  </a:ext>
                </a:extLst>
              </p:cNvPr>
              <p:cNvSpPr txBox="1">
                <a:spLocks noRot="1" noChangeAspect="1" noMove="1" noResize="1" noEditPoints="1" noAdjustHandles="1" noChangeArrowheads="1" noChangeShapeType="1" noTextEdit="1"/>
              </p:cNvSpPr>
              <p:nvPr/>
            </p:nvSpPr>
            <p:spPr>
              <a:xfrm>
                <a:off x="6728116" y="4799641"/>
                <a:ext cx="1302729" cy="276999"/>
              </a:xfrm>
              <a:prstGeom prst="rect">
                <a:avLst/>
              </a:prstGeom>
              <a:blipFill>
                <a:blip r:embed="rId4"/>
                <a:stretch>
                  <a:fillRect l="-3286" r="-2347" b="-10870"/>
                </a:stretch>
              </a:blipFill>
            </p:spPr>
            <p:txBody>
              <a:bodyPr/>
              <a:lstStyle/>
              <a:p>
                <a:r>
                  <a:rPr lang="en-DK">
                    <a:noFill/>
                  </a:rPr>
                  <a:t> </a:t>
                </a:r>
              </a:p>
            </p:txBody>
          </p:sp>
        </mc:Fallback>
      </mc:AlternateContent>
      <mc:AlternateContent xmlns:mc="http://schemas.openxmlformats.org/markup-compatibility/2006" xmlns:a14="http://schemas.microsoft.com/office/drawing/2010/main">
        <mc:Choice Requires="a14">
          <p:sp>
            <p:nvSpPr>
              <p:cNvPr id="6" name="TextBox 5">
                <a:extLst>
                  <a:ext uri="{FF2B5EF4-FFF2-40B4-BE49-F238E27FC236}">
                    <a16:creationId xmlns:a16="http://schemas.microsoft.com/office/drawing/2014/main" id="{12E91048-7197-C12D-46DD-BED1A23921B3}"/>
                  </a:ext>
                </a:extLst>
              </p:cNvPr>
              <p:cNvSpPr txBox="1"/>
              <p:nvPr/>
            </p:nvSpPr>
            <p:spPr>
              <a:xfrm rot="16200000">
                <a:off x="6473356" y="2461676"/>
                <a:ext cx="1519583" cy="27699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𝐿</m:t>
                          </m:r>
                        </m:e>
                        <m:sub>
                          <m:r>
                            <m:rPr>
                              <m:sty m:val="p"/>
                            </m:rPr>
                            <a:rPr lang="en-US" b="0" i="0" smtClean="0">
                              <a:latin typeface="Cambria Math" panose="02040503050406030204" pitchFamily="18" charset="0"/>
                            </a:rPr>
                            <m:t>stack</m:t>
                          </m:r>
                        </m:sub>
                      </m:sSub>
                      <m:r>
                        <a:rPr lang="en-US" b="0" i="1" smtClean="0">
                          <a:latin typeface="Cambria Math" panose="02040503050406030204" pitchFamily="18" charset="0"/>
                        </a:rPr>
                        <m:t>=14 </m:t>
                      </m:r>
                      <m:r>
                        <m:rPr>
                          <m:sty m:val="p"/>
                        </m:rPr>
                        <a:rPr lang="en-US" b="0" i="0" smtClean="0">
                          <a:latin typeface="Cambria Math" panose="02040503050406030204" pitchFamily="18" charset="0"/>
                        </a:rPr>
                        <m:t>cm</m:t>
                      </m:r>
                    </m:oMath>
                  </m:oMathPara>
                </a14:m>
                <a:endParaRPr lang="en-DK" dirty="0"/>
              </a:p>
            </p:txBody>
          </p:sp>
        </mc:Choice>
        <mc:Fallback xmlns="">
          <p:sp>
            <p:nvSpPr>
              <p:cNvPr id="6" name="TextBox 5">
                <a:extLst>
                  <a:ext uri="{FF2B5EF4-FFF2-40B4-BE49-F238E27FC236}">
                    <a16:creationId xmlns:a16="http://schemas.microsoft.com/office/drawing/2014/main" id="{12E91048-7197-C12D-46DD-BED1A23921B3}"/>
                  </a:ext>
                </a:extLst>
              </p:cNvPr>
              <p:cNvSpPr txBox="1">
                <a:spLocks noRot="1" noChangeAspect="1" noMove="1" noResize="1" noEditPoints="1" noAdjustHandles="1" noChangeArrowheads="1" noChangeShapeType="1" noTextEdit="1"/>
              </p:cNvSpPr>
              <p:nvPr/>
            </p:nvSpPr>
            <p:spPr>
              <a:xfrm rot="16200000">
                <a:off x="6473356" y="2461676"/>
                <a:ext cx="1519583" cy="276999"/>
              </a:xfrm>
              <a:prstGeom prst="rect">
                <a:avLst/>
              </a:prstGeom>
              <a:blipFill>
                <a:blip r:embed="rId5"/>
                <a:stretch>
                  <a:fillRect t="-2008" r="-22222" b="-3213"/>
                </a:stretch>
              </a:blipFill>
            </p:spPr>
            <p:txBody>
              <a:bodyPr/>
              <a:lstStyle/>
              <a:p>
                <a:r>
                  <a:rPr lang="en-DK">
                    <a:noFill/>
                  </a:rPr>
                  <a:t> </a:t>
                </a:r>
              </a:p>
            </p:txBody>
          </p:sp>
        </mc:Fallback>
      </mc:AlternateContent>
      <p:cxnSp>
        <p:nvCxnSpPr>
          <p:cNvPr id="8" name="Straight Arrow Connector 7">
            <a:extLst>
              <a:ext uri="{FF2B5EF4-FFF2-40B4-BE49-F238E27FC236}">
                <a16:creationId xmlns:a16="http://schemas.microsoft.com/office/drawing/2014/main" id="{FE66F60B-78AD-3368-84EF-F3BF3996B1F0}"/>
              </a:ext>
            </a:extLst>
          </p:cNvPr>
          <p:cNvCxnSpPr>
            <a:cxnSpLocks/>
          </p:cNvCxnSpPr>
          <p:nvPr/>
        </p:nvCxnSpPr>
        <p:spPr>
          <a:xfrm>
            <a:off x="6948264" y="1148847"/>
            <a:ext cx="0" cy="3264840"/>
          </a:xfrm>
          <a:prstGeom prst="straightConnector1">
            <a:avLst/>
          </a:prstGeom>
          <a:ln w="12700">
            <a:headEnd type="triangle"/>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9" name="TextBox 8">
                <a:extLst>
                  <a:ext uri="{FF2B5EF4-FFF2-40B4-BE49-F238E27FC236}">
                    <a16:creationId xmlns:a16="http://schemas.microsoft.com/office/drawing/2014/main" id="{C5F5671F-70B4-C30A-23BB-0F240CC2BB8A}"/>
                  </a:ext>
                </a:extLst>
              </p:cNvPr>
              <p:cNvSpPr txBox="1"/>
              <p:nvPr/>
            </p:nvSpPr>
            <p:spPr>
              <a:xfrm>
                <a:off x="7181927" y="3803167"/>
                <a:ext cx="1697837" cy="27699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𝑤</m:t>
                          </m:r>
                        </m:e>
                        <m:sub>
                          <m:r>
                            <m:rPr>
                              <m:sty m:val="p"/>
                            </m:rPr>
                            <a:rPr lang="en-US" b="0" i="0" smtClean="0">
                              <a:latin typeface="Cambria Math" panose="02040503050406030204" pitchFamily="18" charset="0"/>
                            </a:rPr>
                            <m:t>stack</m:t>
                          </m:r>
                        </m:sub>
                      </m:sSub>
                      <m:r>
                        <a:rPr lang="en-US" b="0" i="1" smtClean="0">
                          <a:latin typeface="Cambria Math" panose="02040503050406030204" pitchFamily="18" charset="0"/>
                        </a:rPr>
                        <m:t>=1.5 </m:t>
                      </m:r>
                      <m:r>
                        <m:rPr>
                          <m:sty m:val="p"/>
                        </m:rPr>
                        <a:rPr lang="en-US" b="0" i="0" smtClean="0">
                          <a:latin typeface="Cambria Math" panose="02040503050406030204" pitchFamily="18" charset="0"/>
                        </a:rPr>
                        <m:t>mm</m:t>
                      </m:r>
                    </m:oMath>
                  </m:oMathPara>
                </a14:m>
                <a:endParaRPr lang="en-DK" dirty="0"/>
              </a:p>
            </p:txBody>
          </p:sp>
        </mc:Choice>
        <mc:Fallback xmlns="">
          <p:sp>
            <p:nvSpPr>
              <p:cNvPr id="9" name="TextBox 8">
                <a:extLst>
                  <a:ext uri="{FF2B5EF4-FFF2-40B4-BE49-F238E27FC236}">
                    <a16:creationId xmlns:a16="http://schemas.microsoft.com/office/drawing/2014/main" id="{C5F5671F-70B4-C30A-23BB-0F240CC2BB8A}"/>
                  </a:ext>
                </a:extLst>
              </p:cNvPr>
              <p:cNvSpPr txBox="1">
                <a:spLocks noRot="1" noChangeAspect="1" noMove="1" noResize="1" noEditPoints="1" noAdjustHandles="1" noChangeArrowheads="1" noChangeShapeType="1" noTextEdit="1"/>
              </p:cNvSpPr>
              <p:nvPr/>
            </p:nvSpPr>
            <p:spPr>
              <a:xfrm>
                <a:off x="7181927" y="3803167"/>
                <a:ext cx="1697837" cy="276999"/>
              </a:xfrm>
              <a:prstGeom prst="rect">
                <a:avLst/>
              </a:prstGeom>
              <a:blipFill>
                <a:blip r:embed="rId6"/>
                <a:stretch>
                  <a:fillRect l="-1434" r="-1434" b="-22222"/>
                </a:stretch>
              </a:blipFill>
            </p:spPr>
            <p:txBody>
              <a:bodyPr/>
              <a:lstStyle/>
              <a:p>
                <a:r>
                  <a:rPr lang="en-DK">
                    <a:noFill/>
                  </a:rPr>
                  <a:t> </a:t>
                </a:r>
              </a:p>
            </p:txBody>
          </p:sp>
        </mc:Fallback>
      </mc:AlternateContent>
      <p:cxnSp>
        <p:nvCxnSpPr>
          <p:cNvPr id="10" name="Straight Arrow Connector 9">
            <a:extLst>
              <a:ext uri="{FF2B5EF4-FFF2-40B4-BE49-F238E27FC236}">
                <a16:creationId xmlns:a16="http://schemas.microsoft.com/office/drawing/2014/main" id="{6C9AE8DD-22B6-E23A-C311-0482087989CB}"/>
              </a:ext>
            </a:extLst>
          </p:cNvPr>
          <p:cNvCxnSpPr>
            <a:cxnSpLocks/>
          </p:cNvCxnSpPr>
          <p:nvPr/>
        </p:nvCxnSpPr>
        <p:spPr>
          <a:xfrm>
            <a:off x="6393555" y="4789405"/>
            <a:ext cx="504056" cy="0"/>
          </a:xfrm>
          <a:prstGeom prst="straightConnector1">
            <a:avLst/>
          </a:prstGeom>
          <a:ln w="12700">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1" name="Straight Arrow Connector 10">
            <a:extLst>
              <a:ext uri="{FF2B5EF4-FFF2-40B4-BE49-F238E27FC236}">
                <a16:creationId xmlns:a16="http://schemas.microsoft.com/office/drawing/2014/main" id="{778B04A4-8F0C-89F7-F031-2B2B6A4455D3}"/>
              </a:ext>
            </a:extLst>
          </p:cNvPr>
          <p:cNvCxnSpPr>
            <a:cxnSpLocks/>
          </p:cNvCxnSpPr>
          <p:nvPr/>
        </p:nvCxnSpPr>
        <p:spPr>
          <a:xfrm flipV="1">
            <a:off x="6404400" y="507207"/>
            <a:ext cx="0" cy="4008759"/>
          </a:xfrm>
          <a:prstGeom prst="straightConnector1">
            <a:avLst/>
          </a:prstGeom>
          <a:ln w="9525">
            <a:solidFill>
              <a:schemeClr val="bg1">
                <a:lumMod val="50000"/>
              </a:schemeClr>
            </a:solidFill>
            <a:prstDash val="dash"/>
            <a:tailEnd type="triangle"/>
          </a:ln>
        </p:spPr>
        <p:style>
          <a:lnRef idx="1">
            <a:schemeClr val="accent1"/>
          </a:lnRef>
          <a:fillRef idx="0">
            <a:schemeClr val="accent1"/>
          </a:fillRef>
          <a:effectRef idx="0">
            <a:schemeClr val="accent1"/>
          </a:effectRef>
          <a:fontRef idx="minor">
            <a:schemeClr val="tx1"/>
          </a:fontRef>
        </p:style>
      </p:cxnSp>
      <p:sp>
        <p:nvSpPr>
          <p:cNvPr id="12" name="TextBox 11">
            <a:extLst>
              <a:ext uri="{FF2B5EF4-FFF2-40B4-BE49-F238E27FC236}">
                <a16:creationId xmlns:a16="http://schemas.microsoft.com/office/drawing/2014/main" id="{ED6E3D46-F78B-70FA-D5CA-282DAA4816C2}"/>
              </a:ext>
            </a:extLst>
          </p:cNvPr>
          <p:cNvSpPr txBox="1"/>
          <p:nvPr/>
        </p:nvSpPr>
        <p:spPr>
          <a:xfrm>
            <a:off x="6540823" y="340005"/>
            <a:ext cx="1650196" cy="383060"/>
          </a:xfrm>
          <a:prstGeom prst="rect">
            <a:avLst/>
          </a:prstGeom>
          <a:noFill/>
        </p:spPr>
        <p:txBody>
          <a:bodyPr wrap="square">
            <a:spAutoFit/>
          </a:bodyPr>
          <a:lstStyle/>
          <a:p>
            <a:pPr algn="ctr"/>
            <a:r>
              <a:rPr lang="da-DK" sz="1800" dirty="0">
                <a:latin typeface="Lato Light" panose="020F0302020204030203" pitchFamily="34" charset="0"/>
              </a:rPr>
              <a:t>Symmetry axis</a:t>
            </a:r>
            <a:endParaRPr lang="da-DK" sz="1800" baseline="-25000" dirty="0">
              <a:latin typeface="Lato Light" panose="020F0302020204030203" pitchFamily="34" charset="0"/>
            </a:endParaRPr>
          </a:p>
        </p:txBody>
      </p:sp>
      <p:cxnSp>
        <p:nvCxnSpPr>
          <p:cNvPr id="17" name="Straight Connector 16">
            <a:extLst>
              <a:ext uri="{FF2B5EF4-FFF2-40B4-BE49-F238E27FC236}">
                <a16:creationId xmlns:a16="http://schemas.microsoft.com/office/drawing/2014/main" id="{8B2EBC8E-58C3-1218-A16C-41BB66D86575}"/>
              </a:ext>
            </a:extLst>
          </p:cNvPr>
          <p:cNvCxnSpPr/>
          <p:nvPr/>
        </p:nvCxnSpPr>
        <p:spPr>
          <a:xfrm>
            <a:off x="6393555" y="3795886"/>
            <a:ext cx="517280" cy="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9B9C6792-679B-D890-1E03-F25922603375}"/>
              </a:ext>
            </a:extLst>
          </p:cNvPr>
          <p:cNvCxnSpPr/>
          <p:nvPr/>
        </p:nvCxnSpPr>
        <p:spPr>
          <a:xfrm>
            <a:off x="6393555" y="1707654"/>
            <a:ext cx="517280" cy="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19" name="TextBox 18">
                <a:extLst>
                  <a:ext uri="{FF2B5EF4-FFF2-40B4-BE49-F238E27FC236}">
                    <a16:creationId xmlns:a16="http://schemas.microsoft.com/office/drawing/2014/main" id="{632AEAA5-FB81-7A20-D240-9B68ABA0E0B9}"/>
                  </a:ext>
                </a:extLst>
              </p:cNvPr>
              <p:cNvSpPr txBox="1"/>
              <p:nvPr/>
            </p:nvSpPr>
            <p:spPr>
              <a:xfrm>
                <a:off x="5402144" y="1220617"/>
                <a:ext cx="888833" cy="27699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b="0" i="1" smtClean="0">
                          <a:latin typeface="Cambria Math" panose="02040503050406030204" pitchFamily="18" charset="0"/>
                        </a:rPr>
                        <m:t>𝑇</m:t>
                      </m:r>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𝑇</m:t>
                          </m:r>
                        </m:e>
                        <m:sub>
                          <m:r>
                            <m:rPr>
                              <m:sty m:val="p"/>
                            </m:rPr>
                            <a:rPr lang="en-US" b="0" i="0" smtClean="0">
                              <a:latin typeface="Cambria Math" panose="02040503050406030204" pitchFamily="18" charset="0"/>
                            </a:rPr>
                            <m:t>ref</m:t>
                          </m:r>
                          <m:r>
                            <a:rPr lang="en-US" b="0" i="1" smtClean="0">
                              <a:latin typeface="Cambria Math" panose="02040503050406030204" pitchFamily="18" charset="0"/>
                            </a:rPr>
                            <m:t> </m:t>
                          </m:r>
                        </m:sub>
                      </m:sSub>
                    </m:oMath>
                  </m:oMathPara>
                </a14:m>
                <a:endParaRPr lang="en-DK" dirty="0"/>
              </a:p>
            </p:txBody>
          </p:sp>
        </mc:Choice>
        <mc:Fallback xmlns="">
          <p:sp>
            <p:nvSpPr>
              <p:cNvPr id="19" name="TextBox 18">
                <a:extLst>
                  <a:ext uri="{FF2B5EF4-FFF2-40B4-BE49-F238E27FC236}">
                    <a16:creationId xmlns:a16="http://schemas.microsoft.com/office/drawing/2014/main" id="{632AEAA5-FB81-7A20-D240-9B68ABA0E0B9}"/>
                  </a:ext>
                </a:extLst>
              </p:cNvPr>
              <p:cNvSpPr txBox="1">
                <a:spLocks noRot="1" noChangeAspect="1" noMove="1" noResize="1" noEditPoints="1" noAdjustHandles="1" noChangeArrowheads="1" noChangeShapeType="1" noTextEdit="1"/>
              </p:cNvSpPr>
              <p:nvPr/>
            </p:nvSpPr>
            <p:spPr>
              <a:xfrm>
                <a:off x="5402144" y="1220617"/>
                <a:ext cx="888833" cy="276999"/>
              </a:xfrm>
              <a:prstGeom prst="rect">
                <a:avLst/>
              </a:prstGeom>
              <a:blipFill>
                <a:blip r:embed="rId7"/>
                <a:stretch>
                  <a:fillRect l="-5479" b="-21739"/>
                </a:stretch>
              </a:blipFill>
            </p:spPr>
            <p:txBody>
              <a:bodyPr/>
              <a:lstStyle/>
              <a:p>
                <a:r>
                  <a:rPr lang="en-DK">
                    <a:noFill/>
                  </a:rPr>
                  <a:t> </a:t>
                </a:r>
              </a:p>
            </p:txBody>
          </p:sp>
        </mc:Fallback>
      </mc:AlternateContent>
      <mc:AlternateContent xmlns:mc="http://schemas.openxmlformats.org/markup-compatibility/2006" xmlns:a14="http://schemas.microsoft.com/office/drawing/2010/main">
        <mc:Choice Requires="a14">
          <p:sp>
            <p:nvSpPr>
              <p:cNvPr id="20" name="TextBox 19">
                <a:extLst>
                  <a:ext uri="{FF2B5EF4-FFF2-40B4-BE49-F238E27FC236}">
                    <a16:creationId xmlns:a16="http://schemas.microsoft.com/office/drawing/2014/main" id="{84346C15-9562-0DE1-50B9-D4959223487B}"/>
                  </a:ext>
                </a:extLst>
              </p:cNvPr>
              <p:cNvSpPr txBox="1"/>
              <p:nvPr/>
            </p:nvSpPr>
            <p:spPr>
              <a:xfrm>
                <a:off x="4811759" y="3946807"/>
                <a:ext cx="1452000" cy="27699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b="0" i="1" smtClean="0">
                          <a:latin typeface="Cambria Math" panose="02040503050406030204" pitchFamily="18" charset="0"/>
                        </a:rPr>
                        <m:t>𝑇</m:t>
                      </m:r>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𝑇</m:t>
                          </m:r>
                        </m:e>
                        <m:sub>
                          <m:r>
                            <m:rPr>
                              <m:sty m:val="p"/>
                            </m:rPr>
                            <a:rPr lang="en-US" b="0" i="0" smtClean="0">
                              <a:latin typeface="Cambria Math" panose="02040503050406030204" pitchFamily="18" charset="0"/>
                            </a:rPr>
                            <m:t>ref</m:t>
                          </m:r>
                          <m:r>
                            <a:rPr lang="en-US" b="0" i="1" smtClean="0">
                              <a:latin typeface="Cambria Math" panose="02040503050406030204" pitchFamily="18" charset="0"/>
                            </a:rPr>
                            <m:t> </m:t>
                          </m:r>
                        </m:sub>
                      </m:sSub>
                      <m:r>
                        <a:rPr lang="en-US" b="0" i="1" smtClean="0">
                          <a:latin typeface="Cambria Math" panose="02040503050406030204" pitchFamily="18" charset="0"/>
                        </a:rPr>
                        <m:t>+</m:t>
                      </m:r>
                      <m:r>
                        <m:rPr>
                          <m:sty m:val="p"/>
                        </m:rPr>
                        <a:rPr lang="en-US" b="0" i="0" smtClean="0">
                          <a:latin typeface="Cambria Math" panose="02040503050406030204" pitchFamily="18" charset="0"/>
                        </a:rPr>
                        <m:t>Δ</m:t>
                      </m:r>
                      <m:r>
                        <a:rPr lang="en-US" b="0" i="1" smtClean="0">
                          <a:latin typeface="Cambria Math" panose="02040503050406030204" pitchFamily="18" charset="0"/>
                        </a:rPr>
                        <m:t>𝑇</m:t>
                      </m:r>
                    </m:oMath>
                  </m:oMathPara>
                </a14:m>
                <a:endParaRPr lang="en-DK" dirty="0"/>
              </a:p>
            </p:txBody>
          </p:sp>
        </mc:Choice>
        <mc:Fallback xmlns="">
          <p:sp>
            <p:nvSpPr>
              <p:cNvPr id="20" name="TextBox 19">
                <a:extLst>
                  <a:ext uri="{FF2B5EF4-FFF2-40B4-BE49-F238E27FC236}">
                    <a16:creationId xmlns:a16="http://schemas.microsoft.com/office/drawing/2014/main" id="{84346C15-9562-0DE1-50B9-D4959223487B}"/>
                  </a:ext>
                </a:extLst>
              </p:cNvPr>
              <p:cNvSpPr txBox="1">
                <a:spLocks noRot="1" noChangeAspect="1" noMove="1" noResize="1" noEditPoints="1" noAdjustHandles="1" noChangeArrowheads="1" noChangeShapeType="1" noTextEdit="1"/>
              </p:cNvSpPr>
              <p:nvPr/>
            </p:nvSpPr>
            <p:spPr>
              <a:xfrm>
                <a:off x="4811759" y="3946807"/>
                <a:ext cx="1452000" cy="276999"/>
              </a:xfrm>
              <a:prstGeom prst="rect">
                <a:avLst/>
              </a:prstGeom>
              <a:blipFill>
                <a:blip r:embed="rId8"/>
                <a:stretch>
                  <a:fillRect l="-2929" r="-2929" b="-21739"/>
                </a:stretch>
              </a:blipFill>
            </p:spPr>
            <p:txBody>
              <a:bodyPr/>
              <a:lstStyle/>
              <a:p>
                <a:r>
                  <a:rPr lang="en-DK">
                    <a:noFill/>
                  </a:rPr>
                  <a:t> </a:t>
                </a:r>
              </a:p>
            </p:txBody>
          </p:sp>
        </mc:Fallback>
      </mc:AlternateContent>
      <p:cxnSp>
        <p:nvCxnSpPr>
          <p:cNvPr id="22" name="Straight Arrow Connector 21">
            <a:extLst>
              <a:ext uri="{FF2B5EF4-FFF2-40B4-BE49-F238E27FC236}">
                <a16:creationId xmlns:a16="http://schemas.microsoft.com/office/drawing/2014/main" id="{2032B360-1559-CB4D-DEF9-E9934E390280}"/>
              </a:ext>
            </a:extLst>
          </p:cNvPr>
          <p:cNvCxnSpPr>
            <a:cxnSpLocks/>
          </p:cNvCxnSpPr>
          <p:nvPr/>
        </p:nvCxnSpPr>
        <p:spPr>
          <a:xfrm>
            <a:off x="6300192" y="1059582"/>
            <a:ext cx="0" cy="648072"/>
          </a:xfrm>
          <a:prstGeom prst="straightConnector1">
            <a:avLst/>
          </a:prstGeom>
          <a:ln w="12700">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24" name="Straight Arrow Connector 23">
            <a:extLst>
              <a:ext uri="{FF2B5EF4-FFF2-40B4-BE49-F238E27FC236}">
                <a16:creationId xmlns:a16="http://schemas.microsoft.com/office/drawing/2014/main" id="{9491AA89-188F-D7A7-22E0-6EA1BF17D970}"/>
              </a:ext>
            </a:extLst>
          </p:cNvPr>
          <p:cNvCxnSpPr>
            <a:cxnSpLocks/>
          </p:cNvCxnSpPr>
          <p:nvPr/>
        </p:nvCxnSpPr>
        <p:spPr>
          <a:xfrm flipH="1">
            <a:off x="6313108" y="3795886"/>
            <a:ext cx="9163" cy="617801"/>
          </a:xfrm>
          <a:prstGeom prst="straightConnector1">
            <a:avLst/>
          </a:prstGeom>
          <a:ln w="12700">
            <a:headEnd type="triangle"/>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27" name="TextBox 26">
                <a:extLst>
                  <a:ext uri="{FF2B5EF4-FFF2-40B4-BE49-F238E27FC236}">
                    <a16:creationId xmlns:a16="http://schemas.microsoft.com/office/drawing/2014/main" id="{6D7DA01D-C675-2C3F-A53A-5D15F2CA5EFD}"/>
                  </a:ext>
                </a:extLst>
              </p:cNvPr>
              <p:cNvSpPr txBox="1"/>
              <p:nvPr/>
            </p:nvSpPr>
            <p:spPr>
              <a:xfrm>
                <a:off x="7194566" y="682041"/>
                <a:ext cx="1061863" cy="369332"/>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r>
                        <a:rPr lang="en-US" b="0" i="1" smtClean="0">
                          <a:latin typeface="Cambria Math" panose="02040503050406030204" pitchFamily="18" charset="0"/>
                        </a:rPr>
                        <m:t>𝑇</m:t>
                      </m:r>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𝑇</m:t>
                          </m:r>
                        </m:e>
                        <m:sub>
                          <m:r>
                            <m:rPr>
                              <m:sty m:val="p"/>
                            </m:rPr>
                            <a:rPr lang="en-US" b="0" i="0" smtClean="0">
                              <a:latin typeface="Cambria Math" panose="02040503050406030204" pitchFamily="18" charset="0"/>
                            </a:rPr>
                            <m:t>ref</m:t>
                          </m:r>
                          <m:r>
                            <a:rPr lang="en-US" b="0" i="1" smtClean="0">
                              <a:latin typeface="Cambria Math" panose="02040503050406030204" pitchFamily="18" charset="0"/>
                            </a:rPr>
                            <m:t> </m:t>
                          </m:r>
                        </m:sub>
                      </m:sSub>
                    </m:oMath>
                  </m:oMathPara>
                </a14:m>
                <a:endParaRPr lang="en-DK" dirty="0"/>
              </a:p>
            </p:txBody>
          </p:sp>
        </mc:Choice>
        <mc:Fallback xmlns="">
          <p:sp>
            <p:nvSpPr>
              <p:cNvPr id="27" name="TextBox 26">
                <a:extLst>
                  <a:ext uri="{FF2B5EF4-FFF2-40B4-BE49-F238E27FC236}">
                    <a16:creationId xmlns:a16="http://schemas.microsoft.com/office/drawing/2014/main" id="{6D7DA01D-C675-2C3F-A53A-5D15F2CA5EFD}"/>
                  </a:ext>
                </a:extLst>
              </p:cNvPr>
              <p:cNvSpPr txBox="1">
                <a:spLocks noRot="1" noChangeAspect="1" noMove="1" noResize="1" noEditPoints="1" noAdjustHandles="1" noChangeArrowheads="1" noChangeShapeType="1" noTextEdit="1"/>
              </p:cNvSpPr>
              <p:nvPr/>
            </p:nvSpPr>
            <p:spPr>
              <a:xfrm>
                <a:off x="7194566" y="682041"/>
                <a:ext cx="1061863" cy="369332"/>
              </a:xfrm>
              <a:prstGeom prst="rect">
                <a:avLst/>
              </a:prstGeom>
              <a:blipFill>
                <a:blip r:embed="rId9"/>
                <a:stretch>
                  <a:fillRect b="-5000"/>
                </a:stretch>
              </a:blipFill>
            </p:spPr>
            <p:txBody>
              <a:bodyPr/>
              <a:lstStyle/>
              <a:p>
                <a:r>
                  <a:rPr lang="en-DK">
                    <a:noFill/>
                  </a:rPr>
                  <a:t> </a:t>
                </a:r>
              </a:p>
            </p:txBody>
          </p:sp>
        </mc:Fallback>
      </mc:AlternateContent>
      <p:cxnSp>
        <p:nvCxnSpPr>
          <p:cNvPr id="29" name="Straight Arrow Connector 28">
            <a:extLst>
              <a:ext uri="{FF2B5EF4-FFF2-40B4-BE49-F238E27FC236}">
                <a16:creationId xmlns:a16="http://schemas.microsoft.com/office/drawing/2014/main" id="{5A84BE70-DBAD-3398-4D0F-084DF374059E}"/>
              </a:ext>
            </a:extLst>
          </p:cNvPr>
          <p:cNvCxnSpPr>
            <a:cxnSpLocks/>
          </p:cNvCxnSpPr>
          <p:nvPr/>
        </p:nvCxnSpPr>
        <p:spPr>
          <a:xfrm flipH="1" flipV="1">
            <a:off x="6897611" y="741238"/>
            <a:ext cx="264069" cy="16407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0" name="Straight Arrow Connector 29">
            <a:extLst>
              <a:ext uri="{FF2B5EF4-FFF2-40B4-BE49-F238E27FC236}">
                <a16:creationId xmlns:a16="http://schemas.microsoft.com/office/drawing/2014/main" id="{4BD15761-363B-D83B-283C-8BE5155215A6}"/>
              </a:ext>
            </a:extLst>
          </p:cNvPr>
          <p:cNvCxnSpPr>
            <a:cxnSpLocks/>
          </p:cNvCxnSpPr>
          <p:nvPr/>
        </p:nvCxnSpPr>
        <p:spPr>
          <a:xfrm flipH="1">
            <a:off x="6855043" y="4031620"/>
            <a:ext cx="339523" cy="21809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2570270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a:r>
              <a:rPr lang="sv-SE" dirty="0"/>
              <a:t>Simulation </a:t>
            </a:r>
            <a:r>
              <a:rPr lang="sv-SE" dirty="0" err="1"/>
              <a:t>Approaches</a:t>
            </a:r>
            <a:endParaRPr lang="sv-SE" dirty="0"/>
          </a:p>
        </p:txBody>
      </p:sp>
      <p:sp>
        <p:nvSpPr>
          <p:cNvPr id="3" name="Content Placeholder 2"/>
          <p:cNvSpPr>
            <a:spLocks noGrp="1"/>
          </p:cNvSpPr>
          <p:nvPr>
            <p:ph idx="1"/>
          </p:nvPr>
        </p:nvSpPr>
        <p:spPr/>
        <p:txBody>
          <a:bodyPr>
            <a:noAutofit/>
          </a:bodyPr>
          <a:lstStyle/>
          <a:p>
            <a:pPr algn="just"/>
            <a:r>
              <a:rPr lang="en-US" sz="1400" i="1" dirty="0"/>
              <a:t>Heat Transfer in Fluids</a:t>
            </a:r>
            <a:r>
              <a:rPr lang="en-US" sz="1400" dirty="0"/>
              <a:t> and </a:t>
            </a:r>
            <a:r>
              <a:rPr lang="en-US" sz="1400" i="1" dirty="0"/>
              <a:t>Thermoviscous Acoustics</a:t>
            </a:r>
            <a:r>
              <a:rPr lang="en-US" sz="1400" dirty="0"/>
              <a:t> interfaces</a:t>
            </a:r>
          </a:p>
          <a:p>
            <a:pPr lvl="1" algn="just"/>
            <a:r>
              <a:rPr lang="en-US" sz="1200" dirty="0"/>
              <a:t>The first method is based on perturbation theory and assumes that the temperature variations due to the acoustic field is small compared to the stationary temperature gradients. This assumes small fluid displacement compared to the length scales of the stationary temperature field.</a:t>
            </a:r>
          </a:p>
          <a:p>
            <a:pPr lvl="1" algn="just"/>
            <a:r>
              <a:rPr lang="en-US" sz="1200" dirty="0"/>
              <a:t>The </a:t>
            </a:r>
            <a:r>
              <a:rPr lang="en-US" sz="1200" i="1" dirty="0"/>
              <a:t>Heat Transfer in Fluids</a:t>
            </a:r>
            <a:r>
              <a:rPr lang="en-US" sz="1200" dirty="0"/>
              <a:t> interface is used to model the stationary temperature field.</a:t>
            </a:r>
          </a:p>
          <a:p>
            <a:pPr lvl="1" algn="just"/>
            <a:r>
              <a:rPr lang="en-US" sz="1200" dirty="0"/>
              <a:t>The </a:t>
            </a:r>
            <a:r>
              <a:rPr lang="en-US" sz="1200" i="1" dirty="0"/>
              <a:t>Thermoviscous Acoustics, Transient</a:t>
            </a:r>
            <a:r>
              <a:rPr lang="en-US" sz="1200" dirty="0"/>
              <a:t> interface is used to model the oscillating acoustic fields. </a:t>
            </a:r>
          </a:p>
          <a:p>
            <a:pPr marL="292100" lvl="1" indent="0" algn="just">
              <a:buNone/>
            </a:pPr>
            <a:endParaRPr lang="en-US" sz="1200" dirty="0"/>
          </a:p>
          <a:p>
            <a:pPr algn="just"/>
            <a:r>
              <a:rPr lang="en-US" sz="1400" i="1" dirty="0"/>
              <a:t>Nonisothermal Flow</a:t>
            </a:r>
            <a:r>
              <a:rPr lang="en-US" sz="1400" dirty="0"/>
              <a:t> multiphysics interface</a:t>
            </a:r>
          </a:p>
          <a:p>
            <a:pPr lvl="1" algn="just"/>
            <a:r>
              <a:rPr lang="en-US" sz="1200" dirty="0"/>
              <a:t>The second approach uses the </a:t>
            </a:r>
            <a:r>
              <a:rPr lang="en-US" sz="1200" i="1" dirty="0"/>
              <a:t>Nonisothermal Flow </a:t>
            </a:r>
            <a:r>
              <a:rPr lang="en-US" sz="1200" dirty="0"/>
              <a:t>multiphysics coupling to couple the fluid flow and temperature thermal equations. It does not assume that the acoustics fields or fluid displacement are small. </a:t>
            </a:r>
          </a:p>
          <a:p>
            <a:pPr lvl="1" algn="just"/>
            <a:r>
              <a:rPr lang="en-US" sz="1200" dirty="0"/>
              <a:t>When solving, it is important to control the time-stepping to ensure that the oscillating field is well resolved in time.</a:t>
            </a:r>
          </a:p>
          <a:p>
            <a:pPr lvl="1" algn="just"/>
            <a:r>
              <a:rPr lang="en-US" sz="1200" dirty="0"/>
              <a:t>This approach can be necessary when the fluid displacement is larger or comparable to the size of the thermal stack. </a:t>
            </a:r>
          </a:p>
          <a:p>
            <a:pPr lvl="1" algn="just"/>
            <a:r>
              <a:rPr lang="en-US" sz="1200" dirty="0"/>
              <a:t>The approach is a factor of 8-10 times slower than the perturbation/acoustic approach.</a:t>
            </a:r>
          </a:p>
        </p:txBody>
      </p:sp>
    </p:spTree>
    <p:extLst>
      <p:ext uri="{BB962C8B-B14F-4D97-AF65-F5344CB8AC3E}">
        <p14:creationId xmlns:p14="http://schemas.microsoft.com/office/powerpoint/2010/main" val="33869815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 name="Picture 29">
            <a:extLst>
              <a:ext uri="{FF2B5EF4-FFF2-40B4-BE49-F238E27FC236}">
                <a16:creationId xmlns:a16="http://schemas.microsoft.com/office/drawing/2014/main" id="{9A782C87-574F-CC64-1B6B-A53D741B9369}"/>
              </a:ext>
            </a:extLst>
          </p:cNvPr>
          <p:cNvPicPr>
            <a:picLocks noChangeAspect="1"/>
          </p:cNvPicPr>
          <p:nvPr/>
        </p:nvPicPr>
        <p:blipFill rotWithShape="1">
          <a:blip r:embed="rId2"/>
          <a:srcRect l="83426"/>
          <a:stretch/>
        </p:blipFill>
        <p:spPr>
          <a:xfrm>
            <a:off x="7906642" y="133747"/>
            <a:ext cx="947716" cy="4876006"/>
          </a:xfrm>
          <a:prstGeom prst="rect">
            <a:avLst/>
          </a:prstGeom>
        </p:spPr>
      </p:pic>
      <p:pic>
        <p:nvPicPr>
          <p:cNvPr id="32" name="Picture 31">
            <a:extLst>
              <a:ext uri="{FF2B5EF4-FFF2-40B4-BE49-F238E27FC236}">
                <a16:creationId xmlns:a16="http://schemas.microsoft.com/office/drawing/2014/main" id="{68FEDA19-9E08-4EAA-6F4C-0EE5AB48FD20}"/>
              </a:ext>
            </a:extLst>
          </p:cNvPr>
          <p:cNvPicPr>
            <a:picLocks noChangeAspect="1"/>
          </p:cNvPicPr>
          <p:nvPr/>
        </p:nvPicPr>
        <p:blipFill rotWithShape="1">
          <a:blip r:embed="rId3"/>
          <a:srcRect l="35485" r="36869"/>
          <a:stretch/>
        </p:blipFill>
        <p:spPr>
          <a:xfrm>
            <a:off x="6331221" y="742950"/>
            <a:ext cx="1085361" cy="3347561"/>
          </a:xfrm>
          <a:prstGeom prst="rect">
            <a:avLst/>
          </a:prstGeom>
        </p:spPr>
      </p:pic>
      <p:pic>
        <p:nvPicPr>
          <p:cNvPr id="28" name="Picture 27">
            <a:extLst>
              <a:ext uri="{FF2B5EF4-FFF2-40B4-BE49-F238E27FC236}">
                <a16:creationId xmlns:a16="http://schemas.microsoft.com/office/drawing/2014/main" id="{A616EBD2-0E59-03B4-D5EC-5272DCC2997E}"/>
              </a:ext>
            </a:extLst>
          </p:cNvPr>
          <p:cNvPicPr>
            <a:picLocks noChangeAspect="1"/>
          </p:cNvPicPr>
          <p:nvPr/>
        </p:nvPicPr>
        <p:blipFill rotWithShape="1">
          <a:blip r:embed="rId2"/>
          <a:srcRect l="34637" t="8400" r="45225" b="4801"/>
          <a:stretch/>
        </p:blipFill>
        <p:spPr>
          <a:xfrm>
            <a:off x="4657714" y="468608"/>
            <a:ext cx="1214693" cy="4464496"/>
          </a:xfrm>
          <a:prstGeom prst="rect">
            <a:avLst/>
          </a:prstGeom>
        </p:spPr>
      </p:pic>
      <p:sp>
        <p:nvSpPr>
          <p:cNvPr id="2" name="Title 1"/>
          <p:cNvSpPr>
            <a:spLocks noGrp="1"/>
          </p:cNvSpPr>
          <p:nvPr>
            <p:ph type="title"/>
          </p:nvPr>
        </p:nvSpPr>
        <p:spPr/>
        <p:txBody>
          <a:bodyPr>
            <a:normAutofit/>
          </a:bodyPr>
          <a:lstStyle/>
          <a:p>
            <a:pPr algn="l"/>
            <a:r>
              <a:rPr lang="en-US" dirty="0"/>
              <a:t>Stationary Temperature Field</a:t>
            </a:r>
          </a:p>
        </p:txBody>
      </p:sp>
      <mc:AlternateContent xmlns:mc="http://schemas.openxmlformats.org/markup-compatibility/2006" xmlns:a14="http://schemas.microsoft.com/office/drawing/2010/main">
        <mc:Choice Requires="a14">
          <p:sp>
            <p:nvSpPr>
              <p:cNvPr id="8" name="TextBox 7">
                <a:extLst>
                  <a:ext uri="{FF2B5EF4-FFF2-40B4-BE49-F238E27FC236}">
                    <a16:creationId xmlns:a16="http://schemas.microsoft.com/office/drawing/2014/main" id="{EE000057-D6F0-4E1A-BB05-8CA99C0ADE95}"/>
                  </a:ext>
                </a:extLst>
              </p:cNvPr>
              <p:cNvSpPr txBox="1"/>
              <p:nvPr/>
            </p:nvSpPr>
            <p:spPr>
              <a:xfrm>
                <a:off x="397907" y="1371839"/>
                <a:ext cx="2733933" cy="2031325"/>
              </a:xfrm>
              <a:prstGeom prst="rect">
                <a:avLst/>
              </a:prstGeom>
              <a:noFill/>
            </p:spPr>
            <p:txBody>
              <a:bodyPr wrap="square" rtlCol="0">
                <a:spAutoFit/>
              </a:bodyPr>
              <a:lstStyle/>
              <a:p>
                <a:pPr marL="285750" indent="-285750" algn="just">
                  <a:buFont typeface="Arial" panose="020B0604020202020204" pitchFamily="34" charset="0"/>
                  <a:buChar char="•"/>
                </a:pPr>
                <a:r>
                  <a:rPr lang="en-US" sz="1400" dirty="0"/>
                  <a:t>Temperature field induced by the thermal heat stack without the presence of an acoustic field.</a:t>
                </a:r>
              </a:p>
              <a:p>
                <a:pPr marL="285750" indent="-285750" algn="just">
                  <a:buFont typeface="Arial" panose="020B0604020202020204" pitchFamily="34" charset="0"/>
                  <a:buChar char="•"/>
                </a:pPr>
                <a:endParaRPr lang="en-US" sz="1400" dirty="0"/>
              </a:p>
              <a:p>
                <a:pPr marL="285750" indent="-285750" algn="just">
                  <a:buFont typeface="Arial" panose="020B0604020202020204" pitchFamily="34" charset="0"/>
                  <a:buChar char="•"/>
                </a:pPr>
                <a:r>
                  <a:rPr lang="en-US" sz="1400" b="0" dirty="0"/>
                  <a:t>A temperature difference of  </a:t>
                </a:r>
                <a14:m>
                  <m:oMath xmlns:m="http://schemas.openxmlformats.org/officeDocument/2006/math">
                    <m:r>
                      <m:rPr>
                        <m:sty m:val="p"/>
                      </m:rPr>
                      <a:rPr lang="en-US" sz="1400" b="0" i="0" smtClean="0">
                        <a:latin typeface="Cambria Math" panose="02040503050406030204" pitchFamily="18" charset="0"/>
                      </a:rPr>
                      <m:t>Δ</m:t>
                    </m:r>
                    <m:r>
                      <a:rPr lang="en-US" sz="1400" b="0" i="1" smtClean="0">
                        <a:latin typeface="Cambria Math" panose="02040503050406030204" pitchFamily="18" charset="0"/>
                      </a:rPr>
                      <m:t>𝑇</m:t>
                    </m:r>
                    <m:r>
                      <a:rPr lang="en-US" sz="1400" b="0" i="1" smtClean="0">
                        <a:latin typeface="Cambria Math" panose="02040503050406030204" pitchFamily="18" charset="0"/>
                      </a:rPr>
                      <m:t>=100 </m:t>
                    </m:r>
                    <m:r>
                      <m:rPr>
                        <m:sty m:val="p"/>
                      </m:rPr>
                      <a:rPr lang="en-US" sz="1400" b="0" i="0" smtClean="0">
                        <a:latin typeface="Cambria Math" panose="02040503050406030204" pitchFamily="18" charset="0"/>
                      </a:rPr>
                      <m:t>K</m:t>
                    </m:r>
                  </m:oMath>
                </a14:m>
                <a:r>
                  <a:rPr lang="en-US" sz="1400" dirty="0"/>
                  <a:t> across the heat stack</a:t>
                </a:r>
              </a:p>
              <a:p>
                <a:pPr marL="285750" indent="-285750" algn="just">
                  <a:buFont typeface="Arial" panose="020B0604020202020204" pitchFamily="34" charset="0"/>
                  <a:buChar char="•"/>
                </a:pPr>
                <a:endParaRPr lang="en-US" sz="1400" dirty="0"/>
              </a:p>
            </p:txBody>
          </p:sp>
        </mc:Choice>
        <mc:Fallback xmlns="">
          <p:sp>
            <p:nvSpPr>
              <p:cNvPr id="8" name="TextBox 7">
                <a:extLst>
                  <a:ext uri="{FF2B5EF4-FFF2-40B4-BE49-F238E27FC236}">
                    <a16:creationId xmlns:a16="http://schemas.microsoft.com/office/drawing/2014/main" id="{EE000057-D6F0-4E1A-BB05-8CA99C0ADE95}"/>
                  </a:ext>
                </a:extLst>
              </p:cNvPr>
              <p:cNvSpPr txBox="1">
                <a:spLocks noRot="1" noChangeAspect="1" noMove="1" noResize="1" noEditPoints="1" noAdjustHandles="1" noChangeArrowheads="1" noChangeShapeType="1" noTextEdit="1"/>
              </p:cNvSpPr>
              <p:nvPr/>
            </p:nvSpPr>
            <p:spPr>
              <a:xfrm>
                <a:off x="397907" y="1371839"/>
                <a:ext cx="2733933" cy="2031325"/>
              </a:xfrm>
              <a:prstGeom prst="rect">
                <a:avLst/>
              </a:prstGeom>
              <a:blipFill>
                <a:blip r:embed="rId4"/>
                <a:stretch>
                  <a:fillRect l="-223" t="-601" r="-445"/>
                </a:stretch>
              </a:blipFill>
            </p:spPr>
            <p:txBody>
              <a:bodyPr/>
              <a:lstStyle/>
              <a:p>
                <a:r>
                  <a:rPr lang="en-DK">
                    <a:noFill/>
                  </a:rPr>
                  <a:t> </a:t>
                </a:r>
              </a:p>
            </p:txBody>
          </p:sp>
        </mc:Fallback>
      </mc:AlternateContent>
      <p:sp>
        <p:nvSpPr>
          <p:cNvPr id="19" name="TextBox 18">
            <a:extLst>
              <a:ext uri="{FF2B5EF4-FFF2-40B4-BE49-F238E27FC236}">
                <a16:creationId xmlns:a16="http://schemas.microsoft.com/office/drawing/2014/main" id="{289EDDA4-568F-4E8D-9834-46BBD97C387F}"/>
              </a:ext>
            </a:extLst>
          </p:cNvPr>
          <p:cNvSpPr txBox="1"/>
          <p:nvPr/>
        </p:nvSpPr>
        <p:spPr>
          <a:xfrm>
            <a:off x="1677286" y="4327141"/>
            <a:ext cx="3902826" cy="338554"/>
          </a:xfrm>
          <a:prstGeom prst="rect">
            <a:avLst/>
          </a:prstGeom>
          <a:noFill/>
        </p:spPr>
        <p:txBody>
          <a:bodyPr wrap="square">
            <a:spAutoFit/>
          </a:bodyPr>
          <a:lstStyle/>
          <a:p>
            <a:pPr algn="ctr"/>
            <a:r>
              <a:rPr lang="da-DK" sz="1600" dirty="0">
                <a:latin typeface="Lato Light" panose="020F0302020204030203" pitchFamily="34" charset="0"/>
              </a:rPr>
              <a:t>Stationary temperature field </a:t>
            </a:r>
            <a:r>
              <a:rPr lang="da-DK" sz="1600" i="1" dirty="0">
                <a:latin typeface="Lato Light" panose="020F0302020204030203" pitchFamily="34" charset="0"/>
              </a:rPr>
              <a:t>T</a:t>
            </a:r>
            <a:r>
              <a:rPr lang="da-DK" sz="1600" i="1" baseline="-25000" dirty="0">
                <a:latin typeface="Lato Light" panose="020F0302020204030203" pitchFamily="34" charset="0"/>
              </a:rPr>
              <a:t>0</a:t>
            </a:r>
          </a:p>
        </p:txBody>
      </p:sp>
      <p:cxnSp>
        <p:nvCxnSpPr>
          <p:cNvPr id="18" name="Straight Connector 17">
            <a:extLst>
              <a:ext uri="{FF2B5EF4-FFF2-40B4-BE49-F238E27FC236}">
                <a16:creationId xmlns:a16="http://schemas.microsoft.com/office/drawing/2014/main" id="{83BAFCD2-1FD5-1EEF-460D-A508BD50EE1A}"/>
              </a:ext>
            </a:extLst>
          </p:cNvPr>
          <p:cNvCxnSpPr>
            <a:cxnSpLocks/>
          </p:cNvCxnSpPr>
          <p:nvPr/>
        </p:nvCxnSpPr>
        <p:spPr>
          <a:xfrm flipV="1">
            <a:off x="5260659" y="742950"/>
            <a:ext cx="1255557" cy="2561146"/>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DA622196-6074-0F8B-FE22-598D45136133}"/>
              </a:ext>
            </a:extLst>
          </p:cNvPr>
          <p:cNvCxnSpPr>
            <a:cxnSpLocks/>
          </p:cNvCxnSpPr>
          <p:nvPr/>
        </p:nvCxnSpPr>
        <p:spPr>
          <a:xfrm>
            <a:off x="5265060" y="3603660"/>
            <a:ext cx="1251156" cy="486851"/>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5" name="Straight Arrow Connector 24">
            <a:extLst>
              <a:ext uri="{FF2B5EF4-FFF2-40B4-BE49-F238E27FC236}">
                <a16:creationId xmlns:a16="http://schemas.microsoft.com/office/drawing/2014/main" id="{5BC4C05A-DA3E-2E90-6455-05B0397CD417}"/>
              </a:ext>
            </a:extLst>
          </p:cNvPr>
          <p:cNvCxnSpPr>
            <a:cxnSpLocks/>
          </p:cNvCxnSpPr>
          <p:nvPr/>
        </p:nvCxnSpPr>
        <p:spPr>
          <a:xfrm>
            <a:off x="7308304" y="1046413"/>
            <a:ext cx="0" cy="2461441"/>
          </a:xfrm>
          <a:prstGeom prst="straightConnector1">
            <a:avLst/>
          </a:prstGeom>
          <a:ln w="12700">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26" name="TextBox 25">
            <a:extLst>
              <a:ext uri="{FF2B5EF4-FFF2-40B4-BE49-F238E27FC236}">
                <a16:creationId xmlns:a16="http://schemas.microsoft.com/office/drawing/2014/main" id="{627284ED-2015-09FE-5263-CB08F21924D9}"/>
              </a:ext>
            </a:extLst>
          </p:cNvPr>
          <p:cNvSpPr txBox="1"/>
          <p:nvPr/>
        </p:nvSpPr>
        <p:spPr>
          <a:xfrm>
            <a:off x="7215152" y="3615163"/>
            <a:ext cx="1036261" cy="584775"/>
          </a:xfrm>
          <a:prstGeom prst="rect">
            <a:avLst/>
          </a:prstGeom>
          <a:noFill/>
        </p:spPr>
        <p:txBody>
          <a:bodyPr wrap="square">
            <a:spAutoFit/>
          </a:bodyPr>
          <a:lstStyle/>
          <a:p>
            <a:pPr algn="ctr"/>
            <a:r>
              <a:rPr lang="da-DK" sz="1600" dirty="0">
                <a:latin typeface="Lato Light" panose="020F0302020204030203" pitchFamily="34" charset="0"/>
              </a:rPr>
              <a:t>Thermal </a:t>
            </a:r>
          </a:p>
          <a:p>
            <a:pPr algn="ctr"/>
            <a:r>
              <a:rPr lang="da-DK" sz="1600" dirty="0">
                <a:latin typeface="Lato Light" panose="020F0302020204030203" pitchFamily="34" charset="0"/>
              </a:rPr>
              <a:t>stack</a:t>
            </a:r>
            <a:endParaRPr lang="da-DK" sz="1600" baseline="-25000" dirty="0">
              <a:latin typeface="Lato Light" panose="020F0302020204030203" pitchFamily="34" charset="0"/>
            </a:endParaRPr>
          </a:p>
        </p:txBody>
      </p:sp>
      <mc:AlternateContent xmlns:mc="http://schemas.openxmlformats.org/markup-compatibility/2006" xmlns:a14="http://schemas.microsoft.com/office/drawing/2010/main">
        <mc:Choice Requires="a14">
          <p:sp>
            <p:nvSpPr>
              <p:cNvPr id="13" name="TextBox 12">
                <a:extLst>
                  <a:ext uri="{FF2B5EF4-FFF2-40B4-BE49-F238E27FC236}">
                    <a16:creationId xmlns:a16="http://schemas.microsoft.com/office/drawing/2014/main" id="{6E19840F-F96B-A6CC-F221-EBB584F488D7}"/>
                  </a:ext>
                </a:extLst>
              </p:cNvPr>
              <p:cNvSpPr txBox="1"/>
              <p:nvPr/>
            </p:nvSpPr>
            <p:spPr>
              <a:xfrm>
                <a:off x="7284470" y="2202418"/>
                <a:ext cx="526779" cy="369332"/>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r>
                        <m:rPr>
                          <m:sty m:val="p"/>
                        </m:rPr>
                        <a:rPr lang="en-US" sz="1800" b="0" i="0" smtClean="0">
                          <a:latin typeface="Cambria Math" panose="02040503050406030204" pitchFamily="18" charset="0"/>
                        </a:rPr>
                        <m:t>Δ</m:t>
                      </m:r>
                      <m:r>
                        <a:rPr lang="en-US" sz="1800" b="0" i="1" smtClean="0">
                          <a:latin typeface="Cambria Math" panose="02040503050406030204" pitchFamily="18" charset="0"/>
                        </a:rPr>
                        <m:t>𝑇</m:t>
                      </m:r>
                    </m:oMath>
                  </m:oMathPara>
                </a14:m>
                <a:endParaRPr lang="en-US" dirty="0"/>
              </a:p>
            </p:txBody>
          </p:sp>
        </mc:Choice>
        <mc:Fallback xmlns="">
          <p:sp>
            <p:nvSpPr>
              <p:cNvPr id="13" name="TextBox 12">
                <a:extLst>
                  <a:ext uri="{FF2B5EF4-FFF2-40B4-BE49-F238E27FC236}">
                    <a16:creationId xmlns:a16="http://schemas.microsoft.com/office/drawing/2014/main" id="{6E19840F-F96B-A6CC-F221-EBB584F488D7}"/>
                  </a:ext>
                </a:extLst>
              </p:cNvPr>
              <p:cNvSpPr txBox="1">
                <a:spLocks noRot="1" noChangeAspect="1" noMove="1" noResize="1" noEditPoints="1" noAdjustHandles="1" noChangeArrowheads="1" noChangeShapeType="1" noTextEdit="1"/>
              </p:cNvSpPr>
              <p:nvPr/>
            </p:nvSpPr>
            <p:spPr>
              <a:xfrm>
                <a:off x="7284470" y="2202418"/>
                <a:ext cx="526779" cy="369332"/>
              </a:xfrm>
              <a:prstGeom prst="rect">
                <a:avLst/>
              </a:prstGeom>
              <a:blipFill>
                <a:blip r:embed="rId5"/>
                <a:stretch>
                  <a:fillRect/>
                </a:stretch>
              </a:blipFill>
            </p:spPr>
            <p:txBody>
              <a:bodyPr/>
              <a:lstStyle/>
              <a:p>
                <a:r>
                  <a:rPr lang="en-US">
                    <a:noFill/>
                  </a:rPr>
                  <a:t> </a:t>
                </a:r>
              </a:p>
            </p:txBody>
          </p:sp>
        </mc:Fallback>
      </mc:AlternateContent>
    </p:spTree>
    <p:extLst>
      <p:ext uri="{BB962C8B-B14F-4D97-AF65-F5344CB8AC3E}">
        <p14:creationId xmlns:p14="http://schemas.microsoft.com/office/powerpoint/2010/main" val="61887317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Picture 17">
            <a:extLst>
              <a:ext uri="{FF2B5EF4-FFF2-40B4-BE49-F238E27FC236}">
                <a16:creationId xmlns:a16="http://schemas.microsoft.com/office/drawing/2014/main" id="{D033C648-E1A6-D01A-C6C4-8119411438E3}"/>
              </a:ext>
            </a:extLst>
          </p:cNvPr>
          <p:cNvPicPr>
            <a:picLocks noChangeAspect="1"/>
          </p:cNvPicPr>
          <p:nvPr/>
        </p:nvPicPr>
        <p:blipFill>
          <a:blip r:embed="rId2"/>
          <a:stretch>
            <a:fillRect/>
          </a:stretch>
        </p:blipFill>
        <p:spPr>
          <a:xfrm>
            <a:off x="5868144" y="411510"/>
            <a:ext cx="1801668" cy="4599146"/>
          </a:xfrm>
          <a:prstGeom prst="rect">
            <a:avLst/>
          </a:prstGeom>
        </p:spPr>
      </p:pic>
      <p:sp>
        <p:nvSpPr>
          <p:cNvPr id="2" name="Title 1"/>
          <p:cNvSpPr>
            <a:spLocks noGrp="1"/>
          </p:cNvSpPr>
          <p:nvPr>
            <p:ph type="title"/>
          </p:nvPr>
        </p:nvSpPr>
        <p:spPr/>
        <p:txBody>
          <a:bodyPr>
            <a:normAutofit/>
          </a:bodyPr>
          <a:lstStyle/>
          <a:p>
            <a:pPr algn="l"/>
            <a:r>
              <a:rPr lang="sv-SE" dirty="0"/>
              <a:t>Acoustic Fields</a:t>
            </a:r>
          </a:p>
        </p:txBody>
      </p:sp>
      <p:sp>
        <p:nvSpPr>
          <p:cNvPr id="8" name="TextBox 7">
            <a:extLst>
              <a:ext uri="{FF2B5EF4-FFF2-40B4-BE49-F238E27FC236}">
                <a16:creationId xmlns:a16="http://schemas.microsoft.com/office/drawing/2014/main" id="{EE000057-D6F0-4E1A-BB05-8CA99C0ADE95}"/>
              </a:ext>
            </a:extLst>
          </p:cNvPr>
          <p:cNvSpPr txBox="1"/>
          <p:nvPr/>
        </p:nvSpPr>
        <p:spPr>
          <a:xfrm>
            <a:off x="397907" y="1371839"/>
            <a:ext cx="4318109" cy="2893100"/>
          </a:xfrm>
          <a:prstGeom prst="rect">
            <a:avLst/>
          </a:prstGeom>
          <a:noFill/>
        </p:spPr>
        <p:txBody>
          <a:bodyPr wrap="square" rtlCol="0">
            <a:spAutoFit/>
          </a:bodyPr>
          <a:lstStyle/>
          <a:p>
            <a:pPr marL="285750" indent="-285750" algn="just">
              <a:buFont typeface="Arial" panose="020B0604020202020204" pitchFamily="34" charset="0"/>
              <a:buChar char="•"/>
            </a:pPr>
            <a:r>
              <a:rPr lang="en-US" sz="1400" dirty="0"/>
              <a:t>Actuated by a pulse at the outlet of the buffer zone.  </a:t>
            </a:r>
          </a:p>
          <a:p>
            <a:pPr marL="285750" indent="-285750" algn="just">
              <a:buFont typeface="Arial" panose="020B0604020202020204" pitchFamily="34" charset="0"/>
              <a:buChar char="•"/>
            </a:pPr>
            <a:endParaRPr lang="en-US" sz="1400" dirty="0"/>
          </a:p>
          <a:p>
            <a:pPr marL="285750" indent="-285750" algn="just">
              <a:buFont typeface="Arial" panose="020B0604020202020204" pitchFamily="34" charset="0"/>
              <a:buChar char="•"/>
            </a:pPr>
            <a:r>
              <a:rPr lang="en-US" sz="1400" dirty="0"/>
              <a:t>Actuates the quarter wavelength resonance wave in the thin tube.</a:t>
            </a:r>
          </a:p>
          <a:p>
            <a:pPr marL="285750" indent="-285750" algn="just">
              <a:buFont typeface="Arial" panose="020B0604020202020204" pitchFamily="34" charset="0"/>
              <a:buChar char="•"/>
            </a:pPr>
            <a:endParaRPr lang="en-US" sz="1400" dirty="0"/>
          </a:p>
          <a:p>
            <a:pPr marL="285750" indent="-285750" algn="just">
              <a:buFont typeface="Arial" panose="020B0604020202020204" pitchFamily="34" charset="0"/>
              <a:buChar char="•"/>
            </a:pPr>
            <a:r>
              <a:rPr lang="en-US" sz="1400" dirty="0"/>
              <a:t>Depending on the temperature gradient in the thermal stack the amplitude of the acoustic field decreases or increases.</a:t>
            </a:r>
          </a:p>
          <a:p>
            <a:pPr marL="285750" indent="-285750" algn="just">
              <a:buFont typeface="Arial" panose="020B0604020202020204" pitchFamily="34" charset="0"/>
              <a:buChar char="•"/>
            </a:pPr>
            <a:endParaRPr lang="en-US" sz="1400" dirty="0"/>
          </a:p>
          <a:p>
            <a:pPr marL="285750" indent="-285750" algn="just">
              <a:buFont typeface="Arial" panose="020B0604020202020204" pitchFamily="34" charset="0"/>
              <a:buChar char="•"/>
            </a:pPr>
            <a:r>
              <a:rPr lang="en-US" sz="1400" dirty="0"/>
              <a:t>With no thermal gradient the acoustic field would slowly decrease due to the </a:t>
            </a:r>
            <a:r>
              <a:rPr lang="en-US" sz="1400" dirty="0" err="1"/>
              <a:t>thermoviscous</a:t>
            </a:r>
            <a:r>
              <a:rPr lang="en-US" sz="1400" dirty="0"/>
              <a:t> loses in the tube.</a:t>
            </a:r>
            <a:endParaRPr lang="en-DK" sz="1400" dirty="0"/>
          </a:p>
        </p:txBody>
      </p:sp>
      <p:sp>
        <p:nvSpPr>
          <p:cNvPr id="19" name="TextBox 18">
            <a:extLst>
              <a:ext uri="{FF2B5EF4-FFF2-40B4-BE49-F238E27FC236}">
                <a16:creationId xmlns:a16="http://schemas.microsoft.com/office/drawing/2014/main" id="{289EDDA4-568F-4E8D-9834-46BBD97C387F}"/>
              </a:ext>
            </a:extLst>
          </p:cNvPr>
          <p:cNvSpPr txBox="1"/>
          <p:nvPr/>
        </p:nvSpPr>
        <p:spPr>
          <a:xfrm>
            <a:off x="4774956" y="340524"/>
            <a:ext cx="2448272" cy="338554"/>
          </a:xfrm>
          <a:prstGeom prst="rect">
            <a:avLst/>
          </a:prstGeom>
          <a:noFill/>
        </p:spPr>
        <p:txBody>
          <a:bodyPr wrap="square">
            <a:spAutoFit/>
          </a:bodyPr>
          <a:lstStyle/>
          <a:p>
            <a:pPr algn="ctr"/>
            <a:r>
              <a:rPr lang="da-DK" sz="1600" dirty="0">
                <a:latin typeface="Lato Light" panose="020F0302020204030203" pitchFamily="34" charset="0"/>
              </a:rPr>
              <a:t>Pressure field p</a:t>
            </a:r>
            <a:r>
              <a:rPr lang="da-DK" sz="1600" baseline="-25000" dirty="0">
                <a:latin typeface="Lato Light" panose="020F0302020204030203" pitchFamily="34" charset="0"/>
              </a:rPr>
              <a:t>1</a:t>
            </a:r>
          </a:p>
        </p:txBody>
      </p:sp>
    </p:spTree>
    <p:extLst>
      <p:ext uri="{BB962C8B-B14F-4D97-AF65-F5344CB8AC3E}">
        <p14:creationId xmlns:p14="http://schemas.microsoft.com/office/powerpoint/2010/main" val="357455896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a:r>
              <a:rPr lang="sv-SE" dirty="0"/>
              <a:t>Acoustic Fields</a:t>
            </a:r>
          </a:p>
        </p:txBody>
      </p:sp>
      <mc:AlternateContent xmlns:mc="http://schemas.openxmlformats.org/markup-compatibility/2006" xmlns:a14="http://schemas.microsoft.com/office/drawing/2010/main">
        <mc:Choice Requires="a14">
          <p:sp>
            <p:nvSpPr>
              <p:cNvPr id="8" name="TextBox 7">
                <a:extLst>
                  <a:ext uri="{FF2B5EF4-FFF2-40B4-BE49-F238E27FC236}">
                    <a16:creationId xmlns:a16="http://schemas.microsoft.com/office/drawing/2014/main" id="{EE000057-D6F0-4E1A-BB05-8CA99C0ADE95}"/>
                  </a:ext>
                </a:extLst>
              </p:cNvPr>
              <p:cNvSpPr txBox="1"/>
              <p:nvPr/>
            </p:nvSpPr>
            <p:spPr>
              <a:xfrm>
                <a:off x="397907" y="1371839"/>
                <a:ext cx="3539819" cy="3323987"/>
              </a:xfrm>
              <a:prstGeom prst="rect">
                <a:avLst/>
              </a:prstGeom>
              <a:noFill/>
            </p:spPr>
            <p:txBody>
              <a:bodyPr wrap="square" rtlCol="0">
                <a:spAutoFit/>
              </a:bodyPr>
              <a:lstStyle/>
              <a:p>
                <a:pPr marL="285750" indent="-285750" algn="just">
                  <a:buFont typeface="Arial" panose="020B0604020202020204" pitchFamily="34" charset="0"/>
                  <a:buChar char="•"/>
                </a:pPr>
                <a:r>
                  <a:rPr lang="en-US" sz="1400" dirty="0"/>
                  <a:t>The acoustic field looses energy due to </a:t>
                </a:r>
                <a:r>
                  <a:rPr lang="en-US" sz="1400" dirty="0" err="1"/>
                  <a:t>thermoviscous</a:t>
                </a:r>
                <a:r>
                  <a:rPr lang="en-US" sz="1400" dirty="0"/>
                  <a:t> losses and it gains energy due to the temperature gradient in the thermal stack. </a:t>
                </a:r>
              </a:p>
              <a:p>
                <a:pPr marL="285750" indent="-285750" algn="just">
                  <a:buFont typeface="Arial" panose="020B0604020202020204" pitchFamily="34" charset="0"/>
                  <a:buChar char="•"/>
                </a:pPr>
                <a:endParaRPr lang="en-US" sz="1400" dirty="0"/>
              </a:p>
              <a:p>
                <a:pPr marL="285750" indent="-285750" algn="just">
                  <a:buFont typeface="Arial" panose="020B0604020202020204" pitchFamily="34" charset="0"/>
                  <a:buChar char="•"/>
                </a:pPr>
                <a:r>
                  <a:rPr lang="en-US" sz="1400" dirty="0"/>
                  <a:t>The energy gained in the thermal stack depends linearly on the temperature difference </a:t>
                </a:r>
                <a14:m>
                  <m:oMath xmlns:m="http://schemas.openxmlformats.org/officeDocument/2006/math">
                    <m:r>
                      <m:rPr>
                        <m:sty m:val="p"/>
                      </m:rPr>
                      <a:rPr lang="en-US" sz="1400" b="0" i="0" smtClean="0">
                        <a:latin typeface="Cambria Math" panose="02040503050406030204" pitchFamily="18" charset="0"/>
                      </a:rPr>
                      <m:t>Δ</m:t>
                    </m:r>
                    <m:r>
                      <a:rPr lang="en-US" sz="1400" b="0" i="1" smtClean="0">
                        <a:latin typeface="Cambria Math" panose="02040503050406030204" pitchFamily="18" charset="0"/>
                      </a:rPr>
                      <m:t>𝑇</m:t>
                    </m:r>
                  </m:oMath>
                </a14:m>
                <a:r>
                  <a:rPr lang="en-US" sz="1400" dirty="0"/>
                  <a:t> over the thermal stack.</a:t>
                </a:r>
              </a:p>
              <a:p>
                <a:pPr marL="285750" indent="-285750" algn="just">
                  <a:buFont typeface="Arial" panose="020B0604020202020204" pitchFamily="34" charset="0"/>
                  <a:buChar char="•"/>
                </a:pPr>
                <a:endParaRPr lang="en-US" sz="1400" dirty="0"/>
              </a:p>
              <a:p>
                <a:pPr marL="285750" indent="-285750" algn="just">
                  <a:buFont typeface="Arial" panose="020B0604020202020204" pitchFamily="34" charset="0"/>
                  <a:buChar char="•"/>
                </a:pPr>
                <a:r>
                  <a:rPr lang="en-US" sz="1400" dirty="0"/>
                  <a:t>At </a:t>
                </a:r>
                <a14:m>
                  <m:oMath xmlns:m="http://schemas.openxmlformats.org/officeDocument/2006/math">
                    <m:r>
                      <m:rPr>
                        <m:sty m:val="p"/>
                      </m:rPr>
                      <a:rPr lang="en-US" sz="1400" b="0" i="0" smtClean="0">
                        <a:latin typeface="Cambria Math" panose="02040503050406030204" pitchFamily="18" charset="0"/>
                      </a:rPr>
                      <m:t>Δ</m:t>
                    </m:r>
                    <m:r>
                      <a:rPr lang="en-US" sz="1400" b="0" i="1" smtClean="0">
                        <a:latin typeface="Cambria Math" panose="02040503050406030204" pitchFamily="18" charset="0"/>
                      </a:rPr>
                      <m:t>𝑇</m:t>
                    </m:r>
                    <m:r>
                      <a:rPr lang="en-US" sz="1400" b="0" i="1" smtClean="0">
                        <a:latin typeface="Cambria Math" panose="02040503050406030204" pitchFamily="18" charset="0"/>
                      </a:rPr>
                      <m:t>=100 </m:t>
                    </m:r>
                    <m:r>
                      <m:rPr>
                        <m:sty m:val="p"/>
                      </m:rPr>
                      <a:rPr lang="en-US" sz="1400" b="0" i="0" smtClean="0">
                        <a:latin typeface="Cambria Math" panose="02040503050406030204" pitchFamily="18" charset="0"/>
                      </a:rPr>
                      <m:t>K</m:t>
                    </m:r>
                  </m:oMath>
                </a14:m>
                <a:r>
                  <a:rPr lang="en-US" sz="1400" dirty="0"/>
                  <a:t> the energy loss and energy gain is similar and the acoustic amplitude is almost constant.</a:t>
                </a:r>
              </a:p>
              <a:p>
                <a:pPr marL="285750" indent="-285750" algn="just">
                  <a:buFont typeface="Arial" panose="020B0604020202020204" pitchFamily="34" charset="0"/>
                  <a:buChar char="•"/>
                </a:pPr>
                <a:endParaRPr lang="en-US" sz="1400" dirty="0"/>
              </a:p>
              <a:p>
                <a:pPr marL="285750" indent="-285750" algn="just">
                  <a:buFont typeface="Arial" panose="020B0604020202020204" pitchFamily="34" charset="0"/>
                  <a:buChar char="•"/>
                </a:pPr>
                <a:r>
                  <a:rPr lang="en-US" sz="1400" dirty="0"/>
                  <a:t>Dashed lines shows the envelope curve for each </a:t>
                </a:r>
                <a14:m>
                  <m:oMath xmlns:m="http://schemas.openxmlformats.org/officeDocument/2006/math">
                    <m:r>
                      <m:rPr>
                        <m:sty m:val="p"/>
                      </m:rPr>
                      <a:rPr lang="en-US" sz="1400" b="0" i="0" smtClean="0">
                        <a:latin typeface="Cambria Math" panose="02040503050406030204" pitchFamily="18" charset="0"/>
                      </a:rPr>
                      <m:t>Δ</m:t>
                    </m:r>
                    <m:r>
                      <a:rPr lang="en-US" sz="1400" b="0" i="1" smtClean="0">
                        <a:latin typeface="Cambria Math" panose="02040503050406030204" pitchFamily="18" charset="0"/>
                      </a:rPr>
                      <m:t>𝑇</m:t>
                    </m:r>
                  </m:oMath>
                </a14:m>
                <a:r>
                  <a:rPr lang="en-US" sz="1400" dirty="0"/>
                  <a:t> (manually fitted).</a:t>
                </a:r>
                <a:endParaRPr lang="en-DK" sz="1400" dirty="0"/>
              </a:p>
            </p:txBody>
          </p:sp>
        </mc:Choice>
        <mc:Fallback xmlns="">
          <p:sp>
            <p:nvSpPr>
              <p:cNvPr id="8" name="TextBox 7">
                <a:extLst>
                  <a:ext uri="{FF2B5EF4-FFF2-40B4-BE49-F238E27FC236}">
                    <a16:creationId xmlns:a16="http://schemas.microsoft.com/office/drawing/2014/main" id="{EE000057-D6F0-4E1A-BB05-8CA99C0ADE95}"/>
                  </a:ext>
                </a:extLst>
              </p:cNvPr>
              <p:cNvSpPr txBox="1">
                <a:spLocks noRot="1" noChangeAspect="1" noMove="1" noResize="1" noEditPoints="1" noAdjustHandles="1" noChangeArrowheads="1" noChangeShapeType="1" noTextEdit="1"/>
              </p:cNvSpPr>
              <p:nvPr/>
            </p:nvSpPr>
            <p:spPr>
              <a:xfrm>
                <a:off x="397907" y="1371839"/>
                <a:ext cx="3539819" cy="3323987"/>
              </a:xfrm>
              <a:prstGeom prst="rect">
                <a:avLst/>
              </a:prstGeom>
              <a:blipFill>
                <a:blip r:embed="rId2"/>
                <a:stretch>
                  <a:fillRect l="-172" t="-367" r="-516" b="-1101"/>
                </a:stretch>
              </a:blipFill>
            </p:spPr>
            <p:txBody>
              <a:bodyPr/>
              <a:lstStyle/>
              <a:p>
                <a:r>
                  <a:rPr lang="en-DK">
                    <a:noFill/>
                  </a:rPr>
                  <a:t> </a:t>
                </a:r>
              </a:p>
            </p:txBody>
          </p:sp>
        </mc:Fallback>
      </mc:AlternateContent>
      <p:sp>
        <p:nvSpPr>
          <p:cNvPr id="19" name="TextBox 18">
            <a:extLst>
              <a:ext uri="{FF2B5EF4-FFF2-40B4-BE49-F238E27FC236}">
                <a16:creationId xmlns:a16="http://schemas.microsoft.com/office/drawing/2014/main" id="{289EDDA4-568F-4E8D-9834-46BBD97C387F}"/>
              </a:ext>
            </a:extLst>
          </p:cNvPr>
          <p:cNvSpPr txBox="1"/>
          <p:nvPr/>
        </p:nvSpPr>
        <p:spPr>
          <a:xfrm>
            <a:off x="4499992" y="4229784"/>
            <a:ext cx="4190858" cy="584775"/>
          </a:xfrm>
          <a:prstGeom prst="rect">
            <a:avLst/>
          </a:prstGeom>
          <a:noFill/>
        </p:spPr>
        <p:txBody>
          <a:bodyPr wrap="square">
            <a:spAutoFit/>
          </a:bodyPr>
          <a:lstStyle/>
          <a:p>
            <a:pPr algn="ctr"/>
            <a:r>
              <a:rPr lang="da-DK" sz="1600" dirty="0">
                <a:latin typeface="Lato Light" panose="020F0302020204030203" pitchFamily="34" charset="0"/>
              </a:rPr>
              <a:t>Pressure field p</a:t>
            </a:r>
            <a:r>
              <a:rPr lang="da-DK" sz="1600" baseline="-25000" dirty="0">
                <a:latin typeface="Lato Light" panose="020F0302020204030203" pitchFamily="34" charset="0"/>
              </a:rPr>
              <a:t>1</a:t>
            </a:r>
            <a:r>
              <a:rPr lang="da-DK" sz="1600" dirty="0">
                <a:latin typeface="Lato Light" panose="020F0302020204030203" pitchFamily="34" charset="0"/>
              </a:rPr>
              <a:t>, as a function of time for different stack temperatures</a:t>
            </a:r>
            <a:r>
              <a:rPr lang="da-DK" sz="1600" baseline="-25000" dirty="0">
                <a:latin typeface="Lato Light" panose="020F0302020204030203" pitchFamily="34" charset="0"/>
              </a:rPr>
              <a:t> </a:t>
            </a:r>
          </a:p>
        </p:txBody>
      </p:sp>
      <p:pic>
        <p:nvPicPr>
          <p:cNvPr id="7" name="Picture 6">
            <a:extLst>
              <a:ext uri="{FF2B5EF4-FFF2-40B4-BE49-F238E27FC236}">
                <a16:creationId xmlns:a16="http://schemas.microsoft.com/office/drawing/2014/main" id="{AE92A93A-E398-82EB-A019-58C7C583FC09}"/>
              </a:ext>
            </a:extLst>
          </p:cNvPr>
          <p:cNvPicPr>
            <a:picLocks noChangeAspect="1"/>
          </p:cNvPicPr>
          <p:nvPr/>
        </p:nvPicPr>
        <p:blipFill>
          <a:blip r:embed="rId3"/>
          <a:stretch>
            <a:fillRect/>
          </a:stretch>
        </p:blipFill>
        <p:spPr>
          <a:xfrm>
            <a:off x="4357233" y="1285314"/>
            <a:ext cx="4463239" cy="2510572"/>
          </a:xfrm>
          <a:prstGeom prst="rect">
            <a:avLst/>
          </a:prstGeom>
        </p:spPr>
      </p:pic>
    </p:spTree>
    <p:extLst>
      <p:ext uri="{BB962C8B-B14F-4D97-AF65-F5344CB8AC3E}">
        <p14:creationId xmlns:p14="http://schemas.microsoft.com/office/powerpoint/2010/main" val="212678088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a:r>
              <a:rPr lang="en-US"/>
              <a:t>Nonlinear Effects – CFD Modelling</a:t>
            </a:r>
          </a:p>
        </p:txBody>
      </p:sp>
      <mc:AlternateContent xmlns:mc="http://schemas.openxmlformats.org/markup-compatibility/2006" xmlns:a14="http://schemas.microsoft.com/office/drawing/2010/main">
        <mc:Choice Requires="a14">
          <p:sp>
            <p:nvSpPr>
              <p:cNvPr id="8" name="TextBox 7">
                <a:extLst>
                  <a:ext uri="{FF2B5EF4-FFF2-40B4-BE49-F238E27FC236}">
                    <a16:creationId xmlns:a16="http://schemas.microsoft.com/office/drawing/2014/main" id="{EE000057-D6F0-4E1A-BB05-8CA99C0ADE95}"/>
                  </a:ext>
                </a:extLst>
              </p:cNvPr>
              <p:cNvSpPr txBox="1"/>
              <p:nvPr/>
            </p:nvSpPr>
            <p:spPr>
              <a:xfrm>
                <a:off x="397907" y="1371839"/>
                <a:ext cx="3021965" cy="3323987"/>
              </a:xfrm>
              <a:prstGeom prst="rect">
                <a:avLst/>
              </a:prstGeom>
              <a:noFill/>
            </p:spPr>
            <p:txBody>
              <a:bodyPr wrap="square" rtlCol="0">
                <a:spAutoFit/>
              </a:bodyPr>
              <a:lstStyle/>
              <a:p>
                <a:pPr marL="285750" indent="-285750" algn="just">
                  <a:buFont typeface="Arial" panose="020B0604020202020204" pitchFamily="34" charset="0"/>
                  <a:buChar char="•"/>
                </a:pPr>
                <a:r>
                  <a:rPr lang="en-US" sz="1400" dirty="0"/>
                  <a:t>When the pressure field becomes large CFD modelling is needed to include nonlinear effects.</a:t>
                </a:r>
              </a:p>
              <a:p>
                <a:pPr marL="285750" indent="-285750" algn="just">
                  <a:buFont typeface="Arial" panose="020B0604020202020204" pitchFamily="34" charset="0"/>
                  <a:buChar char="•"/>
                </a:pPr>
                <a:endParaRPr lang="en-US" sz="1400" dirty="0"/>
              </a:p>
              <a:p>
                <a:pPr marL="285750" indent="-285750" algn="just">
                  <a:buFont typeface="Arial" panose="020B0604020202020204" pitchFamily="34" charset="0"/>
                  <a:buChar char="•"/>
                </a:pPr>
                <a:r>
                  <a:rPr lang="en-US" sz="1400" dirty="0"/>
                  <a:t>The convective term </a:t>
                </a:r>
                <a14:m>
                  <m:oMath xmlns:m="http://schemas.openxmlformats.org/officeDocument/2006/math">
                    <m:sSub>
                      <m:sSubPr>
                        <m:ctrlPr>
                          <a:rPr lang="en-US" sz="1400" b="0" i="1" smtClean="0">
                            <a:latin typeface="Cambria Math" panose="02040503050406030204" pitchFamily="18" charset="0"/>
                          </a:rPr>
                        </m:ctrlPr>
                      </m:sSubPr>
                      <m:e>
                        <m:r>
                          <a:rPr lang="en-US" sz="1400" b="1" i="1" smtClean="0">
                            <a:latin typeface="Cambria Math" panose="02040503050406030204" pitchFamily="18" charset="0"/>
                          </a:rPr>
                          <m:t>𝒗</m:t>
                        </m:r>
                      </m:e>
                      <m:sub>
                        <m:r>
                          <a:rPr lang="en-US" sz="1400" b="0" i="1" smtClean="0">
                            <a:latin typeface="Cambria Math" panose="02040503050406030204" pitchFamily="18" charset="0"/>
                          </a:rPr>
                          <m:t>1</m:t>
                        </m:r>
                      </m:sub>
                    </m:sSub>
                    <m:r>
                      <a:rPr lang="en-US" sz="1400" b="0" i="1" smtClean="0">
                        <a:latin typeface="Cambria Math" panose="02040503050406030204" pitchFamily="18" charset="0"/>
                      </a:rPr>
                      <m:t>⋅</m:t>
                    </m:r>
                    <m:r>
                      <a:rPr lang="en-US" sz="1400" b="1" i="0" smtClean="0">
                        <a:latin typeface="Cambria Math" panose="02040503050406030204" pitchFamily="18" charset="0"/>
                      </a:rPr>
                      <m:t>𝛁</m:t>
                    </m:r>
                    <m:sSub>
                      <m:sSubPr>
                        <m:ctrlPr>
                          <a:rPr lang="en-US" sz="1400" b="0" i="1" smtClean="0">
                            <a:latin typeface="Cambria Math" panose="02040503050406030204" pitchFamily="18" charset="0"/>
                          </a:rPr>
                        </m:ctrlPr>
                      </m:sSubPr>
                      <m:e>
                        <m:r>
                          <a:rPr lang="en-US" sz="1400" b="0" i="1" smtClean="0">
                            <a:latin typeface="Cambria Math" panose="02040503050406030204" pitchFamily="18" charset="0"/>
                          </a:rPr>
                          <m:t>𝑇</m:t>
                        </m:r>
                      </m:e>
                      <m:sub>
                        <m:r>
                          <a:rPr lang="en-US" sz="1400" b="0" i="1" smtClean="0">
                            <a:latin typeface="Cambria Math" panose="02040503050406030204" pitchFamily="18" charset="0"/>
                          </a:rPr>
                          <m:t>0</m:t>
                        </m:r>
                      </m:sub>
                    </m:sSub>
                  </m:oMath>
                </a14:m>
                <a:r>
                  <a:rPr lang="en-US" sz="1400" dirty="0"/>
                  <a:t> results in fluid areas warmer and colder than the thermal stack for the perturbation model. Which is not correct.</a:t>
                </a:r>
              </a:p>
              <a:p>
                <a:pPr marL="285750" indent="-285750" algn="just">
                  <a:buFont typeface="Arial" panose="020B0604020202020204" pitchFamily="34" charset="0"/>
                  <a:buChar char="•"/>
                </a:pPr>
                <a:endParaRPr lang="en-US" sz="1400" dirty="0"/>
              </a:p>
              <a:p>
                <a:pPr marL="285750" indent="-285750" algn="just">
                  <a:buFont typeface="Arial" panose="020B0604020202020204" pitchFamily="34" charset="0"/>
                  <a:buChar char="•"/>
                </a:pPr>
                <a:r>
                  <a:rPr lang="en-US" sz="1400" dirty="0"/>
                  <a:t>These nonlinear effects are properly modelled using the Non-isothermal Multiphysics interface.</a:t>
                </a:r>
                <a:endParaRPr lang="en-DK" sz="1400" dirty="0"/>
              </a:p>
            </p:txBody>
          </p:sp>
        </mc:Choice>
        <mc:Fallback xmlns="">
          <p:sp>
            <p:nvSpPr>
              <p:cNvPr id="8" name="TextBox 7">
                <a:extLst>
                  <a:ext uri="{FF2B5EF4-FFF2-40B4-BE49-F238E27FC236}">
                    <a16:creationId xmlns:a16="http://schemas.microsoft.com/office/drawing/2014/main" id="{EE000057-D6F0-4E1A-BB05-8CA99C0ADE95}"/>
                  </a:ext>
                </a:extLst>
              </p:cNvPr>
              <p:cNvSpPr txBox="1">
                <a:spLocks noRot="1" noChangeAspect="1" noMove="1" noResize="1" noEditPoints="1" noAdjustHandles="1" noChangeArrowheads="1" noChangeShapeType="1" noTextEdit="1"/>
              </p:cNvSpPr>
              <p:nvPr/>
            </p:nvSpPr>
            <p:spPr>
              <a:xfrm>
                <a:off x="397907" y="1371839"/>
                <a:ext cx="3021965" cy="3323987"/>
              </a:xfrm>
              <a:prstGeom prst="rect">
                <a:avLst/>
              </a:prstGeom>
              <a:blipFill>
                <a:blip r:embed="rId2"/>
                <a:stretch>
                  <a:fillRect l="-202" t="-367" r="-605" b="-1101"/>
                </a:stretch>
              </a:blipFill>
            </p:spPr>
            <p:txBody>
              <a:bodyPr/>
              <a:lstStyle/>
              <a:p>
                <a:r>
                  <a:rPr lang="en-DK">
                    <a:noFill/>
                  </a:rPr>
                  <a:t> </a:t>
                </a:r>
              </a:p>
            </p:txBody>
          </p:sp>
        </mc:Fallback>
      </mc:AlternateContent>
      <p:sp>
        <p:nvSpPr>
          <p:cNvPr id="13" name="TextBox 12">
            <a:extLst>
              <a:ext uri="{FF2B5EF4-FFF2-40B4-BE49-F238E27FC236}">
                <a16:creationId xmlns:a16="http://schemas.microsoft.com/office/drawing/2014/main" id="{B4CB35C7-15C9-E062-CE35-FF45691ED59B}"/>
              </a:ext>
            </a:extLst>
          </p:cNvPr>
          <p:cNvSpPr txBox="1"/>
          <p:nvPr/>
        </p:nvSpPr>
        <p:spPr>
          <a:xfrm>
            <a:off x="3563888" y="1164255"/>
            <a:ext cx="1535863" cy="830997"/>
          </a:xfrm>
          <a:prstGeom prst="rect">
            <a:avLst/>
          </a:prstGeom>
          <a:noFill/>
        </p:spPr>
        <p:txBody>
          <a:bodyPr wrap="square">
            <a:spAutoFit/>
          </a:bodyPr>
          <a:lstStyle/>
          <a:p>
            <a:r>
              <a:rPr lang="da-DK" sz="1600" dirty="0">
                <a:latin typeface="Lato Light" panose="020F0302020204030203" pitchFamily="34" charset="0"/>
              </a:rPr>
              <a:t>Acoustic </a:t>
            </a:r>
          </a:p>
          <a:p>
            <a:r>
              <a:rPr lang="da-DK" sz="1600" dirty="0">
                <a:latin typeface="Lato Light" panose="020F0302020204030203" pitchFamily="34" charset="0"/>
              </a:rPr>
              <a:t>temperature</a:t>
            </a:r>
          </a:p>
          <a:p>
            <a:r>
              <a:rPr lang="da-DK" sz="1600" dirty="0">
                <a:latin typeface="Lato Light" panose="020F0302020204030203" pitchFamily="34" charset="0"/>
              </a:rPr>
              <a:t>(Perturbation)</a:t>
            </a:r>
            <a:endParaRPr lang="en-DK" sz="1600" dirty="0"/>
          </a:p>
        </p:txBody>
      </p:sp>
      <p:sp>
        <p:nvSpPr>
          <p:cNvPr id="14" name="TextBox 13">
            <a:extLst>
              <a:ext uri="{FF2B5EF4-FFF2-40B4-BE49-F238E27FC236}">
                <a16:creationId xmlns:a16="http://schemas.microsoft.com/office/drawing/2014/main" id="{578B6604-BAC2-FF22-2A37-D77A0D79C692}"/>
              </a:ext>
            </a:extLst>
          </p:cNvPr>
          <p:cNvSpPr txBox="1"/>
          <p:nvPr/>
        </p:nvSpPr>
        <p:spPr>
          <a:xfrm>
            <a:off x="5243767" y="1159982"/>
            <a:ext cx="1535863" cy="1107996"/>
          </a:xfrm>
          <a:prstGeom prst="rect">
            <a:avLst/>
          </a:prstGeom>
          <a:noFill/>
        </p:spPr>
        <p:txBody>
          <a:bodyPr wrap="square">
            <a:spAutoFit/>
          </a:bodyPr>
          <a:lstStyle/>
          <a:p>
            <a:r>
              <a:rPr lang="da-DK" sz="1600" dirty="0">
                <a:latin typeface="Lato Light" panose="020F0302020204030203" pitchFamily="34" charset="0"/>
              </a:rPr>
              <a:t>Total  </a:t>
            </a:r>
          </a:p>
          <a:p>
            <a:r>
              <a:rPr lang="da-DK" sz="1600" dirty="0">
                <a:latin typeface="Lato Light" panose="020F0302020204030203" pitchFamily="34" charset="0"/>
              </a:rPr>
              <a:t>temperature</a:t>
            </a:r>
          </a:p>
          <a:p>
            <a:r>
              <a:rPr lang="da-DK" sz="1600" dirty="0">
                <a:latin typeface="Lato Light" panose="020F0302020204030203" pitchFamily="34" charset="0"/>
              </a:rPr>
              <a:t>(Perturbation)</a:t>
            </a:r>
            <a:endParaRPr lang="en-DK" sz="1600" dirty="0"/>
          </a:p>
          <a:p>
            <a:endParaRPr lang="en-DK" sz="1600" dirty="0"/>
          </a:p>
        </p:txBody>
      </p:sp>
      <p:sp>
        <p:nvSpPr>
          <p:cNvPr id="15" name="TextBox 14">
            <a:extLst>
              <a:ext uri="{FF2B5EF4-FFF2-40B4-BE49-F238E27FC236}">
                <a16:creationId xmlns:a16="http://schemas.microsoft.com/office/drawing/2014/main" id="{8236BD94-DDCF-8F3D-9ACC-E9B2D13752B8}"/>
              </a:ext>
            </a:extLst>
          </p:cNvPr>
          <p:cNvSpPr txBox="1"/>
          <p:nvPr/>
        </p:nvSpPr>
        <p:spPr>
          <a:xfrm>
            <a:off x="7227137" y="1159981"/>
            <a:ext cx="1535863" cy="1077218"/>
          </a:xfrm>
          <a:prstGeom prst="rect">
            <a:avLst/>
          </a:prstGeom>
          <a:noFill/>
        </p:spPr>
        <p:txBody>
          <a:bodyPr wrap="square">
            <a:spAutoFit/>
          </a:bodyPr>
          <a:lstStyle/>
          <a:p>
            <a:r>
              <a:rPr lang="da-DK" sz="1600" dirty="0">
                <a:latin typeface="Lato Light" panose="020F0302020204030203" pitchFamily="34" charset="0"/>
              </a:rPr>
              <a:t>Total  </a:t>
            </a:r>
          </a:p>
          <a:p>
            <a:r>
              <a:rPr lang="da-DK" sz="1600" dirty="0">
                <a:latin typeface="Lato Light" panose="020F0302020204030203" pitchFamily="34" charset="0"/>
              </a:rPr>
              <a:t>temperature</a:t>
            </a:r>
          </a:p>
          <a:p>
            <a:r>
              <a:rPr lang="en-US" sz="1600" dirty="0">
                <a:latin typeface="Lato Light" panose="020F0302020204030203" pitchFamily="34" charset="0"/>
              </a:rPr>
              <a:t>(CFD)</a:t>
            </a:r>
            <a:endParaRPr lang="en-DK" sz="1600" dirty="0"/>
          </a:p>
          <a:p>
            <a:endParaRPr lang="en-DK" sz="1600" dirty="0"/>
          </a:p>
        </p:txBody>
      </p:sp>
      <p:pic>
        <p:nvPicPr>
          <p:cNvPr id="16" name="Picture 15">
            <a:extLst>
              <a:ext uri="{FF2B5EF4-FFF2-40B4-BE49-F238E27FC236}">
                <a16:creationId xmlns:a16="http://schemas.microsoft.com/office/drawing/2014/main" id="{A9A1EECA-746A-BBD6-A55C-91864B71A745}"/>
              </a:ext>
            </a:extLst>
          </p:cNvPr>
          <p:cNvPicPr>
            <a:picLocks noChangeAspect="1"/>
          </p:cNvPicPr>
          <p:nvPr/>
        </p:nvPicPr>
        <p:blipFill>
          <a:blip r:embed="rId3"/>
          <a:stretch>
            <a:fillRect/>
          </a:stretch>
        </p:blipFill>
        <p:spPr>
          <a:xfrm>
            <a:off x="3341842" y="2022633"/>
            <a:ext cx="1549005" cy="3016687"/>
          </a:xfrm>
          <a:prstGeom prst="rect">
            <a:avLst/>
          </a:prstGeom>
        </p:spPr>
      </p:pic>
      <p:pic>
        <p:nvPicPr>
          <p:cNvPr id="21" name="Picture 20">
            <a:extLst>
              <a:ext uri="{FF2B5EF4-FFF2-40B4-BE49-F238E27FC236}">
                <a16:creationId xmlns:a16="http://schemas.microsoft.com/office/drawing/2014/main" id="{74FF9580-53F2-F0CD-E077-3057C79EF38B}"/>
              </a:ext>
            </a:extLst>
          </p:cNvPr>
          <p:cNvPicPr>
            <a:picLocks noChangeAspect="1"/>
          </p:cNvPicPr>
          <p:nvPr/>
        </p:nvPicPr>
        <p:blipFill>
          <a:blip r:embed="rId4"/>
          <a:stretch>
            <a:fillRect/>
          </a:stretch>
        </p:blipFill>
        <p:spPr>
          <a:xfrm>
            <a:off x="5060685" y="2022633"/>
            <a:ext cx="1549005" cy="3016687"/>
          </a:xfrm>
          <a:prstGeom prst="rect">
            <a:avLst/>
          </a:prstGeom>
        </p:spPr>
      </p:pic>
      <p:pic>
        <p:nvPicPr>
          <p:cNvPr id="23" name="Picture 22">
            <a:extLst>
              <a:ext uri="{FF2B5EF4-FFF2-40B4-BE49-F238E27FC236}">
                <a16:creationId xmlns:a16="http://schemas.microsoft.com/office/drawing/2014/main" id="{7AEEEA22-D2A9-2E91-5D83-15F339A8DFAC}"/>
              </a:ext>
            </a:extLst>
          </p:cNvPr>
          <p:cNvPicPr>
            <a:picLocks noChangeAspect="1"/>
          </p:cNvPicPr>
          <p:nvPr/>
        </p:nvPicPr>
        <p:blipFill rotWithShape="1">
          <a:blip r:embed="rId5"/>
          <a:srcRect l="28108"/>
          <a:stretch/>
        </p:blipFill>
        <p:spPr>
          <a:xfrm>
            <a:off x="7092280" y="2022633"/>
            <a:ext cx="1676219" cy="3016687"/>
          </a:xfrm>
          <a:prstGeom prst="rect">
            <a:avLst/>
          </a:prstGeom>
        </p:spPr>
      </p:pic>
    </p:spTree>
    <p:extLst>
      <p:ext uri="{BB962C8B-B14F-4D97-AF65-F5344CB8AC3E}">
        <p14:creationId xmlns:p14="http://schemas.microsoft.com/office/powerpoint/2010/main" val="2991459784"/>
      </p:ext>
    </p:extLst>
  </p:cSld>
  <p:clrMapOvr>
    <a:masterClrMapping/>
  </p:clrMapOvr>
</p:sld>
</file>

<file path=ppt/theme/theme1.xml><?xml version="1.0" encoding="utf-8"?>
<a:theme xmlns:a="http://schemas.openxmlformats.org/drawingml/2006/main" name="comsol-slide-template-NEW">
  <a:themeElements>
    <a:clrScheme name="COMSOL">
      <a:dk1>
        <a:srgbClr val="393A39"/>
      </a:dk1>
      <a:lt1>
        <a:srgbClr val="FFFFFF"/>
      </a:lt1>
      <a:dk2>
        <a:srgbClr val="24325B"/>
      </a:dk2>
      <a:lt2>
        <a:srgbClr val="D7E3EE"/>
      </a:lt2>
      <a:accent1>
        <a:srgbClr val="005596"/>
      </a:accent1>
      <a:accent2>
        <a:srgbClr val="368CCB"/>
      </a:accent2>
      <a:accent3>
        <a:srgbClr val="EEA341"/>
      </a:accent3>
      <a:accent4>
        <a:srgbClr val="E65E30"/>
      </a:accent4>
      <a:accent5>
        <a:srgbClr val="388090"/>
      </a:accent5>
      <a:accent6>
        <a:srgbClr val="A5D5CF"/>
      </a:accent6>
      <a:hlink>
        <a:srgbClr val="368CCB"/>
      </a:hlink>
      <a:folHlink>
        <a:srgbClr val="005596"/>
      </a:folHlink>
    </a:clrScheme>
    <a:fontScheme name="COMSOL">
      <a:majorFont>
        <a:latin typeface="Lato"/>
        <a:ea typeface=""/>
        <a:cs typeface=""/>
      </a:majorFont>
      <a:minorFont>
        <a:latin typeface="Lat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1" id="{20DE3E8C-6282-2842-9638-E43F0CDF4795}" vid="{9E82DB21-A0AD-7C4E-82AB-58EA92DF41A6}"/>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Slide-Template-2022</Template>
  <TotalTime>4513</TotalTime>
  <Words>1112</Words>
  <Application>Microsoft Office PowerPoint</Application>
  <PresentationFormat>On-screen Show (16:9)</PresentationFormat>
  <Paragraphs>93</Paragraphs>
  <Slides>10</Slides>
  <Notes>1</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10</vt:i4>
      </vt:variant>
    </vt:vector>
  </HeadingPairs>
  <TitlesOfParts>
    <vt:vector size="17" baseType="lpstr">
      <vt:lpstr>Arial</vt:lpstr>
      <vt:lpstr>Lato</vt:lpstr>
      <vt:lpstr>Wingdings</vt:lpstr>
      <vt:lpstr>Lato Light</vt:lpstr>
      <vt:lpstr>Lato Black</vt:lpstr>
      <vt:lpstr>Cambria Math</vt:lpstr>
      <vt:lpstr>comsol-slide-template-NEW</vt:lpstr>
      <vt:lpstr>Simple Thermoacoustic Engine </vt:lpstr>
      <vt:lpstr>Background and Motivation</vt:lpstr>
      <vt:lpstr>Physical Principle and Setup</vt:lpstr>
      <vt:lpstr>System – The thermal stack</vt:lpstr>
      <vt:lpstr>Simulation Approaches</vt:lpstr>
      <vt:lpstr>Stationary Temperature Field</vt:lpstr>
      <vt:lpstr>Acoustic Fields</vt:lpstr>
      <vt:lpstr>Acoustic Fields</vt:lpstr>
      <vt:lpstr>Nonlinear Effects – CFD Modelling</vt:lpstr>
      <vt:lpstr>Concluding Remarks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Jonas Helboe Jørgensen</dc:creator>
  <cp:lastModifiedBy>Jonas Helboe Jørgensen</cp:lastModifiedBy>
  <cp:revision>20</cp:revision>
  <dcterms:created xsi:type="dcterms:W3CDTF">2022-02-21T13:11:41Z</dcterms:created>
  <dcterms:modified xsi:type="dcterms:W3CDTF">2024-10-03T11:21:32Z</dcterms:modified>
</cp:coreProperties>
</file>