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3.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 id="2147483675" r:id="rId2"/>
    <p:sldMasterId id="2147483692" r:id="rId3"/>
    <p:sldMasterId id="2147483754" r:id="rId4"/>
  </p:sldMasterIdLst>
  <p:notesMasterIdLst>
    <p:notesMasterId r:id="rId14"/>
  </p:notesMasterIdLst>
  <p:handoutMasterIdLst>
    <p:handoutMasterId r:id="rId15"/>
  </p:handoutMasterIdLst>
  <p:sldIdLst>
    <p:sldId id="258" r:id="rId5"/>
    <p:sldId id="259" r:id="rId6"/>
    <p:sldId id="268" r:id="rId7"/>
    <p:sldId id="261" r:id="rId8"/>
    <p:sldId id="262" r:id="rId9"/>
    <p:sldId id="1230" r:id="rId10"/>
    <p:sldId id="263" r:id="rId11"/>
    <p:sldId id="264" r:id="rId12"/>
    <p:sldId id="1229" r:id="rId13"/>
  </p:sldIdLst>
  <p:sldSz cx="9144000" cy="5143500" type="screen16x9"/>
  <p:notesSz cx="6858000" cy="9144000"/>
  <p:embeddedFontLst>
    <p:embeddedFont>
      <p:font typeface="Lato" panose="020F0502020204030203" pitchFamily="34" charset="0"/>
      <p:regular r:id="rId16"/>
      <p:bold r:id="rId17"/>
      <p:italic r:id="rId18"/>
      <p:boldItalic r:id="rId19"/>
    </p:embeddedFont>
    <p:embeddedFont>
      <p:font typeface="Lato Black" panose="020F0A02020204030203" pitchFamily="34" charset="0"/>
      <p:bold r:id="rId20"/>
      <p:boldItalic r:id="rId21"/>
    </p:embeddedFont>
    <p:embeddedFont>
      <p:font typeface="Lato Light" panose="020F0302020204030203" pitchFamily="34" charset="0"/>
      <p:regular r:id="rId22"/>
      <p:italic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258"/>
            <p14:sldId id="259"/>
            <p14:sldId id="268"/>
            <p14:sldId id="261"/>
            <p14:sldId id="262"/>
            <p14:sldId id="1230"/>
            <p14:sldId id="263"/>
            <p14:sldId id="264"/>
            <p14:sldId id="1229"/>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9986"/>
    <a:srgbClr val="FFFFFF"/>
    <a:srgbClr val="EF3DE2"/>
    <a:srgbClr val="6B0964"/>
    <a:srgbClr val="E7937F"/>
    <a:srgbClr val="FBD695"/>
    <a:srgbClr val="3B81B7"/>
    <a:srgbClr val="1B4D81"/>
    <a:srgbClr val="393A39"/>
    <a:srgbClr val="D3E2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204" autoAdjust="0"/>
    <p:restoredTop sz="88104" autoAdjust="0"/>
  </p:normalViewPr>
  <p:slideViewPr>
    <p:cSldViewPr>
      <p:cViewPr varScale="1">
        <p:scale>
          <a:sx n="118" d="100"/>
          <a:sy n="118" d="100"/>
        </p:scale>
        <p:origin x="120" y="402"/>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3.fntdata"/><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font" Target="fonts/font6.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2.fntdata"/><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handoutMaster" Target="handoutMasters/handoutMaster1.xml"/><Relationship Id="rId23" Type="http://schemas.openxmlformats.org/officeDocument/2006/relationships/font" Target="fonts/font8.fntdata"/><Relationship Id="rId10" Type="http://schemas.openxmlformats.org/officeDocument/2006/relationships/slide" Target="slides/slide6.xml"/><Relationship Id="rId19" Type="http://schemas.openxmlformats.org/officeDocument/2006/relationships/font" Target="fonts/font4.fnt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 Id="rId22" Type="http://schemas.openxmlformats.org/officeDocument/2006/relationships/font" Target="fonts/font7.fntdata"/><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04-Oct-24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04-Oct-24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2819714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3</a:t>
            </a:fld>
            <a:endParaRPr lang="en-US" dirty="0"/>
          </a:p>
        </p:txBody>
      </p:sp>
    </p:spTree>
    <p:extLst>
      <p:ext uri="{BB962C8B-B14F-4D97-AF65-F5344CB8AC3E}">
        <p14:creationId xmlns:p14="http://schemas.microsoft.com/office/powerpoint/2010/main" val="42052863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8</a:t>
            </a:fld>
            <a:endParaRPr lang="en-US" dirty="0"/>
          </a:p>
        </p:txBody>
      </p:sp>
    </p:spTree>
    <p:extLst>
      <p:ext uri="{BB962C8B-B14F-4D97-AF65-F5344CB8AC3E}">
        <p14:creationId xmlns:p14="http://schemas.microsoft.com/office/powerpoint/2010/main" val="218536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4.xml"/></Relationships>
</file>

<file path=ppt/slideLayouts/_rels/slideLayout14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14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4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3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10.png"/><Relationship Id="rId4" Type="http://schemas.openxmlformats.org/officeDocument/2006/relationships/image" Target="../media/image8.emf"/></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89.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415585695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29416041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2"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371663477"/>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179841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925046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51262527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892189489"/>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32636789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24520616"/>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88101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562351"/>
            <a:ext cx="1634721" cy="12954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88101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562351"/>
            <a:ext cx="1634721" cy="12954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204232219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578718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2154258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397645342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74494646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8305101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4572000"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285750"/>
            <a:ext cx="2196352" cy="1295400"/>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415748670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3429001"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1047749"/>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949261358"/>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5058048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33860557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8833658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192995237"/>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7502138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4497806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9855284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06937773"/>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01137024"/>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04086807"/>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5409693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361519368"/>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1040023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8711070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778265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355906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157590683"/>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7090253"/>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41872562"/>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30220550"/>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45802724"/>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89018938"/>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7158434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88888413"/>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70033723"/>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06955663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20077208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267957549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686421408"/>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68240519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48443741"/>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377467300"/>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4034339574"/>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60578699"/>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8065392"/>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477727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04844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DD410D55-73CC-F049-B9D8-A532FDAF48B5}"/>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7169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516182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5272866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488300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702182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790481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378949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9163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t>
            </a:r>
            <a:r>
              <a:rPr lang="en-US"/>
              <a:t>add image</a:t>
            </a:r>
            <a:endParaRPr lang="en-US" dirty="0"/>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647892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A13657B1-724D-CF4D-8546-5933A6EDE2CA}"/>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732323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C1B36752-E546-6C43-B256-75517294F093}"/>
              </a:ext>
            </a:extLst>
          </p:cNvPr>
          <p:cNvSpPr/>
          <p:nvPr userDrawn="1"/>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88616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7A3B49AB-FC17-FF4B-8241-5705038D7B2E}"/>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C6E04F5C-6940-174E-8A02-3B1DA3F93073}"/>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999841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5" name="Picture 4">
            <a:extLst>
              <a:ext uri="{FF2B5EF4-FFF2-40B4-BE49-F238E27FC236}">
                <a16:creationId xmlns:a16="http://schemas.microsoft.com/office/drawing/2014/main" id="{EDA1C334-C14A-2A4B-A5F6-B5F4C348276D}"/>
              </a:ext>
            </a:extLst>
          </p:cNvPr>
          <p:cNvPicPr>
            <a:picLocks noChangeAspect="1"/>
          </p:cNvPicPr>
          <p:nvPr userDrawn="1"/>
        </p:nvPicPr>
        <p:blipFill>
          <a:blip r:embed="rId2"/>
          <a:srcRect/>
          <a:stretch/>
        </p:blipFill>
        <p:spPr>
          <a:xfrm>
            <a:off x="0" y="0"/>
            <a:ext cx="9144000" cy="5143500"/>
          </a:xfrm>
          <a:prstGeom prst="rect">
            <a:avLst/>
          </a:prstGeom>
        </p:spPr>
      </p:pic>
      <p:sp>
        <p:nvSpPr>
          <p:cNvPr id="6" name="TextBox 5">
            <a:extLst>
              <a:ext uri="{FF2B5EF4-FFF2-40B4-BE49-F238E27FC236}">
                <a16:creationId xmlns:a16="http://schemas.microsoft.com/office/drawing/2014/main" id="{4BDC2FDC-ADA8-6445-9345-91AEFCCDBFE3}"/>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08FC4D0C-2263-4A43-A10A-9496CAC7690D}"/>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11862774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198FF72F-E3D1-AF42-993C-7B06016599E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1" name="TextBox 10">
            <a:extLst>
              <a:ext uri="{FF2B5EF4-FFF2-40B4-BE49-F238E27FC236}">
                <a16:creationId xmlns:a16="http://schemas.microsoft.com/office/drawing/2014/main" id="{C3CD8C59-FB30-6F4C-94F1-4CCD911B97D9}"/>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2" name="TextBox 11">
            <a:hlinkClick r:id="rId3"/>
            <a:extLst>
              <a:ext uri="{FF2B5EF4-FFF2-40B4-BE49-F238E27FC236}">
                <a16:creationId xmlns:a16="http://schemas.microsoft.com/office/drawing/2014/main" id="{4EF8A913-786B-1646-88E3-FF024F789A18}"/>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3" name="Rectangle 12">
            <a:hlinkClick r:id="rId4"/>
            <a:extLst>
              <a:ext uri="{FF2B5EF4-FFF2-40B4-BE49-F238E27FC236}">
                <a16:creationId xmlns:a16="http://schemas.microsoft.com/office/drawing/2014/main" id="{71B220CB-1F79-D447-8221-FE5F05C24E3D}"/>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Rectangle 13">
            <a:hlinkClick r:id="rId5"/>
            <a:extLst>
              <a:ext uri="{FF2B5EF4-FFF2-40B4-BE49-F238E27FC236}">
                <a16:creationId xmlns:a16="http://schemas.microsoft.com/office/drawing/2014/main" id="{F9664972-10AB-E64A-B493-6F4FDCF86360}"/>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hlinkClick r:id="rId6"/>
            <a:extLst>
              <a:ext uri="{FF2B5EF4-FFF2-40B4-BE49-F238E27FC236}">
                <a16:creationId xmlns:a16="http://schemas.microsoft.com/office/drawing/2014/main" id="{7CAE7378-A27E-2846-B0DD-E4A3D83B8C9C}"/>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hlinkClick r:id="rId7"/>
            <a:extLst>
              <a:ext uri="{FF2B5EF4-FFF2-40B4-BE49-F238E27FC236}">
                <a16:creationId xmlns:a16="http://schemas.microsoft.com/office/drawing/2014/main" id="{22FDC429-B384-6543-92F2-7781AB227850}"/>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1063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A7F129A0-6FCE-4A49-9C46-C99BFD5BE22B}"/>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14" name="TextBox 13">
            <a:extLst>
              <a:ext uri="{FF2B5EF4-FFF2-40B4-BE49-F238E27FC236}">
                <a16:creationId xmlns:a16="http://schemas.microsoft.com/office/drawing/2014/main" id="{67E0B4A1-8C95-994B-8E19-EA2100863C28}"/>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5" name="TextBox 14">
            <a:hlinkClick r:id="rId3"/>
            <a:extLst>
              <a:ext uri="{FF2B5EF4-FFF2-40B4-BE49-F238E27FC236}">
                <a16:creationId xmlns:a16="http://schemas.microsoft.com/office/drawing/2014/main" id="{9A02A6E6-EE2B-BA49-AAFB-14C7F86BD0C1}"/>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6" name="Rectangle 15">
            <a:hlinkClick r:id="rId4"/>
            <a:extLst>
              <a:ext uri="{FF2B5EF4-FFF2-40B4-BE49-F238E27FC236}">
                <a16:creationId xmlns:a16="http://schemas.microsoft.com/office/drawing/2014/main" id="{3834425C-C002-784B-94B7-B7AF16237B52}"/>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Rectangle 16">
            <a:hlinkClick r:id="rId5"/>
            <a:extLst>
              <a:ext uri="{FF2B5EF4-FFF2-40B4-BE49-F238E27FC236}">
                <a16:creationId xmlns:a16="http://schemas.microsoft.com/office/drawing/2014/main" id="{A961250F-6D10-364C-847A-A87D68346CE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hlinkClick r:id="rId6"/>
            <a:extLst>
              <a:ext uri="{FF2B5EF4-FFF2-40B4-BE49-F238E27FC236}">
                <a16:creationId xmlns:a16="http://schemas.microsoft.com/office/drawing/2014/main" id="{AEC07ABA-C104-F44A-8FA1-AE123324E92D}"/>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hlinkClick r:id="rId7"/>
            <a:extLst>
              <a:ext uri="{FF2B5EF4-FFF2-40B4-BE49-F238E27FC236}">
                <a16:creationId xmlns:a16="http://schemas.microsoft.com/office/drawing/2014/main" id="{8782DDB1-B0B2-B24E-9B02-BFBD539B7D81}"/>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hlinkClick r:id="rId7"/>
            <a:extLst>
              <a:ext uri="{FF2B5EF4-FFF2-40B4-BE49-F238E27FC236}">
                <a16:creationId xmlns:a16="http://schemas.microsoft.com/office/drawing/2014/main" id="{70B011C4-6E2E-3C4E-9A3C-C02A1C740BE5}"/>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hlinkClick r:id="rId8"/>
            <a:extLst>
              <a:ext uri="{FF2B5EF4-FFF2-40B4-BE49-F238E27FC236}">
                <a16:creationId xmlns:a16="http://schemas.microsoft.com/office/drawing/2014/main" id="{292A8504-7919-4F44-A6EC-94556E1D3C75}"/>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hlinkClick r:id="rId9"/>
            <a:extLst>
              <a:ext uri="{FF2B5EF4-FFF2-40B4-BE49-F238E27FC236}">
                <a16:creationId xmlns:a16="http://schemas.microsoft.com/office/drawing/2014/main" id="{537C1D02-DB5F-ED48-B54B-D176282F99E9}"/>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5"/>
            <a:extLst>
              <a:ext uri="{FF2B5EF4-FFF2-40B4-BE49-F238E27FC236}">
                <a16:creationId xmlns:a16="http://schemas.microsoft.com/office/drawing/2014/main" id="{B898C693-3D9B-6A41-9019-FA09DD379F94}"/>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24029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2751113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50671615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589736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42308350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8341595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82816476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8566241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47007716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452413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89883917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92503260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03021627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626989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639006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404124833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0642362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442471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97062777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6510237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32213183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73592645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62528084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13877742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91826452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48269049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48163685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430716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332498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75296479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6903983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65060741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485649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426506271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57200"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57200"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4969464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9076902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57200"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1604675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0267877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p:nvSpPr>
        <p:spPr>
          <a:xfrm>
            <a:off x="457200"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57200"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292111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016464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5720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57200" y="1574619"/>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53594499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57200"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398627"/>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5" name="Rectangle 4">
            <a:extLst>
              <a:ext uri="{FF2B5EF4-FFF2-40B4-BE49-F238E27FC236}">
                <a16:creationId xmlns:a16="http://schemas.microsoft.com/office/drawing/2014/main" id="{9D6893A4-75CA-BFA4-B2FC-CD18F0388C69}"/>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17294581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2059060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94404857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4171710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1732518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3919719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5720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574268"/>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7834047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6599852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268981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836104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9076223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7030175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57200"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900541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0977239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39142"/>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426130617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p:nvPicPr>
        <p:blipFill rotWithShape="1">
          <a:blip r:embed="rId3"/>
          <a:srcRect l="24096"/>
          <a:stretch/>
        </p:blipFill>
        <p:spPr>
          <a:xfrm>
            <a:off x="0" y="115217"/>
            <a:ext cx="1066800" cy="287051"/>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p:nvPicPr>
        <p:blipFill>
          <a:blip r:embed="rId4"/>
          <a:stretch>
            <a:fillRect/>
          </a:stretch>
        </p:blipFill>
        <p:spPr>
          <a:xfrm>
            <a:off x="115778" y="223913"/>
            <a:ext cx="752320" cy="69658"/>
          </a:xfrm>
          <a:prstGeom prst="rect">
            <a:avLst/>
          </a:prstGeom>
        </p:spPr>
      </p:pic>
      <p:pic>
        <p:nvPicPr>
          <p:cNvPr id="5" name="Picture 4">
            <a:extLst>
              <a:ext uri="{FF2B5EF4-FFF2-40B4-BE49-F238E27FC236}">
                <a16:creationId xmlns:a16="http://schemas.microsoft.com/office/drawing/2014/main" id="{85F8039D-A118-4542-6E90-7A6974D7632B}"/>
              </a:ext>
            </a:extLst>
          </p:cNvPr>
          <p:cNvPicPr>
            <a:picLocks noChangeAspect="1"/>
          </p:cNvPicPr>
          <p:nvPr/>
        </p:nvPicPr>
        <p:blipFill>
          <a:blip r:embed="rId5"/>
          <a:srcRect/>
          <a:stretch/>
        </p:blipFill>
        <p:spPr>
          <a:xfrm>
            <a:off x="0" y="0"/>
            <a:ext cx="9144000" cy="5143500"/>
          </a:xfrm>
          <a:prstGeom prst="rect">
            <a:avLst/>
          </a:prstGeom>
        </p:spPr>
      </p:pic>
    </p:spTree>
    <p:extLst>
      <p:ext uri="{BB962C8B-B14F-4D97-AF65-F5344CB8AC3E}">
        <p14:creationId xmlns:p14="http://schemas.microsoft.com/office/powerpoint/2010/main" val="323076592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pic>
        <p:nvPicPr>
          <p:cNvPr id="2" name="Picture 1">
            <a:extLst>
              <a:ext uri="{FF2B5EF4-FFF2-40B4-BE49-F238E27FC236}">
                <a16:creationId xmlns:a16="http://schemas.microsoft.com/office/drawing/2014/main" id="{CC376957-6205-D934-051D-A9C9D6801FE6}"/>
              </a:ext>
            </a:extLst>
          </p:cNvPr>
          <p:cNvPicPr>
            <a:picLocks noChangeAspect="1"/>
          </p:cNvPicPr>
          <p:nvPr userDrawn="1"/>
        </p:nvPicPr>
        <p:blipFill>
          <a:blip r:embed="rId2"/>
          <a:srcRect/>
          <a:stretch/>
        </p:blipFill>
        <p:spPr>
          <a:xfrm>
            <a:off x="0" y="0"/>
            <a:ext cx="9144000" cy="5143500"/>
          </a:xfrm>
          <a:prstGeom prst="rect">
            <a:avLst/>
          </a:prstGeom>
        </p:spPr>
      </p:pic>
      <p:sp>
        <p:nvSpPr>
          <p:cNvPr id="3" name="TextBox 2">
            <a:extLst>
              <a:ext uri="{FF2B5EF4-FFF2-40B4-BE49-F238E27FC236}">
                <a16:creationId xmlns:a16="http://schemas.microsoft.com/office/drawing/2014/main" id="{705769DF-8CFF-BB52-72CC-2AB486098134}"/>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01231003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2" name="Picture 1">
            <a:extLst>
              <a:ext uri="{FF2B5EF4-FFF2-40B4-BE49-F238E27FC236}">
                <a16:creationId xmlns:a16="http://schemas.microsoft.com/office/drawing/2014/main" id="{EE34CF1D-6FA7-3118-53FE-F4B6823AE14C}"/>
              </a:ext>
            </a:extLst>
          </p:cNvPr>
          <p:cNvPicPr>
            <a:picLocks noChangeAspect="1"/>
          </p:cNvPicPr>
          <p:nvPr/>
        </p:nvPicPr>
        <p:blipFill>
          <a:blip r:embed="rId2"/>
          <a:srcRect/>
          <a:stretch/>
        </p:blipFill>
        <p:spPr>
          <a:xfrm>
            <a:off x="0" y="0"/>
            <a:ext cx="9144000" cy="5143500"/>
          </a:xfrm>
          <a:prstGeom prst="rect">
            <a:avLst/>
          </a:prstGeom>
        </p:spPr>
      </p:pic>
      <p:sp>
        <p:nvSpPr>
          <p:cNvPr id="4" name="TextBox 3">
            <a:extLst>
              <a:ext uri="{FF2B5EF4-FFF2-40B4-BE49-F238E27FC236}">
                <a16:creationId xmlns:a16="http://schemas.microsoft.com/office/drawing/2014/main" id="{BDBA0E97-FD06-4CB0-4EAB-9EE7A7FC0391}"/>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5" name="TextBox 4">
            <a:hlinkClick r:id="rId3"/>
            <a:extLst>
              <a:ext uri="{FF2B5EF4-FFF2-40B4-BE49-F238E27FC236}">
                <a16:creationId xmlns:a16="http://schemas.microsoft.com/office/drawing/2014/main" id="{F65517CE-906A-A8E5-DAF7-F8F46BCD49AD}"/>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6" name="Picture 5">
            <a:extLst>
              <a:ext uri="{FF2B5EF4-FFF2-40B4-BE49-F238E27FC236}">
                <a16:creationId xmlns:a16="http://schemas.microsoft.com/office/drawing/2014/main" id="{8DCB7B3B-0252-55E7-7EFA-5EE9EDF2C621}"/>
              </a:ext>
            </a:extLst>
          </p:cNvPr>
          <p:cNvPicPr>
            <a:picLocks noChangeAspect="1"/>
          </p:cNvPicPr>
          <p:nvPr userDrawn="1"/>
        </p:nvPicPr>
        <p:blipFill>
          <a:blip r:embed="rId2"/>
          <a:srcRect/>
          <a:stretch/>
        </p:blipFill>
        <p:spPr>
          <a:xfrm>
            <a:off x="0" y="0"/>
            <a:ext cx="9144000" cy="5143500"/>
          </a:xfrm>
          <a:prstGeom prst="rect">
            <a:avLst/>
          </a:prstGeom>
        </p:spPr>
      </p:pic>
      <p:sp>
        <p:nvSpPr>
          <p:cNvPr id="7" name="TextBox 6">
            <a:extLst>
              <a:ext uri="{FF2B5EF4-FFF2-40B4-BE49-F238E27FC236}">
                <a16:creationId xmlns:a16="http://schemas.microsoft.com/office/drawing/2014/main" id="{C6658C01-F13C-339A-8B78-E34700C9B495}"/>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10" name="TextBox 9">
            <a:hlinkClick r:id="rId3"/>
            <a:extLst>
              <a:ext uri="{FF2B5EF4-FFF2-40B4-BE49-F238E27FC236}">
                <a16:creationId xmlns:a16="http://schemas.microsoft.com/office/drawing/2014/main" id="{E9799CAC-9AF9-1C84-BCAA-B3F629F6D3A8}"/>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407275141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A91C4F6-5200-9C64-937A-38472D71FF5E}"/>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216B2AB1-CEE8-84D5-D350-A2254A8BD05D}"/>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12" name="TextBox 11">
            <a:extLst>
              <a:ext uri="{FF2B5EF4-FFF2-40B4-BE49-F238E27FC236}">
                <a16:creationId xmlns:a16="http://schemas.microsoft.com/office/drawing/2014/main" id="{E81B84AD-45B0-95EF-D99E-D39F73E99BF7}"/>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3" name="TextBox 12">
            <a:hlinkClick r:id="rId3"/>
            <a:extLst>
              <a:ext uri="{FF2B5EF4-FFF2-40B4-BE49-F238E27FC236}">
                <a16:creationId xmlns:a16="http://schemas.microsoft.com/office/drawing/2014/main" id="{B8F2F06A-17BB-D188-65D1-4B44AF9C1540}"/>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4" name="Rectangle 13">
            <a:hlinkClick r:id="rId4"/>
            <a:extLst>
              <a:ext uri="{FF2B5EF4-FFF2-40B4-BE49-F238E27FC236}">
                <a16:creationId xmlns:a16="http://schemas.microsoft.com/office/drawing/2014/main" id="{ED00C4F0-DFB8-9AB2-2A08-421D4F33B55C}"/>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Rectangle 14">
            <a:hlinkClick r:id="rId5"/>
            <a:extLst>
              <a:ext uri="{FF2B5EF4-FFF2-40B4-BE49-F238E27FC236}">
                <a16:creationId xmlns:a16="http://schemas.microsoft.com/office/drawing/2014/main" id="{E510DBEB-B5D7-610E-EE0A-8FBD43677ACD}"/>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hlinkClick r:id="rId6"/>
            <a:extLst>
              <a:ext uri="{FF2B5EF4-FFF2-40B4-BE49-F238E27FC236}">
                <a16:creationId xmlns:a16="http://schemas.microsoft.com/office/drawing/2014/main" id="{4267BA3A-C154-F0F4-7F61-611FAC90720A}"/>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hlinkClick r:id="rId7"/>
            <a:extLst>
              <a:ext uri="{FF2B5EF4-FFF2-40B4-BE49-F238E27FC236}">
                <a16:creationId xmlns:a16="http://schemas.microsoft.com/office/drawing/2014/main" id="{847D31E7-72CE-C21B-36C2-25B01DA0BE5C}"/>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E07C94BE-BF23-1065-DD94-F99938CCBD19}"/>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9" name="TextBox 18">
            <a:extLst>
              <a:ext uri="{FF2B5EF4-FFF2-40B4-BE49-F238E27FC236}">
                <a16:creationId xmlns:a16="http://schemas.microsoft.com/office/drawing/2014/main" id="{908D463B-6068-27DA-3A49-1B45B72AB9C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20" name="TextBox 19">
            <a:hlinkClick r:id="rId3"/>
            <a:extLst>
              <a:ext uri="{FF2B5EF4-FFF2-40B4-BE49-F238E27FC236}">
                <a16:creationId xmlns:a16="http://schemas.microsoft.com/office/drawing/2014/main" id="{B14F5D0A-FEF1-766A-9E9C-0AC9828756E0}"/>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1" name="Rectangle 20">
            <a:hlinkClick r:id="rId4"/>
            <a:extLst>
              <a:ext uri="{FF2B5EF4-FFF2-40B4-BE49-F238E27FC236}">
                <a16:creationId xmlns:a16="http://schemas.microsoft.com/office/drawing/2014/main" id="{E6B391B8-D953-E477-0FF4-804C5D27C746}"/>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2" name="Rectangle 21">
            <a:hlinkClick r:id="rId5"/>
            <a:extLst>
              <a:ext uri="{FF2B5EF4-FFF2-40B4-BE49-F238E27FC236}">
                <a16:creationId xmlns:a16="http://schemas.microsoft.com/office/drawing/2014/main" id="{1D77EAA9-AD26-EAA4-B626-98EA4A2610A9}"/>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6"/>
            <a:extLst>
              <a:ext uri="{FF2B5EF4-FFF2-40B4-BE49-F238E27FC236}">
                <a16:creationId xmlns:a16="http://schemas.microsoft.com/office/drawing/2014/main" id="{DFF7ABCE-7140-8C0D-C1B0-2C45899B129A}"/>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hlinkClick r:id="rId7"/>
            <a:extLst>
              <a:ext uri="{FF2B5EF4-FFF2-40B4-BE49-F238E27FC236}">
                <a16:creationId xmlns:a16="http://schemas.microsoft.com/office/drawing/2014/main" id="{DAEE8A12-14E0-C594-E46E-A0DFB86825D1}"/>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8423667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4E83E210-948E-9D4A-2BB7-CD18CD18F831}"/>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15" name="TextBox 14">
            <a:extLst>
              <a:ext uri="{FF2B5EF4-FFF2-40B4-BE49-F238E27FC236}">
                <a16:creationId xmlns:a16="http://schemas.microsoft.com/office/drawing/2014/main" id="{A2829591-F770-CA9E-A9E0-E5B16538530C}"/>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6" name="TextBox 15">
            <a:hlinkClick r:id="rId3"/>
            <a:extLst>
              <a:ext uri="{FF2B5EF4-FFF2-40B4-BE49-F238E27FC236}">
                <a16:creationId xmlns:a16="http://schemas.microsoft.com/office/drawing/2014/main" id="{27EF7081-C5E0-D8BF-0CBD-3F8B4AF742C3}"/>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7" name="Rectangle 16">
            <a:hlinkClick r:id="rId4"/>
            <a:extLst>
              <a:ext uri="{FF2B5EF4-FFF2-40B4-BE49-F238E27FC236}">
                <a16:creationId xmlns:a16="http://schemas.microsoft.com/office/drawing/2014/main" id="{37C8DE81-EF18-00A9-B8D5-DDA00B42462C}"/>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8" name="Rectangle 17">
            <a:hlinkClick r:id="rId5"/>
            <a:extLst>
              <a:ext uri="{FF2B5EF4-FFF2-40B4-BE49-F238E27FC236}">
                <a16:creationId xmlns:a16="http://schemas.microsoft.com/office/drawing/2014/main" id="{97EBABF0-8DE9-5E0E-5063-F90F1B4CB104}"/>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hlinkClick r:id="rId6"/>
            <a:extLst>
              <a:ext uri="{FF2B5EF4-FFF2-40B4-BE49-F238E27FC236}">
                <a16:creationId xmlns:a16="http://schemas.microsoft.com/office/drawing/2014/main" id="{C3C73C51-E482-F290-B41D-29B0E6F53F5D}"/>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hlinkClick r:id="rId7"/>
            <a:extLst>
              <a:ext uri="{FF2B5EF4-FFF2-40B4-BE49-F238E27FC236}">
                <a16:creationId xmlns:a16="http://schemas.microsoft.com/office/drawing/2014/main" id="{40710533-B6DA-5933-CA74-657254EEB057}"/>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hlinkClick r:id="rId7"/>
            <a:extLst>
              <a:ext uri="{FF2B5EF4-FFF2-40B4-BE49-F238E27FC236}">
                <a16:creationId xmlns:a16="http://schemas.microsoft.com/office/drawing/2014/main" id="{584370B0-8B5E-0DFF-8AA0-644F666335CB}"/>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hlinkClick r:id="rId8"/>
            <a:extLst>
              <a:ext uri="{FF2B5EF4-FFF2-40B4-BE49-F238E27FC236}">
                <a16:creationId xmlns:a16="http://schemas.microsoft.com/office/drawing/2014/main" id="{49D57F6B-35C6-9B9C-7806-6D3C093FC903}"/>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9"/>
            <a:extLst>
              <a:ext uri="{FF2B5EF4-FFF2-40B4-BE49-F238E27FC236}">
                <a16:creationId xmlns:a16="http://schemas.microsoft.com/office/drawing/2014/main" id="{E3A523C3-AD55-5D4D-4FC2-143507339C3B}"/>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hlinkClick r:id="rId5"/>
            <a:extLst>
              <a:ext uri="{FF2B5EF4-FFF2-40B4-BE49-F238E27FC236}">
                <a16:creationId xmlns:a16="http://schemas.microsoft.com/office/drawing/2014/main" id="{D9215CBE-57EA-E4D7-8BBA-52CA0ADC3242}"/>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857B9B3-E4D4-4416-CBB9-11472D6BC791}"/>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54F358BB-6BEA-4896-4A1D-AB129ECD3A1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27" name="TextBox 26">
            <a:extLst>
              <a:ext uri="{FF2B5EF4-FFF2-40B4-BE49-F238E27FC236}">
                <a16:creationId xmlns:a16="http://schemas.microsoft.com/office/drawing/2014/main" id="{9185F965-1291-F53A-E099-B7F313E6ABF9}"/>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28" name="TextBox 27">
            <a:hlinkClick r:id="rId3"/>
            <a:extLst>
              <a:ext uri="{FF2B5EF4-FFF2-40B4-BE49-F238E27FC236}">
                <a16:creationId xmlns:a16="http://schemas.microsoft.com/office/drawing/2014/main" id="{15386730-B8D9-C67B-9E77-E01393C63277}"/>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9" name="Rectangle 28">
            <a:hlinkClick r:id="rId4"/>
            <a:extLst>
              <a:ext uri="{FF2B5EF4-FFF2-40B4-BE49-F238E27FC236}">
                <a16:creationId xmlns:a16="http://schemas.microsoft.com/office/drawing/2014/main" id="{D49EE0E9-4D3C-5FCD-FF1F-976620353F35}"/>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0" name="Rectangle 29">
            <a:hlinkClick r:id="rId5"/>
            <a:extLst>
              <a:ext uri="{FF2B5EF4-FFF2-40B4-BE49-F238E27FC236}">
                <a16:creationId xmlns:a16="http://schemas.microsoft.com/office/drawing/2014/main" id="{F3B68A70-3491-0536-DFB6-41946C67C80E}"/>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hlinkClick r:id="rId6"/>
            <a:extLst>
              <a:ext uri="{FF2B5EF4-FFF2-40B4-BE49-F238E27FC236}">
                <a16:creationId xmlns:a16="http://schemas.microsoft.com/office/drawing/2014/main" id="{38410981-EDDD-6531-F458-FA530AC593A5}"/>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hlinkClick r:id="rId7"/>
            <a:extLst>
              <a:ext uri="{FF2B5EF4-FFF2-40B4-BE49-F238E27FC236}">
                <a16:creationId xmlns:a16="http://schemas.microsoft.com/office/drawing/2014/main" id="{C52B9145-9745-8ECB-FA45-B6AF64A9BC69}"/>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hlinkClick r:id="rId7"/>
            <a:extLst>
              <a:ext uri="{FF2B5EF4-FFF2-40B4-BE49-F238E27FC236}">
                <a16:creationId xmlns:a16="http://schemas.microsoft.com/office/drawing/2014/main" id="{FB730F3D-E686-20B2-0472-CD020FD05E4C}"/>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hlinkClick r:id="rId8"/>
            <a:extLst>
              <a:ext uri="{FF2B5EF4-FFF2-40B4-BE49-F238E27FC236}">
                <a16:creationId xmlns:a16="http://schemas.microsoft.com/office/drawing/2014/main" id="{72D95DBD-3014-F83C-C81B-645A02CE51CE}"/>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hlinkClick r:id="rId9"/>
            <a:extLst>
              <a:ext uri="{FF2B5EF4-FFF2-40B4-BE49-F238E27FC236}">
                <a16:creationId xmlns:a16="http://schemas.microsoft.com/office/drawing/2014/main" id="{DFA29EB1-E609-02AF-F105-F62AD37F26F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hlinkClick r:id="rId5"/>
            <a:extLst>
              <a:ext uri="{FF2B5EF4-FFF2-40B4-BE49-F238E27FC236}">
                <a16:creationId xmlns:a16="http://schemas.microsoft.com/office/drawing/2014/main" id="{FCB2F8FF-67BC-3C15-CCE1-DCE25B3EA4DE}"/>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1341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84901177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404373158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DD410D55-73CC-F049-B9D8-A532FDAF48B5}"/>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779291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1123780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61982543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96857034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17240981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423081285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93354047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401176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1.jp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image" Target="../media/image2.pn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26" Type="http://schemas.openxmlformats.org/officeDocument/2006/relationships/slideLayout" Target="../slideLayouts/slideLayout58.xml"/><Relationship Id="rId21" Type="http://schemas.openxmlformats.org/officeDocument/2006/relationships/slideLayout" Target="../slideLayouts/slideLayout53.xml"/><Relationship Id="rId34" Type="http://schemas.openxmlformats.org/officeDocument/2006/relationships/slideLayout" Target="../slideLayouts/slideLayout66.xml"/><Relationship Id="rId42" Type="http://schemas.openxmlformats.org/officeDocument/2006/relationships/slideLayout" Target="../slideLayouts/slideLayout74.xml"/><Relationship Id="rId47" Type="http://schemas.openxmlformats.org/officeDocument/2006/relationships/slideLayout" Target="../slideLayouts/slideLayout79.xml"/><Relationship Id="rId50" Type="http://schemas.openxmlformats.org/officeDocument/2006/relationships/slideLayout" Target="../slideLayouts/slideLayout82.xml"/><Relationship Id="rId55" Type="http://schemas.openxmlformats.org/officeDocument/2006/relationships/slideLayout" Target="../slideLayouts/slideLayout87.xml"/><Relationship Id="rId63" Type="http://schemas.openxmlformats.org/officeDocument/2006/relationships/image" Target="../media/image7.emf"/><Relationship Id="rId7" Type="http://schemas.openxmlformats.org/officeDocument/2006/relationships/slideLayout" Target="../slideLayouts/slideLayout39.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9" Type="http://schemas.openxmlformats.org/officeDocument/2006/relationships/slideLayout" Target="../slideLayouts/slideLayout61.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32" Type="http://schemas.openxmlformats.org/officeDocument/2006/relationships/slideLayout" Target="../slideLayouts/slideLayout64.xml"/><Relationship Id="rId37" Type="http://schemas.openxmlformats.org/officeDocument/2006/relationships/slideLayout" Target="../slideLayouts/slideLayout69.xml"/><Relationship Id="rId40" Type="http://schemas.openxmlformats.org/officeDocument/2006/relationships/slideLayout" Target="../slideLayouts/slideLayout72.xml"/><Relationship Id="rId45" Type="http://schemas.openxmlformats.org/officeDocument/2006/relationships/slideLayout" Target="../slideLayouts/slideLayout77.xml"/><Relationship Id="rId53" Type="http://schemas.openxmlformats.org/officeDocument/2006/relationships/slideLayout" Target="../slideLayouts/slideLayout85.xml"/><Relationship Id="rId58" Type="http://schemas.openxmlformats.org/officeDocument/2006/relationships/slideLayout" Target="../slideLayouts/slideLayout90.xml"/><Relationship Id="rId5" Type="http://schemas.openxmlformats.org/officeDocument/2006/relationships/slideLayout" Target="../slideLayouts/slideLayout37.xml"/><Relationship Id="rId61" Type="http://schemas.openxmlformats.org/officeDocument/2006/relationships/slideLayout" Target="../slideLayouts/slideLayout93.xml"/><Relationship Id="rId19" Type="http://schemas.openxmlformats.org/officeDocument/2006/relationships/slideLayout" Target="../slideLayouts/slideLayout51.xml"/><Relationship Id="rId14" Type="http://schemas.openxmlformats.org/officeDocument/2006/relationships/slideLayout" Target="../slideLayouts/slideLayout46.xml"/><Relationship Id="rId22" Type="http://schemas.openxmlformats.org/officeDocument/2006/relationships/slideLayout" Target="../slideLayouts/slideLayout54.xml"/><Relationship Id="rId27" Type="http://schemas.openxmlformats.org/officeDocument/2006/relationships/slideLayout" Target="../slideLayouts/slideLayout59.xml"/><Relationship Id="rId30" Type="http://schemas.openxmlformats.org/officeDocument/2006/relationships/slideLayout" Target="../slideLayouts/slideLayout62.xml"/><Relationship Id="rId35" Type="http://schemas.openxmlformats.org/officeDocument/2006/relationships/slideLayout" Target="../slideLayouts/slideLayout67.xml"/><Relationship Id="rId43" Type="http://schemas.openxmlformats.org/officeDocument/2006/relationships/slideLayout" Target="../slideLayouts/slideLayout75.xml"/><Relationship Id="rId48" Type="http://schemas.openxmlformats.org/officeDocument/2006/relationships/slideLayout" Target="../slideLayouts/slideLayout80.xml"/><Relationship Id="rId56" Type="http://schemas.openxmlformats.org/officeDocument/2006/relationships/slideLayout" Target="../slideLayouts/slideLayout88.xml"/><Relationship Id="rId64" Type="http://schemas.openxmlformats.org/officeDocument/2006/relationships/image" Target="../media/image8.emf"/><Relationship Id="rId8" Type="http://schemas.openxmlformats.org/officeDocument/2006/relationships/slideLayout" Target="../slideLayouts/slideLayout40.xml"/><Relationship Id="rId51" Type="http://schemas.openxmlformats.org/officeDocument/2006/relationships/slideLayout" Target="../slideLayouts/slideLayout83.xml"/><Relationship Id="rId3" Type="http://schemas.openxmlformats.org/officeDocument/2006/relationships/slideLayout" Target="../slideLayouts/slideLayout35.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33" Type="http://schemas.openxmlformats.org/officeDocument/2006/relationships/slideLayout" Target="../slideLayouts/slideLayout65.xml"/><Relationship Id="rId38" Type="http://schemas.openxmlformats.org/officeDocument/2006/relationships/slideLayout" Target="../slideLayouts/slideLayout70.xml"/><Relationship Id="rId46" Type="http://schemas.openxmlformats.org/officeDocument/2006/relationships/slideLayout" Target="../slideLayouts/slideLayout78.xml"/><Relationship Id="rId59" Type="http://schemas.openxmlformats.org/officeDocument/2006/relationships/slideLayout" Target="../slideLayouts/slideLayout91.xml"/><Relationship Id="rId20" Type="http://schemas.openxmlformats.org/officeDocument/2006/relationships/slideLayout" Target="../slideLayouts/slideLayout52.xml"/><Relationship Id="rId41" Type="http://schemas.openxmlformats.org/officeDocument/2006/relationships/slideLayout" Target="../slideLayouts/slideLayout73.xml"/><Relationship Id="rId54" Type="http://schemas.openxmlformats.org/officeDocument/2006/relationships/slideLayout" Target="../slideLayouts/slideLayout86.xml"/><Relationship Id="rId62" Type="http://schemas.openxmlformats.org/officeDocument/2006/relationships/theme" Target="../theme/theme3.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28" Type="http://schemas.openxmlformats.org/officeDocument/2006/relationships/slideLayout" Target="../slideLayouts/slideLayout60.xml"/><Relationship Id="rId36" Type="http://schemas.openxmlformats.org/officeDocument/2006/relationships/slideLayout" Target="../slideLayouts/slideLayout68.xml"/><Relationship Id="rId49" Type="http://schemas.openxmlformats.org/officeDocument/2006/relationships/slideLayout" Target="../slideLayouts/slideLayout81.xml"/><Relationship Id="rId57" Type="http://schemas.openxmlformats.org/officeDocument/2006/relationships/slideLayout" Target="../slideLayouts/slideLayout89.xml"/><Relationship Id="rId10" Type="http://schemas.openxmlformats.org/officeDocument/2006/relationships/slideLayout" Target="../slideLayouts/slideLayout42.xml"/><Relationship Id="rId31" Type="http://schemas.openxmlformats.org/officeDocument/2006/relationships/slideLayout" Target="../slideLayouts/slideLayout63.xml"/><Relationship Id="rId44" Type="http://schemas.openxmlformats.org/officeDocument/2006/relationships/slideLayout" Target="../slideLayouts/slideLayout76.xml"/><Relationship Id="rId52" Type="http://schemas.openxmlformats.org/officeDocument/2006/relationships/slideLayout" Target="../slideLayouts/slideLayout84.xml"/><Relationship Id="rId60" Type="http://schemas.openxmlformats.org/officeDocument/2006/relationships/slideLayout" Target="../slideLayouts/slideLayout92.xml"/><Relationship Id="rId65" Type="http://schemas.openxmlformats.org/officeDocument/2006/relationships/image" Target="../media/image2.png"/><Relationship Id="rId4" Type="http://schemas.openxmlformats.org/officeDocument/2006/relationships/slideLayout" Target="../slideLayouts/slideLayout36.xml"/><Relationship Id="rId9" Type="http://schemas.openxmlformats.org/officeDocument/2006/relationships/slideLayout" Target="../slideLayouts/slideLayout41.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39" Type="http://schemas.openxmlformats.org/officeDocument/2006/relationships/slideLayout" Target="../slideLayouts/slideLayout71.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06.xml"/><Relationship Id="rId18" Type="http://schemas.openxmlformats.org/officeDocument/2006/relationships/slideLayout" Target="../slideLayouts/slideLayout111.xml"/><Relationship Id="rId26" Type="http://schemas.openxmlformats.org/officeDocument/2006/relationships/slideLayout" Target="../slideLayouts/slideLayout119.xml"/><Relationship Id="rId39" Type="http://schemas.openxmlformats.org/officeDocument/2006/relationships/slideLayout" Target="../slideLayouts/slideLayout132.xml"/><Relationship Id="rId21" Type="http://schemas.openxmlformats.org/officeDocument/2006/relationships/slideLayout" Target="../slideLayouts/slideLayout114.xml"/><Relationship Id="rId34" Type="http://schemas.openxmlformats.org/officeDocument/2006/relationships/slideLayout" Target="../slideLayouts/slideLayout127.xml"/><Relationship Id="rId42" Type="http://schemas.openxmlformats.org/officeDocument/2006/relationships/slideLayout" Target="../slideLayouts/slideLayout135.xml"/><Relationship Id="rId47" Type="http://schemas.openxmlformats.org/officeDocument/2006/relationships/slideLayout" Target="../slideLayouts/slideLayout140.xml"/><Relationship Id="rId50" Type="http://schemas.openxmlformats.org/officeDocument/2006/relationships/slideLayout" Target="../slideLayouts/slideLayout143.xml"/><Relationship Id="rId55" Type="http://schemas.openxmlformats.org/officeDocument/2006/relationships/slideLayout" Target="../slideLayouts/slideLayout148.xml"/><Relationship Id="rId7" Type="http://schemas.openxmlformats.org/officeDocument/2006/relationships/slideLayout" Target="../slideLayouts/slideLayout100.xml"/><Relationship Id="rId2" Type="http://schemas.openxmlformats.org/officeDocument/2006/relationships/slideLayout" Target="../slideLayouts/slideLayout95.xml"/><Relationship Id="rId16" Type="http://schemas.openxmlformats.org/officeDocument/2006/relationships/slideLayout" Target="../slideLayouts/slideLayout109.xml"/><Relationship Id="rId29" Type="http://schemas.openxmlformats.org/officeDocument/2006/relationships/slideLayout" Target="../slideLayouts/slideLayout122.xml"/><Relationship Id="rId11" Type="http://schemas.openxmlformats.org/officeDocument/2006/relationships/slideLayout" Target="../slideLayouts/slideLayout104.xml"/><Relationship Id="rId24" Type="http://schemas.openxmlformats.org/officeDocument/2006/relationships/slideLayout" Target="../slideLayouts/slideLayout117.xml"/><Relationship Id="rId32" Type="http://schemas.openxmlformats.org/officeDocument/2006/relationships/slideLayout" Target="../slideLayouts/slideLayout125.xml"/><Relationship Id="rId37" Type="http://schemas.openxmlformats.org/officeDocument/2006/relationships/slideLayout" Target="../slideLayouts/slideLayout130.xml"/><Relationship Id="rId40" Type="http://schemas.openxmlformats.org/officeDocument/2006/relationships/slideLayout" Target="../slideLayouts/slideLayout133.xml"/><Relationship Id="rId45" Type="http://schemas.openxmlformats.org/officeDocument/2006/relationships/slideLayout" Target="../slideLayouts/slideLayout138.xml"/><Relationship Id="rId53" Type="http://schemas.openxmlformats.org/officeDocument/2006/relationships/slideLayout" Target="../slideLayouts/slideLayout146.xml"/><Relationship Id="rId58" Type="http://schemas.openxmlformats.org/officeDocument/2006/relationships/image" Target="../media/image8.emf"/><Relationship Id="rId5" Type="http://schemas.openxmlformats.org/officeDocument/2006/relationships/slideLayout" Target="../slideLayouts/slideLayout98.xml"/><Relationship Id="rId19" Type="http://schemas.openxmlformats.org/officeDocument/2006/relationships/slideLayout" Target="../slideLayouts/slideLayout112.xml"/><Relationship Id="rId4" Type="http://schemas.openxmlformats.org/officeDocument/2006/relationships/slideLayout" Target="../slideLayouts/slideLayout97.xml"/><Relationship Id="rId9" Type="http://schemas.openxmlformats.org/officeDocument/2006/relationships/slideLayout" Target="../slideLayouts/slideLayout102.xml"/><Relationship Id="rId14" Type="http://schemas.openxmlformats.org/officeDocument/2006/relationships/slideLayout" Target="../slideLayouts/slideLayout107.xml"/><Relationship Id="rId22" Type="http://schemas.openxmlformats.org/officeDocument/2006/relationships/slideLayout" Target="../slideLayouts/slideLayout115.xml"/><Relationship Id="rId27" Type="http://schemas.openxmlformats.org/officeDocument/2006/relationships/slideLayout" Target="../slideLayouts/slideLayout120.xml"/><Relationship Id="rId30" Type="http://schemas.openxmlformats.org/officeDocument/2006/relationships/slideLayout" Target="../slideLayouts/slideLayout123.xml"/><Relationship Id="rId35" Type="http://schemas.openxmlformats.org/officeDocument/2006/relationships/slideLayout" Target="../slideLayouts/slideLayout128.xml"/><Relationship Id="rId43" Type="http://schemas.openxmlformats.org/officeDocument/2006/relationships/slideLayout" Target="../slideLayouts/slideLayout136.xml"/><Relationship Id="rId48" Type="http://schemas.openxmlformats.org/officeDocument/2006/relationships/slideLayout" Target="../slideLayouts/slideLayout141.xml"/><Relationship Id="rId56" Type="http://schemas.openxmlformats.org/officeDocument/2006/relationships/theme" Target="../theme/theme4.xml"/><Relationship Id="rId8" Type="http://schemas.openxmlformats.org/officeDocument/2006/relationships/slideLayout" Target="../slideLayouts/slideLayout101.xml"/><Relationship Id="rId51" Type="http://schemas.openxmlformats.org/officeDocument/2006/relationships/slideLayout" Target="../slideLayouts/slideLayout144.xml"/><Relationship Id="rId3" Type="http://schemas.openxmlformats.org/officeDocument/2006/relationships/slideLayout" Target="../slideLayouts/slideLayout96.xml"/><Relationship Id="rId12" Type="http://schemas.openxmlformats.org/officeDocument/2006/relationships/slideLayout" Target="../slideLayouts/slideLayout105.xml"/><Relationship Id="rId17" Type="http://schemas.openxmlformats.org/officeDocument/2006/relationships/slideLayout" Target="../slideLayouts/slideLayout110.xml"/><Relationship Id="rId25" Type="http://schemas.openxmlformats.org/officeDocument/2006/relationships/slideLayout" Target="../slideLayouts/slideLayout118.xml"/><Relationship Id="rId33" Type="http://schemas.openxmlformats.org/officeDocument/2006/relationships/slideLayout" Target="../slideLayouts/slideLayout126.xml"/><Relationship Id="rId38" Type="http://schemas.openxmlformats.org/officeDocument/2006/relationships/slideLayout" Target="../slideLayouts/slideLayout131.xml"/><Relationship Id="rId46" Type="http://schemas.openxmlformats.org/officeDocument/2006/relationships/slideLayout" Target="../slideLayouts/slideLayout139.xml"/><Relationship Id="rId59" Type="http://schemas.openxmlformats.org/officeDocument/2006/relationships/image" Target="../media/image2.png"/><Relationship Id="rId20" Type="http://schemas.openxmlformats.org/officeDocument/2006/relationships/slideLayout" Target="../slideLayouts/slideLayout113.xml"/><Relationship Id="rId41" Type="http://schemas.openxmlformats.org/officeDocument/2006/relationships/slideLayout" Target="../slideLayouts/slideLayout134.xml"/><Relationship Id="rId54" Type="http://schemas.openxmlformats.org/officeDocument/2006/relationships/slideLayout" Target="../slideLayouts/slideLayout147.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5" Type="http://schemas.openxmlformats.org/officeDocument/2006/relationships/slideLayout" Target="../slideLayouts/slideLayout108.xml"/><Relationship Id="rId23" Type="http://schemas.openxmlformats.org/officeDocument/2006/relationships/slideLayout" Target="../slideLayouts/slideLayout116.xml"/><Relationship Id="rId28" Type="http://schemas.openxmlformats.org/officeDocument/2006/relationships/slideLayout" Target="../slideLayouts/slideLayout121.xml"/><Relationship Id="rId36" Type="http://schemas.openxmlformats.org/officeDocument/2006/relationships/slideLayout" Target="../slideLayouts/slideLayout129.xml"/><Relationship Id="rId49" Type="http://schemas.openxmlformats.org/officeDocument/2006/relationships/slideLayout" Target="../slideLayouts/slideLayout142.xml"/><Relationship Id="rId57" Type="http://schemas.openxmlformats.org/officeDocument/2006/relationships/image" Target="../media/image7.emf"/><Relationship Id="rId10" Type="http://schemas.openxmlformats.org/officeDocument/2006/relationships/slideLayout" Target="../slideLayouts/slideLayout103.xml"/><Relationship Id="rId31" Type="http://schemas.openxmlformats.org/officeDocument/2006/relationships/slideLayout" Target="../slideLayouts/slideLayout124.xml"/><Relationship Id="rId44" Type="http://schemas.openxmlformats.org/officeDocument/2006/relationships/slideLayout" Target="../slideLayouts/slideLayout137.xml"/><Relationship Id="rId52" Type="http://schemas.openxmlformats.org/officeDocument/2006/relationships/slideLayout" Target="../slideLayouts/slideLayout1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655" r:id="rId5"/>
    <p:sldLayoutId id="2147483657" r:id="rId6"/>
    <p:sldLayoutId id="2147483658" r:id="rId7"/>
    <p:sldLayoutId id="2147483666" r:id="rId8"/>
    <p:sldLayoutId id="2147483660" r:id="rId9"/>
    <p:sldLayoutId id="2147483668" r:id="rId10"/>
    <p:sldLayoutId id="2147483664" r:id="rId11"/>
    <p:sldLayoutId id="2147483674" r:id="rId12"/>
    <p:sldLayoutId id="2147483669" r:id="rId13"/>
    <p:sldLayoutId id="2147483671" r:id="rId14"/>
    <p:sldLayoutId id="2147483672" r:id="rId15"/>
    <p:sldLayoutId id="2147483673"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014858042"/>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3"/>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4"/>
          <a:stretch>
            <a:fillRect/>
          </a:stretch>
        </p:blipFill>
        <p:spPr>
          <a:xfrm>
            <a:off x="115778" y="223913"/>
            <a:ext cx="752320" cy="69658"/>
          </a:xfrm>
          <a:prstGeom prst="rect">
            <a:avLst/>
          </a:prstGeom>
        </p:spPr>
      </p:pic>
      <p:pic>
        <p:nvPicPr>
          <p:cNvPr id="6" name="Picture 5">
            <a:extLst>
              <a:ext uri="{FF2B5EF4-FFF2-40B4-BE49-F238E27FC236}">
                <a16:creationId xmlns:a16="http://schemas.microsoft.com/office/drawing/2014/main" id="{AA074E89-8B35-042D-2560-25844B3A67CD}"/>
              </a:ext>
            </a:extLst>
          </p:cNvPr>
          <p:cNvPicPr>
            <a:picLocks noChangeAspect="1"/>
          </p:cNvPicPr>
          <p:nvPr/>
        </p:nvPicPr>
        <p:blipFill rotWithShape="1">
          <a:blip r:embed="rId63"/>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33E639AC-D8BE-A43C-902A-CB5741564177}"/>
              </a:ext>
            </a:extLst>
          </p:cNvPr>
          <p:cNvPicPr>
            <a:picLocks noChangeAspect="1"/>
          </p:cNvPicPr>
          <p:nvPr/>
        </p:nvPicPr>
        <p:blipFill>
          <a:blip r:embed="rId64"/>
          <a:stretch>
            <a:fillRect/>
          </a:stretch>
        </p:blipFill>
        <p:spPr>
          <a:xfrm>
            <a:off x="115778" y="223913"/>
            <a:ext cx="752320" cy="69658"/>
          </a:xfrm>
          <a:prstGeom prst="rect">
            <a:avLst/>
          </a:prstGeom>
        </p:spPr>
      </p:pic>
    </p:spTree>
    <p:extLst>
      <p:ext uri="{BB962C8B-B14F-4D97-AF65-F5344CB8AC3E}">
        <p14:creationId xmlns:p14="http://schemas.microsoft.com/office/powerpoint/2010/main" val="268603868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 id="2147483725" r:id="rId33"/>
    <p:sldLayoutId id="2147483726" r:id="rId34"/>
    <p:sldLayoutId id="2147483727" r:id="rId35"/>
    <p:sldLayoutId id="2147483728" r:id="rId36"/>
    <p:sldLayoutId id="2147483729" r:id="rId37"/>
    <p:sldLayoutId id="2147483730" r:id="rId38"/>
    <p:sldLayoutId id="2147483731" r:id="rId39"/>
    <p:sldLayoutId id="2147483732" r:id="rId40"/>
    <p:sldLayoutId id="2147483733" r:id="rId41"/>
    <p:sldLayoutId id="2147483734" r:id="rId42"/>
    <p:sldLayoutId id="2147483735" r:id="rId43"/>
    <p:sldLayoutId id="2147483736" r:id="rId44"/>
    <p:sldLayoutId id="2147483737" r:id="rId45"/>
    <p:sldLayoutId id="2147483738" r:id="rId46"/>
    <p:sldLayoutId id="2147483739" r:id="rId47"/>
    <p:sldLayoutId id="2147483740" r:id="rId48"/>
    <p:sldLayoutId id="2147483741" r:id="rId49"/>
    <p:sldLayoutId id="2147483742" r:id="rId50"/>
    <p:sldLayoutId id="2147483743" r:id="rId51"/>
    <p:sldLayoutId id="2147483744" r:id="rId52"/>
    <p:sldLayoutId id="2147483745" r:id="rId53"/>
    <p:sldLayoutId id="2147483746" r:id="rId54"/>
    <p:sldLayoutId id="2147483747" r:id="rId55"/>
    <p:sldLayoutId id="2147483748" r:id="rId56"/>
    <p:sldLayoutId id="2147483749" r:id="rId57"/>
    <p:sldLayoutId id="2147483750" r:id="rId58"/>
    <p:sldLayoutId id="2147483751" r:id="rId59"/>
    <p:sldLayoutId id="2147483752" r:id="rId60"/>
    <p:sldLayoutId id="2147483753" r:id="rId61"/>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5"/>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7"/>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8"/>
          <a:stretch>
            <a:fillRect/>
          </a:stretch>
        </p:blipFill>
        <p:spPr>
          <a:xfrm>
            <a:off x="115778" y="223913"/>
            <a:ext cx="752320" cy="69658"/>
          </a:xfrm>
          <a:prstGeom prst="rect">
            <a:avLst/>
          </a:prstGeom>
        </p:spPr>
      </p:pic>
    </p:spTree>
    <p:extLst>
      <p:ext uri="{BB962C8B-B14F-4D97-AF65-F5344CB8AC3E}">
        <p14:creationId xmlns:p14="http://schemas.microsoft.com/office/powerpoint/2010/main" val="2255904868"/>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 id="2147483769" r:id="rId15"/>
    <p:sldLayoutId id="2147483770" r:id="rId16"/>
    <p:sldLayoutId id="2147483771" r:id="rId17"/>
    <p:sldLayoutId id="2147483772" r:id="rId18"/>
    <p:sldLayoutId id="2147483773" r:id="rId19"/>
    <p:sldLayoutId id="2147483774" r:id="rId20"/>
    <p:sldLayoutId id="2147483775" r:id="rId21"/>
    <p:sldLayoutId id="2147483776" r:id="rId22"/>
    <p:sldLayoutId id="2147483777" r:id="rId23"/>
    <p:sldLayoutId id="2147483778" r:id="rId24"/>
    <p:sldLayoutId id="2147483779" r:id="rId25"/>
    <p:sldLayoutId id="2147483780" r:id="rId26"/>
    <p:sldLayoutId id="2147483781" r:id="rId27"/>
    <p:sldLayoutId id="2147483782" r:id="rId28"/>
    <p:sldLayoutId id="2147483783" r:id="rId29"/>
    <p:sldLayoutId id="2147483784" r:id="rId30"/>
    <p:sldLayoutId id="2147483785" r:id="rId31"/>
    <p:sldLayoutId id="2147483786" r:id="rId32"/>
    <p:sldLayoutId id="2147483787" r:id="rId33"/>
    <p:sldLayoutId id="2147483788" r:id="rId34"/>
    <p:sldLayoutId id="2147483789" r:id="rId35"/>
    <p:sldLayoutId id="2147483790" r:id="rId36"/>
    <p:sldLayoutId id="2147483791" r:id="rId37"/>
    <p:sldLayoutId id="2147483792" r:id="rId38"/>
    <p:sldLayoutId id="2147483793" r:id="rId39"/>
    <p:sldLayoutId id="2147483794" r:id="rId40"/>
    <p:sldLayoutId id="2147483795" r:id="rId41"/>
    <p:sldLayoutId id="2147483796" r:id="rId42"/>
    <p:sldLayoutId id="2147483797" r:id="rId43"/>
    <p:sldLayoutId id="2147483798" r:id="rId44"/>
    <p:sldLayoutId id="2147483799" r:id="rId45"/>
    <p:sldLayoutId id="2147483800" r:id="rId46"/>
    <p:sldLayoutId id="2147483801" r:id="rId47"/>
    <p:sldLayoutId id="2147483802" r:id="rId48"/>
    <p:sldLayoutId id="2147483803" r:id="rId49"/>
    <p:sldLayoutId id="2147483804" r:id="rId50"/>
    <p:sldLayoutId id="2147483805" r:id="rId51"/>
    <p:sldLayoutId id="2147483806" r:id="rId52"/>
    <p:sldLayoutId id="2147483807" r:id="rId53"/>
    <p:sldLayoutId id="2147483808" r:id="rId54"/>
    <p:sldLayoutId id="2147483809" r:id="rId55"/>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5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9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7.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40.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Modeling Piezoelectric Devices as Both Transmitters and Receivers</a:t>
            </a:r>
          </a:p>
        </p:txBody>
      </p:sp>
      <p:pic>
        <p:nvPicPr>
          <p:cNvPr id="9" name="Picture 8">
            <a:extLst>
              <a:ext uri="{FF2B5EF4-FFF2-40B4-BE49-F238E27FC236}">
                <a16:creationId xmlns:a16="http://schemas.microsoft.com/office/drawing/2014/main" id="{FE40737D-C9BD-4FA2-9868-62554DE97BEE}"/>
              </a:ext>
            </a:extLst>
          </p:cNvPr>
          <p:cNvPicPr>
            <a:picLocks noChangeAspect="1"/>
          </p:cNvPicPr>
          <p:nvPr/>
        </p:nvPicPr>
        <p:blipFill>
          <a:blip r:embed="rId3"/>
          <a:stretch>
            <a:fillRect/>
          </a:stretch>
        </p:blipFill>
        <p:spPr>
          <a:xfrm>
            <a:off x="5242222" y="209550"/>
            <a:ext cx="3901778" cy="3121423"/>
          </a:xfrm>
          <a:prstGeom prst="rect">
            <a:avLst/>
          </a:prstGeom>
        </p:spPr>
      </p:pic>
    </p:spTree>
    <p:extLst>
      <p:ext uri="{BB962C8B-B14F-4D97-AF65-F5344CB8AC3E}">
        <p14:creationId xmlns:p14="http://schemas.microsoft.com/office/powerpoint/2010/main" val="2364339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Application Background</a:t>
            </a:r>
          </a:p>
        </p:txBody>
      </p:sp>
      <p:sp>
        <p:nvSpPr>
          <p:cNvPr id="8" name="Content Placeholder 7"/>
          <p:cNvSpPr>
            <a:spLocks noGrp="1"/>
          </p:cNvSpPr>
          <p:nvPr>
            <p:ph idx="1"/>
          </p:nvPr>
        </p:nvSpPr>
        <p:spPr/>
        <p:txBody>
          <a:bodyPr/>
          <a:lstStyle/>
          <a:p>
            <a:r>
              <a:rPr lang="en-US" dirty="0"/>
              <a:t>Piezoelectric devices are widely used as sources to generate sound waves or receivers to detect acoustic signals</a:t>
            </a:r>
          </a:p>
          <a:p>
            <a:r>
              <a:rPr lang="en-US" dirty="0"/>
              <a:t>The same transducer can be used as a transmitter to send a source signal and receiver to detect echoes</a:t>
            </a:r>
          </a:p>
          <a:p>
            <a:r>
              <a:rPr lang="en-US" dirty="0"/>
              <a:t>Use cases:</a:t>
            </a:r>
          </a:p>
          <a:p>
            <a:pPr lvl="1"/>
            <a:r>
              <a:rPr lang="en-US" dirty="0"/>
              <a:t>Ultrasound imaging </a:t>
            </a:r>
          </a:p>
          <a:p>
            <a:pPr lvl="1"/>
            <a:r>
              <a:rPr lang="en-US" dirty="0"/>
              <a:t>Nondestructive testing</a:t>
            </a:r>
          </a:p>
          <a:p>
            <a:r>
              <a:rPr lang="en-US" dirty="0"/>
              <a:t>This model shows how to model a piezoelectric device that acts as a transmitter and receiver at the same time using COMSOL Multiphysics® </a:t>
            </a:r>
          </a:p>
          <a:p>
            <a:r>
              <a:rPr lang="en-US" dirty="0"/>
              <a:t>Transient analysis when time of flight is an output of interest </a:t>
            </a:r>
          </a:p>
        </p:txBody>
      </p:sp>
    </p:spTree>
    <p:extLst>
      <p:ext uri="{BB962C8B-B14F-4D97-AF65-F5344CB8AC3E}">
        <p14:creationId xmlns:p14="http://schemas.microsoft.com/office/powerpoint/2010/main" val="2306117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lnSpcReduction="10000"/>
          </a:bodyPr>
          <a:lstStyle/>
          <a:p>
            <a:r>
              <a:rPr lang="en-US" dirty="0"/>
              <a:t>2D axisymmetric configuration</a:t>
            </a:r>
          </a:p>
          <a:p>
            <a:r>
              <a:rPr lang="en-US" dirty="0"/>
              <a:t>Transducer is a lead </a:t>
            </a:r>
            <a:r>
              <a:rPr lang="en-US" dirty="0" err="1"/>
              <a:t>zirconate</a:t>
            </a:r>
            <a:r>
              <a:rPr lang="en-US" dirty="0"/>
              <a:t> </a:t>
            </a:r>
            <a:r>
              <a:rPr lang="en-US" dirty="0" err="1"/>
              <a:t>titanate</a:t>
            </a:r>
            <a:r>
              <a:rPr lang="en-US" dirty="0"/>
              <a:t> (PZT-5H) disc with dimensions: </a:t>
            </a:r>
          </a:p>
          <a:p>
            <a:pPr lvl="1"/>
            <a:r>
              <a:rPr lang="en-US" dirty="0"/>
              <a:t>Radius = 2 mm</a:t>
            </a:r>
          </a:p>
          <a:p>
            <a:pPr lvl="1"/>
            <a:r>
              <a:rPr lang="en-US" dirty="0"/>
              <a:t>Thickness = 1 mm </a:t>
            </a:r>
          </a:p>
          <a:p>
            <a:r>
              <a:rPr lang="en-US" dirty="0"/>
              <a:t>The piezo device sits in an infinitely large baffle and radiates a sound pulse to the water domain that fills the space in between the sound baffle and rigid walls on the top </a:t>
            </a:r>
          </a:p>
          <a:p>
            <a:r>
              <a:rPr lang="en-US" dirty="0"/>
              <a:t>The water domain extends to infinity in the radial direction </a:t>
            </a:r>
          </a:p>
          <a:p>
            <a:r>
              <a:rPr lang="en-US" dirty="0"/>
              <a:t>A perfectly matched layer (PML) is used to truncate the domain</a:t>
            </a:r>
          </a:p>
        </p:txBody>
      </p:sp>
      <p:sp>
        <p:nvSpPr>
          <p:cNvPr id="2" name="Title 1"/>
          <p:cNvSpPr>
            <a:spLocks noGrp="1"/>
          </p:cNvSpPr>
          <p:nvPr>
            <p:ph type="title"/>
          </p:nvPr>
        </p:nvSpPr>
        <p:spPr/>
        <p:txBody>
          <a:bodyPr/>
          <a:lstStyle/>
          <a:p>
            <a:r>
              <a:rPr lang="en-US" dirty="0"/>
              <a:t>Model Setup</a:t>
            </a:r>
          </a:p>
        </p:txBody>
      </p:sp>
      <p:sp>
        <p:nvSpPr>
          <p:cNvPr id="7" name="TextBox 6">
            <a:extLst>
              <a:ext uri="{FF2B5EF4-FFF2-40B4-BE49-F238E27FC236}">
                <a16:creationId xmlns:a16="http://schemas.microsoft.com/office/drawing/2014/main" id="{869663FE-137C-4C5B-BBF8-28734B67566F}"/>
              </a:ext>
            </a:extLst>
          </p:cNvPr>
          <p:cNvSpPr txBox="1"/>
          <p:nvPr/>
        </p:nvSpPr>
        <p:spPr>
          <a:xfrm>
            <a:off x="7169948" y="285750"/>
            <a:ext cx="838691" cy="276999"/>
          </a:xfrm>
          <a:prstGeom prst="rect">
            <a:avLst/>
          </a:prstGeom>
          <a:noFill/>
        </p:spPr>
        <p:txBody>
          <a:bodyPr wrap="none" rtlCol="0">
            <a:spAutoFit/>
          </a:bodyPr>
          <a:lstStyle/>
          <a:p>
            <a:r>
              <a:rPr lang="en-US" sz="1200" dirty="0">
                <a:latin typeface="Lato Light" panose="020F0302020204030203" charset="0"/>
              </a:rPr>
              <a:t>rigid walls</a:t>
            </a:r>
            <a:endParaRPr lang="x-none" sz="1200" dirty="0">
              <a:latin typeface="Lato Light" panose="020F0302020204030203" charset="0"/>
            </a:endParaRPr>
          </a:p>
        </p:txBody>
      </p:sp>
      <p:sp>
        <p:nvSpPr>
          <p:cNvPr id="8" name="TextBox 7">
            <a:extLst>
              <a:ext uri="{FF2B5EF4-FFF2-40B4-BE49-F238E27FC236}">
                <a16:creationId xmlns:a16="http://schemas.microsoft.com/office/drawing/2014/main" id="{A214C8F4-D85C-4F22-BE64-AD3F62A48678}"/>
              </a:ext>
            </a:extLst>
          </p:cNvPr>
          <p:cNvSpPr txBox="1"/>
          <p:nvPr/>
        </p:nvSpPr>
        <p:spPr>
          <a:xfrm>
            <a:off x="6311706" y="2619356"/>
            <a:ext cx="567784" cy="276999"/>
          </a:xfrm>
          <a:prstGeom prst="rect">
            <a:avLst/>
          </a:prstGeom>
          <a:noFill/>
        </p:spPr>
        <p:txBody>
          <a:bodyPr wrap="none" rtlCol="0">
            <a:spAutoFit/>
          </a:bodyPr>
          <a:lstStyle>
            <a:defPPr>
              <a:defRPr lang="en-US"/>
            </a:defPPr>
            <a:lvl1pPr>
              <a:defRPr sz="1200">
                <a:latin typeface="Lato Light" panose="020F0302020204030203" charset="0"/>
              </a:defRPr>
            </a:lvl1pPr>
          </a:lstStyle>
          <a:p>
            <a:r>
              <a:rPr lang="en-US" dirty="0"/>
              <a:t>water</a:t>
            </a:r>
            <a:endParaRPr lang="x-none" dirty="0"/>
          </a:p>
        </p:txBody>
      </p:sp>
      <p:sp>
        <p:nvSpPr>
          <p:cNvPr id="9" name="TextBox 8">
            <a:extLst>
              <a:ext uri="{FF2B5EF4-FFF2-40B4-BE49-F238E27FC236}">
                <a16:creationId xmlns:a16="http://schemas.microsoft.com/office/drawing/2014/main" id="{2AC82D95-C688-4161-A986-15E4AB5A6724}"/>
              </a:ext>
            </a:extLst>
          </p:cNvPr>
          <p:cNvSpPr txBox="1"/>
          <p:nvPr/>
        </p:nvSpPr>
        <p:spPr>
          <a:xfrm>
            <a:off x="8116554" y="2300668"/>
            <a:ext cx="494046" cy="276999"/>
          </a:xfrm>
          <a:prstGeom prst="rect">
            <a:avLst/>
          </a:prstGeom>
          <a:noFill/>
        </p:spPr>
        <p:txBody>
          <a:bodyPr wrap="none" rtlCol="0">
            <a:spAutoFit/>
          </a:bodyPr>
          <a:lstStyle>
            <a:defPPr>
              <a:defRPr lang="en-US"/>
            </a:defPPr>
            <a:lvl1pPr>
              <a:defRPr sz="1200">
                <a:latin typeface="Lato Light" panose="020F0302020204030203" charset="0"/>
              </a:defRPr>
            </a:lvl1pPr>
          </a:lstStyle>
          <a:p>
            <a:r>
              <a:rPr lang="en-US" dirty="0"/>
              <a:t>PML</a:t>
            </a:r>
            <a:endParaRPr lang="x-none" dirty="0"/>
          </a:p>
        </p:txBody>
      </p:sp>
      <p:sp>
        <p:nvSpPr>
          <p:cNvPr id="10" name="TextBox 9">
            <a:extLst>
              <a:ext uri="{FF2B5EF4-FFF2-40B4-BE49-F238E27FC236}">
                <a16:creationId xmlns:a16="http://schemas.microsoft.com/office/drawing/2014/main" id="{866837F6-CC71-453B-9DE2-842920DE6267}"/>
              </a:ext>
            </a:extLst>
          </p:cNvPr>
          <p:cNvSpPr txBox="1"/>
          <p:nvPr/>
        </p:nvSpPr>
        <p:spPr>
          <a:xfrm>
            <a:off x="6904662" y="4459332"/>
            <a:ext cx="987771" cy="276999"/>
          </a:xfrm>
          <a:prstGeom prst="rect">
            <a:avLst/>
          </a:prstGeom>
          <a:noFill/>
        </p:spPr>
        <p:txBody>
          <a:bodyPr wrap="none" rtlCol="0">
            <a:spAutoFit/>
          </a:bodyPr>
          <a:lstStyle>
            <a:defPPr>
              <a:defRPr lang="en-US"/>
            </a:defPPr>
            <a:lvl1pPr>
              <a:defRPr sz="1200">
                <a:latin typeface="Lato Light" panose="020F0302020204030203" charset="0"/>
              </a:defRPr>
            </a:lvl1pPr>
          </a:lstStyle>
          <a:p>
            <a:r>
              <a:rPr lang="en-US" dirty="0"/>
              <a:t>sound baffle</a:t>
            </a:r>
            <a:endParaRPr lang="x-none" dirty="0"/>
          </a:p>
        </p:txBody>
      </p:sp>
      <p:sp>
        <p:nvSpPr>
          <p:cNvPr id="11" name="TextBox 10">
            <a:extLst>
              <a:ext uri="{FF2B5EF4-FFF2-40B4-BE49-F238E27FC236}">
                <a16:creationId xmlns:a16="http://schemas.microsoft.com/office/drawing/2014/main" id="{6AEDFB9E-C9BA-40B7-A538-7643C1BDA266}"/>
              </a:ext>
            </a:extLst>
          </p:cNvPr>
          <p:cNvSpPr txBox="1"/>
          <p:nvPr/>
        </p:nvSpPr>
        <p:spPr>
          <a:xfrm>
            <a:off x="5411840" y="4459332"/>
            <a:ext cx="707822" cy="276999"/>
          </a:xfrm>
          <a:prstGeom prst="rect">
            <a:avLst/>
          </a:prstGeom>
          <a:noFill/>
        </p:spPr>
        <p:txBody>
          <a:bodyPr wrap="none" rtlCol="0">
            <a:spAutoFit/>
          </a:bodyPr>
          <a:lstStyle>
            <a:defPPr>
              <a:defRPr lang="en-US"/>
            </a:defPPr>
            <a:lvl1pPr>
              <a:defRPr sz="1200">
                <a:latin typeface="Lato Light" panose="020F0302020204030203" charset="0"/>
              </a:defRPr>
            </a:lvl1pPr>
          </a:lstStyle>
          <a:p>
            <a:r>
              <a:rPr lang="en-US" dirty="0"/>
              <a:t>PZT-5H</a:t>
            </a:r>
            <a:endParaRPr lang="x-none" dirty="0"/>
          </a:p>
        </p:txBody>
      </p:sp>
      <p:cxnSp>
        <p:nvCxnSpPr>
          <p:cNvPr id="13" name="Connector: Elbow 12">
            <a:extLst>
              <a:ext uri="{FF2B5EF4-FFF2-40B4-BE49-F238E27FC236}">
                <a16:creationId xmlns:a16="http://schemas.microsoft.com/office/drawing/2014/main" id="{5E2D9A17-3B5F-4D17-AB1A-6238D1D9EC3E}"/>
              </a:ext>
            </a:extLst>
          </p:cNvPr>
          <p:cNvCxnSpPr>
            <a:cxnSpLocks/>
            <a:stCxn id="7" idx="1"/>
          </p:cNvCxnSpPr>
          <p:nvPr/>
        </p:nvCxnSpPr>
        <p:spPr>
          <a:xfrm rot="10800000" flipV="1">
            <a:off x="6781800" y="424250"/>
            <a:ext cx="388148" cy="852100"/>
          </a:xfrm>
          <a:prstGeom prst="bentConnector2">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D871AE0-3A7F-4928-B914-5E0B5295CE6D}"/>
              </a:ext>
            </a:extLst>
          </p:cNvPr>
          <p:cNvCxnSpPr>
            <a:cxnSpLocks/>
          </p:cNvCxnSpPr>
          <p:nvPr/>
        </p:nvCxnSpPr>
        <p:spPr>
          <a:xfrm>
            <a:off x="7589294" y="533398"/>
            <a:ext cx="0" cy="800115"/>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80FCBE8E-3607-4063-B324-0AB2BB7BFB2C}"/>
              </a:ext>
            </a:extLst>
          </p:cNvPr>
          <p:cNvCxnSpPr>
            <a:cxnSpLocks/>
          </p:cNvCxnSpPr>
          <p:nvPr/>
        </p:nvCxnSpPr>
        <p:spPr>
          <a:xfrm rot="16200000" flipV="1">
            <a:off x="6364035" y="4056315"/>
            <a:ext cx="805994" cy="275263"/>
          </a:xfrm>
          <a:prstGeom prst="bentConnector3">
            <a:avLst>
              <a:gd name="adj1" fmla="val -521"/>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Connector: Elbow 18">
            <a:extLst>
              <a:ext uri="{FF2B5EF4-FFF2-40B4-BE49-F238E27FC236}">
                <a16:creationId xmlns:a16="http://schemas.microsoft.com/office/drawing/2014/main" id="{6EDE512A-36D5-43DC-BD95-12788C72E4C0}"/>
              </a:ext>
            </a:extLst>
          </p:cNvPr>
          <p:cNvCxnSpPr>
            <a:cxnSpLocks/>
          </p:cNvCxnSpPr>
          <p:nvPr/>
        </p:nvCxnSpPr>
        <p:spPr>
          <a:xfrm rot="5400000" flipH="1" flipV="1">
            <a:off x="5821889" y="4170432"/>
            <a:ext cx="729793" cy="123230"/>
          </a:xfrm>
          <a:prstGeom prst="bentConnector3">
            <a:avLst>
              <a:gd name="adj1" fmla="val 183"/>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Content Placeholder 4">
            <a:extLst>
              <a:ext uri="{FF2B5EF4-FFF2-40B4-BE49-F238E27FC236}">
                <a16:creationId xmlns:a16="http://schemas.microsoft.com/office/drawing/2014/main" id="{6E78D48C-E1C8-4B59-A081-0C72C7D767D6}"/>
              </a:ext>
            </a:extLst>
          </p:cNvPr>
          <p:cNvPicPr>
            <a:picLocks noGrp="1" noChangeAspect="1"/>
          </p:cNvPicPr>
          <p:nvPr>
            <p:ph sz="half" idx="2"/>
          </p:nvPr>
        </p:nvPicPr>
        <p:blipFill>
          <a:blip r:embed="rId3"/>
          <a:stretch>
            <a:fillRect/>
          </a:stretch>
        </p:blipFill>
        <p:spPr>
          <a:xfrm>
            <a:off x="4725988" y="942341"/>
            <a:ext cx="4037012" cy="3229609"/>
          </a:xfrm>
          <a:prstGeom prst="rect">
            <a:avLst/>
          </a:prstGeom>
        </p:spPr>
      </p:pic>
      <p:cxnSp>
        <p:nvCxnSpPr>
          <p:cNvPr id="26" name="Straight Connector 25">
            <a:extLst>
              <a:ext uri="{FF2B5EF4-FFF2-40B4-BE49-F238E27FC236}">
                <a16:creationId xmlns:a16="http://schemas.microsoft.com/office/drawing/2014/main" id="{6C3C8A47-24DD-73E3-E955-7775D10DE47C}"/>
              </a:ext>
            </a:extLst>
          </p:cNvPr>
          <p:cNvCxnSpPr>
            <a:cxnSpLocks/>
          </p:cNvCxnSpPr>
          <p:nvPr/>
        </p:nvCxnSpPr>
        <p:spPr>
          <a:xfrm flipH="1">
            <a:off x="7543800" y="2439167"/>
            <a:ext cx="533400"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268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a:bodyPr>
          <a:lstStyle/>
          <a:p>
            <a:r>
              <a:rPr lang="en-US" dirty="0"/>
              <a:t>Piezoelectric Effect and Pair Acoustic-Structure Boundary couple</a:t>
            </a:r>
          </a:p>
          <a:p>
            <a:pPr lvl="1"/>
            <a:r>
              <a:rPr lang="en-US" dirty="0"/>
              <a:t>Pressure Acoustics, Transient (water domain)</a:t>
            </a:r>
          </a:p>
          <a:p>
            <a:pPr lvl="1"/>
            <a:r>
              <a:rPr lang="en-US" dirty="0"/>
              <a:t>Solid Mechanics (piezo domain)</a:t>
            </a:r>
          </a:p>
          <a:p>
            <a:pPr lvl="1"/>
            <a:r>
              <a:rPr lang="en-US" dirty="0"/>
              <a:t>Electrostatics (piezo domain)</a:t>
            </a:r>
          </a:p>
          <a:p>
            <a:r>
              <a:rPr lang="en-US" dirty="0"/>
              <a:t>Electrical Circuit</a:t>
            </a:r>
          </a:p>
          <a:p>
            <a:pPr lvl="1"/>
            <a:r>
              <a:rPr lang="en-US" dirty="0"/>
              <a:t>Simple circuit that excites the transducer and receives detected signals</a:t>
            </a:r>
          </a:p>
          <a:p>
            <a:pPr lvl="1"/>
            <a:r>
              <a:rPr lang="en-US" dirty="0"/>
              <a:t>Gaussian modulated sine wave with a central frequency </a:t>
            </a:r>
            <a:r>
              <a:rPr lang="en-US" i="1" dirty="0"/>
              <a:t>f</a:t>
            </a:r>
            <a:r>
              <a:rPr lang="en-US" dirty="0"/>
              <a:t> = 0.5 MHz</a:t>
            </a:r>
          </a:p>
        </p:txBody>
      </p:sp>
      <p:sp>
        <p:nvSpPr>
          <p:cNvPr id="4" name="Title 3"/>
          <p:cNvSpPr>
            <a:spLocks noGrp="1"/>
          </p:cNvSpPr>
          <p:nvPr>
            <p:ph type="title"/>
          </p:nvPr>
        </p:nvSpPr>
        <p:spPr/>
        <p:txBody>
          <a:bodyPr/>
          <a:lstStyle/>
          <a:p>
            <a:r>
              <a:rPr lang="en-US" dirty="0"/>
              <a:t>Model Setup Using the Terminal Feature</a:t>
            </a:r>
          </a:p>
        </p:txBody>
      </p:sp>
      <p:pic>
        <p:nvPicPr>
          <p:cNvPr id="5" name="Picture 4">
            <a:extLst>
              <a:ext uri="{FF2B5EF4-FFF2-40B4-BE49-F238E27FC236}">
                <a16:creationId xmlns:a16="http://schemas.microsoft.com/office/drawing/2014/main" id="{491EF191-350E-4FDA-9A62-A86EC5A9AB55}"/>
              </a:ext>
            </a:extLst>
          </p:cNvPr>
          <p:cNvPicPr>
            <a:picLocks noChangeAspect="1"/>
          </p:cNvPicPr>
          <p:nvPr/>
        </p:nvPicPr>
        <p:blipFill>
          <a:blip r:embed="rId2"/>
          <a:stretch>
            <a:fillRect/>
          </a:stretch>
        </p:blipFill>
        <p:spPr>
          <a:xfrm>
            <a:off x="5334000" y="1841784"/>
            <a:ext cx="2895600" cy="1663430"/>
          </a:xfrm>
          <a:prstGeom prst="rect">
            <a:avLst/>
          </a:prstGeom>
        </p:spPr>
      </p:pic>
      <p:sp>
        <p:nvSpPr>
          <p:cNvPr id="7" name="TextBox 6">
            <a:extLst>
              <a:ext uri="{FF2B5EF4-FFF2-40B4-BE49-F238E27FC236}">
                <a16:creationId xmlns:a16="http://schemas.microsoft.com/office/drawing/2014/main" id="{63499B39-F003-44FA-B6A3-75EC0D519110}"/>
              </a:ext>
            </a:extLst>
          </p:cNvPr>
          <p:cNvSpPr txBox="1"/>
          <p:nvPr/>
        </p:nvSpPr>
        <p:spPr>
          <a:xfrm>
            <a:off x="6436192" y="1649205"/>
            <a:ext cx="691215" cy="276999"/>
          </a:xfrm>
          <a:prstGeom prst="rect">
            <a:avLst/>
          </a:prstGeom>
          <a:noFill/>
        </p:spPr>
        <p:txBody>
          <a:bodyPr wrap="none" rtlCol="0">
            <a:spAutoFit/>
          </a:bodyPr>
          <a:lstStyle>
            <a:defPPr>
              <a:defRPr lang="en-US"/>
            </a:defPPr>
            <a:lvl1pPr>
              <a:defRPr>
                <a:latin typeface="Lato Light" panose="020F0302020204030203" charset="0"/>
              </a:defRPr>
            </a:lvl1pPr>
          </a:lstStyle>
          <a:p>
            <a:r>
              <a:rPr lang="en-US" sz="1200" dirty="0"/>
              <a:t>resistor</a:t>
            </a:r>
          </a:p>
        </p:txBody>
      </p:sp>
      <p:sp>
        <p:nvSpPr>
          <p:cNvPr id="8" name="TextBox 7">
            <a:extLst>
              <a:ext uri="{FF2B5EF4-FFF2-40B4-BE49-F238E27FC236}">
                <a16:creationId xmlns:a16="http://schemas.microsoft.com/office/drawing/2014/main" id="{0F732089-8B71-4A18-BD90-0CC9E194814E}"/>
              </a:ext>
            </a:extLst>
          </p:cNvPr>
          <p:cNvSpPr txBox="1"/>
          <p:nvPr/>
        </p:nvSpPr>
        <p:spPr>
          <a:xfrm>
            <a:off x="6553200" y="3028950"/>
            <a:ext cx="463588" cy="276999"/>
          </a:xfrm>
          <a:prstGeom prst="rect">
            <a:avLst/>
          </a:prstGeom>
          <a:noFill/>
        </p:spPr>
        <p:txBody>
          <a:bodyPr wrap="none" rtlCol="0">
            <a:spAutoFit/>
          </a:bodyPr>
          <a:lstStyle>
            <a:defPPr>
              <a:defRPr lang="en-US"/>
            </a:defPPr>
            <a:lvl1pPr>
              <a:defRPr>
                <a:latin typeface="Lato Light" panose="020F0302020204030203" charset="0"/>
              </a:defRPr>
            </a:lvl1pPr>
          </a:lstStyle>
          <a:p>
            <a:r>
              <a:rPr lang="en-US" sz="1200" dirty="0"/>
              <a:t>PZT</a:t>
            </a:r>
            <a:endParaRPr lang="x-none" sz="1200" dirty="0"/>
          </a:p>
        </p:txBody>
      </p:sp>
      <p:sp>
        <p:nvSpPr>
          <p:cNvPr id="9" name="TextBox 8">
            <a:extLst>
              <a:ext uri="{FF2B5EF4-FFF2-40B4-BE49-F238E27FC236}">
                <a16:creationId xmlns:a16="http://schemas.microsoft.com/office/drawing/2014/main" id="{F6785870-CF2F-4701-8625-3B703D865863}"/>
              </a:ext>
            </a:extLst>
          </p:cNvPr>
          <p:cNvSpPr txBox="1"/>
          <p:nvPr/>
        </p:nvSpPr>
        <p:spPr>
          <a:xfrm>
            <a:off x="7298350" y="3574018"/>
            <a:ext cx="853119" cy="276999"/>
          </a:xfrm>
          <a:prstGeom prst="rect">
            <a:avLst/>
          </a:prstGeom>
          <a:noFill/>
        </p:spPr>
        <p:txBody>
          <a:bodyPr wrap="none" rtlCol="0">
            <a:spAutoFit/>
          </a:bodyPr>
          <a:lstStyle>
            <a:defPPr>
              <a:defRPr lang="en-US"/>
            </a:defPPr>
            <a:lvl1pPr>
              <a:defRPr>
                <a:latin typeface="Lato Light" panose="020F0302020204030203" charset="0"/>
              </a:defRPr>
            </a:lvl1pPr>
          </a:lstStyle>
          <a:p>
            <a:r>
              <a:rPr lang="en-US" sz="1200" dirty="0"/>
              <a:t>terminal 1</a:t>
            </a:r>
            <a:endParaRPr lang="x-none" sz="1200" dirty="0"/>
          </a:p>
        </p:txBody>
      </p:sp>
      <p:sp>
        <p:nvSpPr>
          <p:cNvPr id="11" name="TextBox 10">
            <a:extLst>
              <a:ext uri="{FF2B5EF4-FFF2-40B4-BE49-F238E27FC236}">
                <a16:creationId xmlns:a16="http://schemas.microsoft.com/office/drawing/2014/main" id="{DC7294FB-1C60-4791-9952-976C96DF1C81}"/>
              </a:ext>
            </a:extLst>
          </p:cNvPr>
          <p:cNvSpPr txBox="1"/>
          <p:nvPr/>
        </p:nvSpPr>
        <p:spPr>
          <a:xfrm>
            <a:off x="4805462" y="2414885"/>
            <a:ext cx="664156" cy="461665"/>
          </a:xfrm>
          <a:prstGeom prst="rect">
            <a:avLst/>
          </a:prstGeom>
          <a:noFill/>
        </p:spPr>
        <p:txBody>
          <a:bodyPr wrap="none" rtlCol="0">
            <a:spAutoFit/>
          </a:bodyPr>
          <a:lstStyle/>
          <a:p>
            <a:r>
              <a:rPr lang="en-US" sz="1200" dirty="0">
                <a:latin typeface="Lato Light" panose="020F0302020204030203" charset="0"/>
              </a:rPr>
              <a:t>voltage</a:t>
            </a:r>
          </a:p>
          <a:p>
            <a:r>
              <a:rPr lang="en-US" sz="1200" dirty="0">
                <a:latin typeface="Lato Light" panose="020F0302020204030203" charset="0"/>
              </a:rPr>
              <a:t>source</a:t>
            </a:r>
            <a:endParaRPr lang="x-none" sz="1200" dirty="0">
              <a:latin typeface="Lato Light" panose="020F0302020204030203" charset="0"/>
            </a:endParaRPr>
          </a:p>
        </p:txBody>
      </p:sp>
      <p:cxnSp>
        <p:nvCxnSpPr>
          <p:cNvPr id="13" name="Connector: Elbow 12">
            <a:extLst>
              <a:ext uri="{FF2B5EF4-FFF2-40B4-BE49-F238E27FC236}">
                <a16:creationId xmlns:a16="http://schemas.microsoft.com/office/drawing/2014/main" id="{5D253772-1851-442C-A060-3550E2A16FA0}"/>
              </a:ext>
            </a:extLst>
          </p:cNvPr>
          <p:cNvCxnSpPr>
            <a:stCxn id="9" idx="0"/>
          </p:cNvCxnSpPr>
          <p:nvPr/>
        </p:nvCxnSpPr>
        <p:spPr>
          <a:xfrm rot="16200000" flipV="1">
            <a:off x="7326301" y="3175409"/>
            <a:ext cx="360634" cy="436584"/>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3F310764-9683-469C-BAAD-66887742A589}"/>
              </a:ext>
            </a:extLst>
          </p:cNvPr>
          <p:cNvSpPr txBox="1"/>
          <p:nvPr/>
        </p:nvSpPr>
        <p:spPr>
          <a:xfrm>
            <a:off x="6450153" y="2222312"/>
            <a:ext cx="692818" cy="276999"/>
          </a:xfrm>
          <a:prstGeom prst="rect">
            <a:avLst/>
          </a:prstGeom>
          <a:noFill/>
        </p:spPr>
        <p:txBody>
          <a:bodyPr wrap="none" rtlCol="0">
            <a:spAutoFit/>
          </a:bodyPr>
          <a:lstStyle/>
          <a:p>
            <a:r>
              <a:rPr lang="en-US" sz="1200" dirty="0">
                <a:latin typeface="Lato Light" panose="020F0302020204030203" charset="0"/>
              </a:rPr>
              <a:t>1000 </a:t>
            </a:r>
            <a:r>
              <a:rPr lang="en-US" sz="1200" dirty="0">
                <a:latin typeface="Lato Light" panose="020F0302020204030203" charset="0"/>
                <a:sym typeface="Symbol" panose="05050102010706020507" pitchFamily="18" charset="2"/>
              </a:rPr>
              <a:t></a:t>
            </a:r>
            <a:endParaRPr lang="x-none" sz="1200" dirty="0">
              <a:latin typeface="Lato Light" panose="020F0302020204030203" charset="0"/>
            </a:endParaRPr>
          </a:p>
        </p:txBody>
      </p:sp>
      <p:sp>
        <p:nvSpPr>
          <p:cNvPr id="12" name="Rectangle 11"/>
          <p:cNvSpPr/>
          <p:nvPr/>
        </p:nvSpPr>
        <p:spPr>
          <a:xfrm>
            <a:off x="5344976" y="3712517"/>
            <a:ext cx="1894024" cy="338554"/>
          </a:xfrm>
          <a:prstGeom prst="rect">
            <a:avLst/>
          </a:prstGeom>
          <a:noFill/>
          <a:ln>
            <a:noFill/>
          </a:ln>
          <a:effectLst/>
        </p:spPr>
        <p:txBody>
          <a:bodyPr wrap="square">
            <a:spAutoFit/>
          </a:bodyPr>
          <a:lstStyle/>
          <a:p>
            <a:pPr>
              <a:spcBef>
                <a:spcPct val="0"/>
              </a:spcBef>
            </a:pPr>
            <a:r>
              <a:rPr lang="en-US" sz="800" i="1" dirty="0">
                <a:solidFill>
                  <a:schemeClr val="accent5"/>
                </a:solidFill>
                <a:latin typeface="Lato" panose="020F0502020204030203" pitchFamily="34" charset="77"/>
              </a:rPr>
              <a:t>Very simple circuit that can be extended to include more elements for real devices.</a:t>
            </a:r>
          </a:p>
        </p:txBody>
      </p:sp>
    </p:spTree>
    <p:extLst>
      <p:ext uri="{BB962C8B-B14F-4D97-AF65-F5344CB8AC3E}">
        <p14:creationId xmlns:p14="http://schemas.microsoft.com/office/powerpoint/2010/main" val="18756202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Model Setup Using the Terminal Feature</a:t>
            </a:r>
          </a:p>
        </p:txBody>
      </p:sp>
      <p:sp>
        <p:nvSpPr>
          <p:cNvPr id="5" name="Content Placeholder 4"/>
          <p:cNvSpPr>
            <a:spLocks noGrp="1"/>
          </p:cNvSpPr>
          <p:nvPr>
            <p:ph idx="1"/>
          </p:nvPr>
        </p:nvSpPr>
        <p:spPr/>
        <p:txBody>
          <a:bodyPr>
            <a:normAutofit/>
          </a:bodyPr>
          <a:lstStyle/>
          <a:p>
            <a:r>
              <a:rPr lang="en-US" dirty="0"/>
              <a:t>Connecting the transducer to the electrical circuit:</a:t>
            </a:r>
          </a:p>
          <a:p>
            <a:pPr lvl="1"/>
            <a:r>
              <a:rPr lang="en-US" dirty="0"/>
              <a:t>Add a Terminal node to the Electrostatics</a:t>
            </a:r>
            <a:r>
              <a:rPr lang="en-US" i="1" dirty="0"/>
              <a:t> </a:t>
            </a:r>
            <a:r>
              <a:rPr lang="en-US" dirty="0"/>
              <a:t>interface</a:t>
            </a:r>
            <a:r>
              <a:rPr lang="en-US" i="1" dirty="0"/>
              <a:t> </a:t>
            </a:r>
            <a:r>
              <a:rPr lang="en-US" dirty="0"/>
              <a:t>and set the </a:t>
            </a:r>
            <a:r>
              <a:rPr lang="en-US" b="1" dirty="0"/>
              <a:t>Terminal type</a:t>
            </a:r>
            <a:r>
              <a:rPr lang="en-US" dirty="0"/>
              <a:t> to </a:t>
            </a:r>
            <a:r>
              <a:rPr lang="en-US" b="1" dirty="0"/>
              <a:t>Circuit</a:t>
            </a:r>
          </a:p>
          <a:p>
            <a:pPr lvl="1"/>
            <a:r>
              <a:rPr lang="en-US" dirty="0"/>
              <a:t>On the boundary selection, add the boundary where the electrode is connected to the electrical circuit</a:t>
            </a:r>
          </a:p>
          <a:p>
            <a:pPr lvl="1"/>
            <a:r>
              <a:rPr lang="en-US" dirty="0"/>
              <a:t>Add a Ground node</a:t>
            </a:r>
            <a:r>
              <a:rPr lang="en-US" i="1" dirty="0"/>
              <a:t> </a:t>
            </a:r>
            <a:r>
              <a:rPr lang="en-US" dirty="0"/>
              <a:t>to the Electrostatics</a:t>
            </a:r>
            <a:r>
              <a:rPr lang="en-US" i="1" dirty="0"/>
              <a:t> </a:t>
            </a:r>
            <a:r>
              <a:rPr lang="en-US" dirty="0"/>
              <a:t>interface and apply it to the other electrode of the piezo device </a:t>
            </a:r>
          </a:p>
          <a:p>
            <a:pPr lvl="1"/>
            <a:r>
              <a:rPr lang="en-US" dirty="0"/>
              <a:t>Add an External I-Terminal node to the Electrical Circuit interface and set the </a:t>
            </a:r>
            <a:r>
              <a:rPr lang="en-US" b="1" dirty="0"/>
              <a:t>Electrical potential</a:t>
            </a:r>
            <a:r>
              <a:rPr lang="en-US" dirty="0"/>
              <a:t> of the external terminal to </a:t>
            </a:r>
            <a:r>
              <a:rPr lang="en-US" b="1" dirty="0"/>
              <a:t>Terminal voltage (</a:t>
            </a:r>
            <a:r>
              <a:rPr lang="en-US" b="1" i="1" dirty="0"/>
              <a:t>es/term1</a:t>
            </a:r>
            <a:r>
              <a:rPr lang="en-US" b="1" dirty="0"/>
              <a:t>)</a:t>
            </a:r>
          </a:p>
        </p:txBody>
      </p:sp>
    </p:spTree>
    <p:extLst>
      <p:ext uri="{BB962C8B-B14F-4D97-AF65-F5344CB8AC3E}">
        <p14:creationId xmlns:p14="http://schemas.microsoft.com/office/powerpoint/2010/main" val="28890690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B7769E20-7252-95A7-2D36-F68F0FFBB9FB}"/>
              </a:ext>
            </a:extLst>
          </p:cNvPr>
          <p:cNvSpPr>
            <a:spLocks noGrp="1"/>
          </p:cNvSpPr>
          <p:nvPr>
            <p:ph sz="half" idx="18"/>
          </p:nvPr>
        </p:nvSpPr>
        <p:spPr/>
        <p:txBody>
          <a:bodyPr/>
          <a:lstStyle/>
          <a:p>
            <a:r>
              <a:rPr lang="en-US" dirty="0"/>
              <a:t>Change </a:t>
            </a:r>
            <a:r>
              <a:rPr lang="en-US" b="1" dirty="0"/>
              <a:t>Method</a:t>
            </a:r>
            <a:r>
              <a:rPr lang="en-US" dirty="0"/>
              <a:t> to </a:t>
            </a:r>
            <a:r>
              <a:rPr lang="en-US" b="1" dirty="0"/>
              <a:t>Generalized alpha</a:t>
            </a:r>
          </a:p>
          <a:p>
            <a:r>
              <a:rPr lang="en-US" dirty="0"/>
              <a:t>Change </a:t>
            </a:r>
            <a:r>
              <a:rPr lang="en-US" b="1" dirty="0"/>
              <a:t>Steps taken by solver</a:t>
            </a:r>
            <a:r>
              <a:rPr lang="en-US" dirty="0"/>
              <a:t> to </a:t>
            </a:r>
            <a:r>
              <a:rPr lang="en-US" b="1" dirty="0"/>
              <a:t>Manual</a:t>
            </a:r>
          </a:p>
          <a:p>
            <a:endParaRPr lang="en-US" dirty="0"/>
          </a:p>
        </p:txBody>
      </p:sp>
      <p:sp>
        <p:nvSpPr>
          <p:cNvPr id="2" name="Content Placeholder 1">
            <a:extLst>
              <a:ext uri="{FF2B5EF4-FFF2-40B4-BE49-F238E27FC236}">
                <a16:creationId xmlns:a16="http://schemas.microsoft.com/office/drawing/2014/main" id="{F384B40E-9ABE-E276-A77C-ED070B22B160}"/>
              </a:ext>
            </a:extLst>
          </p:cNvPr>
          <p:cNvSpPr>
            <a:spLocks noGrp="1"/>
          </p:cNvSpPr>
          <p:nvPr>
            <p:ph sz="quarter" idx="17"/>
          </p:nvPr>
        </p:nvSpPr>
        <p:spPr/>
        <p:txBody>
          <a:bodyPr/>
          <a:lstStyle/>
          <a:p>
            <a:endParaRPr lang="en-US" dirty="0"/>
          </a:p>
        </p:txBody>
      </p:sp>
      <p:sp>
        <p:nvSpPr>
          <p:cNvPr id="4" name="Title 3"/>
          <p:cNvSpPr>
            <a:spLocks noGrp="1"/>
          </p:cNvSpPr>
          <p:nvPr>
            <p:ph type="title"/>
          </p:nvPr>
        </p:nvSpPr>
        <p:spPr/>
        <p:txBody>
          <a:bodyPr/>
          <a:lstStyle/>
          <a:p>
            <a:r>
              <a:rPr lang="en-US" altLang="da-DK" dirty="0"/>
              <a:t>Transient Solver Setup</a:t>
            </a:r>
            <a:endParaRPr lang="en-US" dirty="0"/>
          </a:p>
        </p:txBody>
      </p:sp>
      <p:pic>
        <p:nvPicPr>
          <p:cNvPr id="19" name="Picture 18">
            <a:extLst>
              <a:ext uri="{FF2B5EF4-FFF2-40B4-BE49-F238E27FC236}">
                <a16:creationId xmlns:a16="http://schemas.microsoft.com/office/drawing/2014/main" id="{843BA86A-FFCF-8B9D-1472-204823F3CE5A}"/>
              </a:ext>
            </a:extLst>
          </p:cNvPr>
          <p:cNvPicPr>
            <a:picLocks noChangeAspect="1"/>
          </p:cNvPicPr>
          <p:nvPr/>
        </p:nvPicPr>
        <p:blipFill>
          <a:blip r:embed="rId2"/>
          <a:stretch>
            <a:fillRect/>
          </a:stretch>
        </p:blipFill>
        <p:spPr>
          <a:xfrm>
            <a:off x="3271058" y="436766"/>
            <a:ext cx="9144000" cy="4968788"/>
          </a:xfrm>
          <a:prstGeom prst="rect">
            <a:avLst/>
          </a:prstGeom>
        </p:spPr>
      </p:pic>
    </p:spTree>
    <p:extLst>
      <p:ext uri="{BB962C8B-B14F-4D97-AF65-F5344CB8AC3E}">
        <p14:creationId xmlns:p14="http://schemas.microsoft.com/office/powerpoint/2010/main" val="925484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14">
            <a:extLst>
              <a:ext uri="{FF2B5EF4-FFF2-40B4-BE49-F238E27FC236}">
                <a16:creationId xmlns:a16="http://schemas.microsoft.com/office/drawing/2014/main" id="{E84763E3-C8BC-A85A-4FEA-415CF8A117C9}"/>
              </a:ext>
            </a:extLst>
          </p:cNvPr>
          <p:cNvSpPr>
            <a:spLocks noGrp="1"/>
          </p:cNvSpPr>
          <p:nvPr>
            <p:ph sz="quarter" idx="19"/>
          </p:nvPr>
        </p:nvSpPr>
        <p:spPr/>
        <p:txBody>
          <a:bodyPr/>
          <a:lstStyle/>
          <a:p>
            <a:r>
              <a:rPr lang="en-US" dirty="0"/>
              <a:t>Acoustic Pressure</a:t>
            </a:r>
          </a:p>
        </p:txBody>
      </p:sp>
      <p:sp>
        <p:nvSpPr>
          <p:cNvPr id="16" name="Content Placeholder 15">
            <a:extLst>
              <a:ext uri="{FF2B5EF4-FFF2-40B4-BE49-F238E27FC236}">
                <a16:creationId xmlns:a16="http://schemas.microsoft.com/office/drawing/2014/main" id="{BD3D33E8-989E-9696-B226-8EE3ADE2EB36}"/>
              </a:ext>
            </a:extLst>
          </p:cNvPr>
          <p:cNvSpPr>
            <a:spLocks noGrp="1"/>
          </p:cNvSpPr>
          <p:nvPr>
            <p:ph sz="quarter" idx="20"/>
          </p:nvPr>
        </p:nvSpPr>
        <p:spPr/>
        <p:txBody>
          <a:bodyPr/>
          <a:lstStyle/>
          <a:p>
            <a:r>
              <a:rPr lang="en-US" dirty="0"/>
              <a:t>Pulse and two echoes</a:t>
            </a:r>
          </a:p>
        </p:txBody>
      </p:sp>
      <p:sp>
        <p:nvSpPr>
          <p:cNvPr id="14" name="Text Placeholder 13">
            <a:extLst>
              <a:ext uri="{FF2B5EF4-FFF2-40B4-BE49-F238E27FC236}">
                <a16:creationId xmlns:a16="http://schemas.microsoft.com/office/drawing/2014/main" id="{0F88AADB-5A0D-4C05-5FEA-B08E86BD2302}"/>
              </a:ext>
            </a:extLst>
          </p:cNvPr>
          <p:cNvSpPr>
            <a:spLocks noGrp="1"/>
          </p:cNvSpPr>
          <p:nvPr>
            <p:ph type="body" sz="quarter" idx="12"/>
          </p:nvPr>
        </p:nvSpPr>
        <p:spPr/>
        <p:txBody>
          <a:bodyPr>
            <a:normAutofit fontScale="92500" lnSpcReduction="20000"/>
          </a:bodyPr>
          <a:lstStyle/>
          <a:p>
            <a:pPr algn="l"/>
            <a:r>
              <a:rPr lang="en-US" dirty="0"/>
              <a:t>A plot of the acoustic pressure at the center point of the top surface of the transducer</a:t>
            </a:r>
          </a:p>
        </p:txBody>
      </p:sp>
      <p:sp>
        <p:nvSpPr>
          <p:cNvPr id="18" name="Content Placeholder 17">
            <a:extLst>
              <a:ext uri="{FF2B5EF4-FFF2-40B4-BE49-F238E27FC236}">
                <a16:creationId xmlns:a16="http://schemas.microsoft.com/office/drawing/2014/main" id="{D114CB88-D722-CC14-F164-87E205DB50E3}"/>
              </a:ext>
            </a:extLst>
          </p:cNvPr>
          <p:cNvSpPr>
            <a:spLocks noGrp="1"/>
          </p:cNvSpPr>
          <p:nvPr>
            <p:ph sz="quarter" idx="30"/>
          </p:nvPr>
        </p:nvSpPr>
        <p:spPr/>
        <p:txBody>
          <a:bodyPr/>
          <a:lstStyle/>
          <a:p>
            <a:r>
              <a:rPr lang="en-US" dirty="0"/>
              <a:t>RESULTS</a:t>
            </a:r>
          </a:p>
        </p:txBody>
      </p:sp>
      <p:sp>
        <p:nvSpPr>
          <p:cNvPr id="6" name="TextBox 5"/>
          <p:cNvSpPr txBox="1"/>
          <p:nvPr/>
        </p:nvSpPr>
        <p:spPr>
          <a:xfrm>
            <a:off x="5410200" y="2266951"/>
            <a:ext cx="816249" cy="276999"/>
          </a:xfrm>
          <a:prstGeom prst="rect">
            <a:avLst/>
          </a:prstGeom>
          <a:noFill/>
        </p:spPr>
        <p:txBody>
          <a:bodyPr wrap="none" rtlCol="0">
            <a:spAutoFit/>
          </a:bodyPr>
          <a:lstStyle/>
          <a:p>
            <a:r>
              <a:rPr lang="en-US" sz="1200" dirty="0">
                <a:latin typeface="Lato Light" panose="020F0302020204030203" charset="0"/>
              </a:rPr>
              <a:t>first echo</a:t>
            </a:r>
          </a:p>
        </p:txBody>
      </p:sp>
      <p:sp>
        <p:nvSpPr>
          <p:cNvPr id="9" name="TextBox 8"/>
          <p:cNvSpPr txBox="1"/>
          <p:nvPr/>
        </p:nvSpPr>
        <p:spPr>
          <a:xfrm>
            <a:off x="6781800" y="2266950"/>
            <a:ext cx="1013419" cy="276999"/>
          </a:xfrm>
          <a:prstGeom prst="rect">
            <a:avLst/>
          </a:prstGeom>
          <a:noFill/>
        </p:spPr>
        <p:txBody>
          <a:bodyPr wrap="none" rtlCol="0">
            <a:spAutoFit/>
          </a:bodyPr>
          <a:lstStyle/>
          <a:p>
            <a:r>
              <a:rPr lang="en-US" sz="1200" dirty="0">
                <a:latin typeface="Lato Light" panose="020F0302020204030203" charset="0"/>
              </a:rPr>
              <a:t>second echo</a:t>
            </a:r>
          </a:p>
        </p:txBody>
      </p:sp>
      <p:pic>
        <p:nvPicPr>
          <p:cNvPr id="31" name="Content Placeholder 30">
            <a:extLst>
              <a:ext uri="{FF2B5EF4-FFF2-40B4-BE49-F238E27FC236}">
                <a16:creationId xmlns:a16="http://schemas.microsoft.com/office/drawing/2014/main" id="{D5F3C130-2FDE-122E-61DF-75D0418E1B6C}"/>
              </a:ext>
            </a:extLst>
          </p:cNvPr>
          <p:cNvPicPr>
            <a:picLocks noGrp="1" noChangeAspect="1"/>
          </p:cNvPicPr>
          <p:nvPr>
            <p:ph sz="quarter" idx="29"/>
          </p:nvPr>
        </p:nvPicPr>
        <p:blipFill>
          <a:blip r:embed="rId2"/>
          <a:stretch>
            <a:fillRect/>
          </a:stretch>
        </p:blipFill>
        <p:spPr>
          <a:xfrm>
            <a:off x="3352800" y="1471683"/>
            <a:ext cx="5267624" cy="2963038"/>
          </a:xfrm>
        </p:spPr>
      </p:pic>
    </p:spTree>
    <p:extLst>
      <p:ext uri="{BB962C8B-B14F-4D97-AF65-F5344CB8AC3E}">
        <p14:creationId xmlns:p14="http://schemas.microsoft.com/office/powerpoint/2010/main" val="37253780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Placeholder 27">
            <a:extLst>
              <a:ext uri="{FF2B5EF4-FFF2-40B4-BE49-F238E27FC236}">
                <a16:creationId xmlns:a16="http://schemas.microsoft.com/office/drawing/2014/main" id="{7746F2A0-4811-6CC1-62F6-380EBCB64126}"/>
              </a:ext>
            </a:extLst>
          </p:cNvPr>
          <p:cNvSpPr>
            <a:spLocks noGrp="1"/>
          </p:cNvSpPr>
          <p:nvPr>
            <p:ph type="body" idx="1"/>
          </p:nvPr>
        </p:nvSpPr>
        <p:spPr/>
        <p:txBody>
          <a:bodyPr/>
          <a:lstStyle/>
          <a:p>
            <a:r>
              <a:rPr lang="en-US" dirty="0"/>
              <a:t>Transmitted and received signals</a:t>
            </a:r>
          </a:p>
        </p:txBody>
      </p:sp>
      <p:pic>
        <p:nvPicPr>
          <p:cNvPr id="22" name="Content Placeholder 21">
            <a:extLst>
              <a:ext uri="{FF2B5EF4-FFF2-40B4-BE49-F238E27FC236}">
                <a16:creationId xmlns:a16="http://schemas.microsoft.com/office/drawing/2014/main" id="{B308457D-3EA5-EB76-68AE-FD1A93B9FE2A}"/>
              </a:ext>
            </a:extLst>
          </p:cNvPr>
          <p:cNvPicPr>
            <a:picLocks noGrp="1" noChangeAspect="1"/>
          </p:cNvPicPr>
          <p:nvPr>
            <p:ph sz="half" idx="2"/>
          </p:nvPr>
        </p:nvPicPr>
        <p:blipFill>
          <a:blip r:embed="rId3"/>
          <a:stretch>
            <a:fillRect/>
          </a:stretch>
        </p:blipFill>
        <p:spPr>
          <a:xfrm>
            <a:off x="458788" y="2387501"/>
            <a:ext cx="4041775" cy="2273498"/>
          </a:xfrm>
        </p:spPr>
      </p:pic>
      <p:sp>
        <p:nvSpPr>
          <p:cNvPr id="29" name="Text Placeholder 28">
            <a:extLst>
              <a:ext uri="{FF2B5EF4-FFF2-40B4-BE49-F238E27FC236}">
                <a16:creationId xmlns:a16="http://schemas.microsoft.com/office/drawing/2014/main" id="{A1A03CA5-2EB1-F701-5179-A10D2D3BF112}"/>
              </a:ext>
            </a:extLst>
          </p:cNvPr>
          <p:cNvSpPr>
            <a:spLocks noGrp="1"/>
          </p:cNvSpPr>
          <p:nvPr>
            <p:ph type="body" sz="quarter" idx="3"/>
          </p:nvPr>
        </p:nvSpPr>
        <p:spPr/>
        <p:txBody>
          <a:bodyPr/>
          <a:lstStyle/>
          <a:p>
            <a:r>
              <a:rPr lang="en-US" dirty="0"/>
              <a:t>Zoomed-in received signals</a:t>
            </a:r>
          </a:p>
        </p:txBody>
      </p:sp>
      <p:pic>
        <p:nvPicPr>
          <p:cNvPr id="24" name="Content Placeholder 23">
            <a:extLst>
              <a:ext uri="{FF2B5EF4-FFF2-40B4-BE49-F238E27FC236}">
                <a16:creationId xmlns:a16="http://schemas.microsoft.com/office/drawing/2014/main" id="{6CECC947-92A2-63E4-616C-585EFC6D1056}"/>
              </a:ext>
            </a:extLst>
          </p:cNvPr>
          <p:cNvPicPr>
            <a:picLocks noGrp="1" noChangeAspect="1"/>
          </p:cNvPicPr>
          <p:nvPr>
            <p:ph sz="quarter" idx="4"/>
          </p:nvPr>
        </p:nvPicPr>
        <p:blipFill>
          <a:blip r:embed="rId4"/>
          <a:stretch>
            <a:fillRect/>
          </a:stretch>
        </p:blipFill>
        <p:spPr>
          <a:xfrm>
            <a:off x="4719638" y="2387055"/>
            <a:ext cx="4043362" cy="2274390"/>
          </a:xfrm>
        </p:spPr>
      </p:pic>
      <p:sp>
        <p:nvSpPr>
          <p:cNvPr id="2" name="Title 1"/>
          <p:cNvSpPr>
            <a:spLocks noGrp="1"/>
          </p:cNvSpPr>
          <p:nvPr>
            <p:ph type="title"/>
          </p:nvPr>
        </p:nvSpPr>
        <p:spPr/>
        <p:txBody>
          <a:bodyPr/>
          <a:lstStyle/>
          <a:p>
            <a:r>
              <a:rPr lang="en-US" dirty="0"/>
              <a:t>Results: Signals at the Terminal</a:t>
            </a:r>
          </a:p>
        </p:txBody>
      </p:sp>
      <p:sp>
        <p:nvSpPr>
          <p:cNvPr id="3" name="Rectangle 2">
            <a:extLst>
              <a:ext uri="{FF2B5EF4-FFF2-40B4-BE49-F238E27FC236}">
                <a16:creationId xmlns:a16="http://schemas.microsoft.com/office/drawing/2014/main" id="{AE95DA63-FE81-4127-9B8A-942B0EADC86E}"/>
              </a:ext>
            </a:extLst>
          </p:cNvPr>
          <p:cNvSpPr/>
          <p:nvPr/>
        </p:nvSpPr>
        <p:spPr>
          <a:xfrm>
            <a:off x="2057400" y="3329285"/>
            <a:ext cx="2057400" cy="461665"/>
          </a:xfrm>
          <a:prstGeom prst="rect">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cxnSp>
        <p:nvCxnSpPr>
          <p:cNvPr id="9" name="Elbow Connector 8"/>
          <p:cNvCxnSpPr>
            <a:cxnSpLocks/>
          </p:cNvCxnSpPr>
          <p:nvPr/>
        </p:nvCxnSpPr>
        <p:spPr>
          <a:xfrm flipV="1">
            <a:off x="3124200" y="3015686"/>
            <a:ext cx="2133600" cy="313599"/>
          </a:xfrm>
          <a:prstGeom prst="bentConnector3">
            <a:avLst>
              <a:gd name="adj1" fmla="val -2926"/>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9028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C0214A9-1848-9643-8BEB-15932D800E53}"/>
              </a:ext>
            </a:extLst>
          </p:cNvPr>
          <p:cNvSpPr>
            <a:spLocks noGrp="1"/>
          </p:cNvSpPr>
          <p:nvPr>
            <p:ph idx="1"/>
          </p:nvPr>
        </p:nvSpPr>
        <p:spPr>
          <a:xfrm>
            <a:off x="381000" y="4469785"/>
            <a:ext cx="2133600" cy="923925"/>
          </a:xfrm>
        </p:spPr>
        <p:txBody>
          <a:bodyPr/>
          <a:lstStyle/>
          <a:p>
            <a:r>
              <a:rPr lang="en-US" dirty="0" err="1"/>
              <a:t>comsol.com</a:t>
            </a:r>
            <a:endParaRPr lang="en-US" dirty="0"/>
          </a:p>
        </p:txBody>
      </p:sp>
    </p:spTree>
    <p:extLst>
      <p:ext uri="{BB962C8B-B14F-4D97-AF65-F5344CB8AC3E}">
        <p14:creationId xmlns:p14="http://schemas.microsoft.com/office/powerpoint/2010/main" val="2263884330"/>
      </p:ext>
    </p:extLst>
  </p:cSld>
  <p:clrMapOvr>
    <a:masterClrMapping/>
  </p:clrMapOvr>
</p:sld>
</file>

<file path=ppt/theme/theme1.xml><?xml version="1.0" encoding="utf-8"?>
<a:theme xmlns:a="http://schemas.openxmlformats.org/drawingml/2006/main" name="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2.xml><?xml version="1.0" encoding="utf-8"?>
<a:theme xmlns:a="http://schemas.openxmlformats.org/drawingml/2006/main" name="1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52912BFE-7B6F-124A-9C24-F24CF1F92020}" vid="{842B0FB5-7D74-1443-A34A-FB4C06755760}"/>
    </a:ext>
  </a:extLst>
</a:theme>
</file>

<file path=ppt/theme/theme3.xml><?xml version="1.0" encoding="utf-8"?>
<a:theme xmlns:a="http://schemas.openxmlformats.org/drawingml/2006/main" name="2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8E29D863-DF97-3E47-B1DC-1103F64FD026}" vid="{1EBBC8DE-E8C0-5247-AF5D-C513D455AAA4}"/>
    </a:ext>
  </a:extLst>
</a:theme>
</file>

<file path=ppt/theme/theme4.xml><?xml version="1.0" encoding="utf-8"?>
<a:theme xmlns:a="http://schemas.openxmlformats.org/drawingml/2006/main" name="3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D1719C8D-E6CC-8C4C-9577-B8D6C52497CD}" vid="{C7532908-2085-F44A-A8FC-BE09920E98E1}"/>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comsol-slide-template-NEW</Template>
  <TotalTime>8623</TotalTime>
  <Words>410</Words>
  <Application>Microsoft Office PowerPoint</Application>
  <PresentationFormat>On-screen Show (16:9)</PresentationFormat>
  <Paragraphs>59</Paragraphs>
  <Slides>9</Slides>
  <Notes>3</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9</vt:i4>
      </vt:variant>
    </vt:vector>
  </HeadingPairs>
  <TitlesOfParts>
    <vt:vector size="18" baseType="lpstr">
      <vt:lpstr>Lato Black</vt:lpstr>
      <vt:lpstr>Arial</vt:lpstr>
      <vt:lpstr>Lato Light</vt:lpstr>
      <vt:lpstr>Lato</vt:lpstr>
      <vt:lpstr>Wingdings</vt:lpstr>
      <vt:lpstr>comsol-slide-template-NEW</vt:lpstr>
      <vt:lpstr>1_comsol-slide-template-NEW</vt:lpstr>
      <vt:lpstr>2_comsol-slide-template-NEW</vt:lpstr>
      <vt:lpstr>3_comsol-slide-template-NEW</vt:lpstr>
      <vt:lpstr>Modeling Piezoelectric Devices as Both Transmitters and Receivers</vt:lpstr>
      <vt:lpstr>Application Background</vt:lpstr>
      <vt:lpstr>Model Setup</vt:lpstr>
      <vt:lpstr>Model Setup Using the Terminal Feature</vt:lpstr>
      <vt:lpstr>Model Setup Using the Terminal Feature</vt:lpstr>
      <vt:lpstr>Transient Solver Setup</vt:lpstr>
      <vt:lpstr>PowerPoint Presentation</vt:lpstr>
      <vt:lpstr>Results: Signals at the Terminal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dc:title>
  <dc:creator>Microsoft Office User</dc:creator>
  <cp:lastModifiedBy>Kirill Shaposhnikov</cp:lastModifiedBy>
  <cp:revision>100</cp:revision>
  <dcterms:created xsi:type="dcterms:W3CDTF">2019-11-14T21:25:40Z</dcterms:created>
  <dcterms:modified xsi:type="dcterms:W3CDTF">2024-10-07T08:47:46Z</dcterms:modified>
</cp:coreProperties>
</file>