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38" r:id="rId2"/>
  </p:sldMasterIdLst>
  <p:notesMasterIdLst>
    <p:notesMasterId r:id="rId11"/>
  </p:notesMasterIdLst>
  <p:handoutMasterIdLst>
    <p:handoutMasterId r:id="rId12"/>
  </p:handoutMasterIdLst>
  <p:sldIdLst>
    <p:sldId id="473" r:id="rId3"/>
    <p:sldId id="464" r:id="rId4"/>
    <p:sldId id="471" r:id="rId5"/>
    <p:sldId id="466" r:id="rId6"/>
    <p:sldId id="465" r:id="rId7"/>
    <p:sldId id="467" r:id="rId8"/>
    <p:sldId id="472" r:id="rId9"/>
    <p:sldId id="469" r:id="rId10"/>
  </p:sldIdLst>
  <p:sldSz cx="9144000" cy="5143500" type="screen16x9"/>
  <p:notesSz cx="6858000" cy="9144000"/>
  <p:embeddedFontLst>
    <p:embeddedFont>
      <p:font typeface="Cambria Math" panose="02040503050406030204" pitchFamily="18" charset="0"/>
      <p:regular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BE620E4-E1F9-4A36-BBD8-D6262790B3CC}">
          <p14:sldIdLst>
            <p14:sldId id="473"/>
          </p14:sldIdLst>
        </p14:section>
        <p14:section name="Background" id="{D93B7B29-E35D-4651-8233-B00834E89D2F}">
          <p14:sldIdLst>
            <p14:sldId id="464"/>
          </p14:sldIdLst>
        </p14:section>
        <p14:section name="Model Definition" id="{3FBF68EE-90EF-4A68-BC3D-59602AE64103}">
          <p14:sldIdLst>
            <p14:sldId id="471"/>
            <p14:sldId id="466"/>
            <p14:sldId id="465"/>
            <p14:sldId id="467"/>
            <p14:sldId id="472"/>
          </p14:sldIdLst>
        </p14:section>
        <p14:section name="Results" id="{9E8F3C57-08CE-4FF6-8D6F-20C2D452BEBC}">
          <p14:sldIdLst>
            <p14:sldId id="46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46" autoAdjust="0"/>
    <p:restoredTop sz="93001" autoAdjust="0"/>
  </p:normalViewPr>
  <p:slideViewPr>
    <p:cSldViewPr>
      <p:cViewPr>
        <p:scale>
          <a:sx n="100" d="100"/>
          <a:sy n="100" d="100"/>
        </p:scale>
        <p:origin x="1596" y="654"/>
      </p:cViewPr>
      <p:guideLst>
        <p:guide orient="horz" pos="1620"/>
        <p:guide pos="2880"/>
      </p:guideLst>
    </p:cSldViewPr>
  </p:slideViewPr>
  <p:outlineViewPr>
    <p:cViewPr>
      <p:scale>
        <a:sx n="33" d="100"/>
        <a:sy n="33" d="100"/>
      </p:scale>
      <p:origin x="0" y="-74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10/7/2024</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10/7/2024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320786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36033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0" name="Rectangle 9">
            <a:extLst>
              <a:ext uri="{FF2B5EF4-FFF2-40B4-BE49-F238E27FC236}">
                <a16:creationId xmlns:a16="http://schemas.microsoft.com/office/drawing/2014/main" id="{4EC76DDD-A1DB-E156-7175-1AE25400104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83F9CC-9A58-93F0-24FA-3C52F1335E91}"/>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94231164-F578-6F56-2721-02C4508745D7}"/>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4" name="Picture 13">
            <a:extLst>
              <a:ext uri="{FF2B5EF4-FFF2-40B4-BE49-F238E27FC236}">
                <a16:creationId xmlns:a16="http://schemas.microsoft.com/office/drawing/2014/main" id="{79F42E42-DC5A-C325-2333-5A1B05DAD12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2478360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C73E5994-8AFE-EDFB-29B4-268D914CA501}"/>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62F4377-2B96-CDB6-61DA-A1A2C4EC0872}"/>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329744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B2450BA1-98D6-BE77-7C36-63D0F3B84069}"/>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B3C7111-35ED-8466-59F2-DE118177A0F3}"/>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510180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ED1BDAC3-4A67-D9BB-E1A0-2B7FCE1551B5}"/>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5994879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4F436C9B-E93C-7F2E-4A8D-0E3E75D2F7E9}"/>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8B95AA1-FDAC-B512-C1CD-C0AB1D04C0E0}"/>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219A8F1-24C6-B868-0E71-2D96F19B25AE}"/>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F3AD9333-2E6E-F47C-368B-B205B9799A7C}"/>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743C4FB4-A832-6737-42A6-9A17A2FC1B53}"/>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0146839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80426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913819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E58C2635-3379-972D-6AF8-478D68A788A6}"/>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00451183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EE97CCB4-4A7F-D13F-AA41-C3C18119E03D}"/>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17B356B-4ACF-7C88-6C33-50C4504B8943}"/>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BE6A1D1-C545-DE43-FF44-31A2DA96E3EA}"/>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FBC9FD28-F347-943B-60A1-E682EBF41F16}"/>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a:extLst>
              <a:ext uri="{FF2B5EF4-FFF2-40B4-BE49-F238E27FC236}">
                <a16:creationId xmlns:a16="http://schemas.microsoft.com/office/drawing/2014/main" id="{F3523121-417E-5941-FA48-5C9E062D4100}"/>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30" name="Picture 29">
            <a:extLst>
              <a:ext uri="{FF2B5EF4-FFF2-40B4-BE49-F238E27FC236}">
                <a16:creationId xmlns:a16="http://schemas.microsoft.com/office/drawing/2014/main" id="{3800F5D1-5FD3-480C-87B4-958C077D9B0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0148761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34474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FAE59800-C66C-DEE1-CE9E-7B57722B0284}"/>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423659410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808E8D8B-21F6-A118-0413-90EE2628D24B}"/>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9" name="Picture 18">
            <a:extLst>
              <a:ext uri="{FF2B5EF4-FFF2-40B4-BE49-F238E27FC236}">
                <a16:creationId xmlns:a16="http://schemas.microsoft.com/office/drawing/2014/main" id="{7BEAA185-4375-619B-CABB-3BF7E33EB76B}"/>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A3BABC48-8715-AB73-9141-0B483338F00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7505772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2AADBAA6-C189-C319-FC53-1D98318EC474}"/>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62661396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2E44374C-C90F-A9B8-C2A5-B08A87410840}"/>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3216154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DA147700-6BD3-49F1-ACA6-4ED0A775554D}"/>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7312552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7D5EFB3F-E3F2-BF35-DF66-5EA2BD74190F}"/>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6218066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F779FC5D-14FE-8558-301F-E30EB365AEA8}"/>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798373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07A5C1C8-F579-BED0-3A26-5B174DACD83D}"/>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8956516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936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3614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694671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1EC3A5A2-72D5-8131-DD5C-A40BC54C19CB}"/>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98857807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58CA136C-D8E0-0D20-4F8D-4CEF3FAE0405}"/>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EAE68D79-6E7D-89EE-6D56-C6470E583DE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4063700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392B1B5-F9E5-234E-BBD7-580E098F1B6B}"/>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D6C8749-58E7-BD22-E213-3FA10DA17454}"/>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733143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F4C27F15-4F94-7BC7-7E15-595E990241A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504CABC-6028-F800-1DB9-EEDCCD1E9C1E}"/>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7436894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6F6A0A28-6243-DDD4-8611-4857C4C20F36}"/>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8ADDD66B-ED9B-5962-9C86-1CA5506F0B8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25591205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83929D22-4906-B8F6-B668-024C48CE746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F3E018D-1AED-4766-64A2-067595F4C41A}"/>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41538891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pic>
        <p:nvPicPr>
          <p:cNvPr id="5" name="Picture 4">
            <a:extLst>
              <a:ext uri="{FF2B5EF4-FFF2-40B4-BE49-F238E27FC236}">
                <a16:creationId xmlns:a16="http://schemas.microsoft.com/office/drawing/2014/main" id="{B054D4CA-7384-0E6B-815A-338B7FBB119F}"/>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E8F50FC1-2538-B333-76E1-62964811CA37}"/>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F0B759D5-03E0-9DD8-3D97-AFE6FF9512B3}"/>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160319244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0768916-8751-CF26-275A-974B9D305B6E}"/>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4804121A-C79E-2411-B126-9BD8392FE87D}"/>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7BD52D1-F07B-E10C-53FF-E45130E2772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C5F9ECE3-DBF0-0CE5-8AEC-C1E930288569}"/>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4" name="Rectangle 13">
            <a:hlinkClick r:id="rId4"/>
            <a:extLst>
              <a:ext uri="{FF2B5EF4-FFF2-40B4-BE49-F238E27FC236}">
                <a16:creationId xmlns:a16="http://schemas.microsoft.com/office/drawing/2014/main" id="{C10EABE4-93BD-5464-815D-FC3ADFC9F97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5" name="Rectangle 14">
            <a:hlinkClick r:id="rId5"/>
            <a:extLst>
              <a:ext uri="{FF2B5EF4-FFF2-40B4-BE49-F238E27FC236}">
                <a16:creationId xmlns:a16="http://schemas.microsoft.com/office/drawing/2014/main" id="{9EFCA01C-F511-4CF7-17EE-D28E14C80D72}"/>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6"/>
            <a:extLst>
              <a:ext uri="{FF2B5EF4-FFF2-40B4-BE49-F238E27FC236}">
                <a16:creationId xmlns:a16="http://schemas.microsoft.com/office/drawing/2014/main" id="{4CA502D5-C744-2AB6-5F4D-A17751EBF7C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hlinkClick r:id="rId7"/>
            <a:extLst>
              <a:ext uri="{FF2B5EF4-FFF2-40B4-BE49-F238E27FC236}">
                <a16:creationId xmlns:a16="http://schemas.microsoft.com/office/drawing/2014/main" id="{ECCDB6B6-D2D9-A0ED-EF33-41A5FE49D02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7269596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FDD6CE8D-A38D-3560-D948-70B6314DA2E1}"/>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7F368E89-8F40-3DC5-5C53-5623D6CE9A1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6339FF7D-A50F-DF56-F30F-3A0F4D7572F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7" name="Rectangle 16">
            <a:hlinkClick r:id="rId4"/>
            <a:extLst>
              <a:ext uri="{FF2B5EF4-FFF2-40B4-BE49-F238E27FC236}">
                <a16:creationId xmlns:a16="http://schemas.microsoft.com/office/drawing/2014/main" id="{14D5A0CD-7417-E263-0CBB-D0E1F459A66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8" name="Rectangle 17">
            <a:hlinkClick r:id="rId5"/>
            <a:extLst>
              <a:ext uri="{FF2B5EF4-FFF2-40B4-BE49-F238E27FC236}">
                <a16:creationId xmlns:a16="http://schemas.microsoft.com/office/drawing/2014/main" id="{2DEA1B9C-E7DC-330C-128A-ED3B133D8989}"/>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6"/>
            <a:extLst>
              <a:ext uri="{FF2B5EF4-FFF2-40B4-BE49-F238E27FC236}">
                <a16:creationId xmlns:a16="http://schemas.microsoft.com/office/drawing/2014/main" id="{D7F71AA2-B37B-4F23-CD69-080FCDC77EE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95806AF5-0AA0-5B1B-C162-30B872B5EFC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7"/>
            <a:extLst>
              <a:ext uri="{FF2B5EF4-FFF2-40B4-BE49-F238E27FC236}">
                <a16:creationId xmlns:a16="http://schemas.microsoft.com/office/drawing/2014/main" id="{383558F0-C1F4-11EF-42D1-ACE221904508}"/>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8"/>
            <a:extLst>
              <a:ext uri="{FF2B5EF4-FFF2-40B4-BE49-F238E27FC236}">
                <a16:creationId xmlns:a16="http://schemas.microsoft.com/office/drawing/2014/main" id="{41DF9B25-E2F6-EC54-2CA9-54C0EDBF91D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9"/>
            <a:extLst>
              <a:ext uri="{FF2B5EF4-FFF2-40B4-BE49-F238E27FC236}">
                <a16:creationId xmlns:a16="http://schemas.microsoft.com/office/drawing/2014/main" id="{0EC3A19D-D56B-9A58-06A4-4E3DAA55DE3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hlinkClick r:id="rId5"/>
            <a:extLst>
              <a:ext uri="{FF2B5EF4-FFF2-40B4-BE49-F238E27FC236}">
                <a16:creationId xmlns:a16="http://schemas.microsoft.com/office/drawing/2014/main" id="{951CB479-3A0E-6C3F-331A-80FB5849C26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87418A0-A4D8-85D7-8BDD-2F62885323C4}"/>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58357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1207508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80961723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5211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1684"/>
            <a:ext cx="9144000" cy="199181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9797267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0607"/>
            <a:ext cx="9144000" cy="199289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39310"/>
            <a:ext cx="2528517" cy="730613"/>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60017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3351712"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3351712" y="3539309"/>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233933"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233933" y="3539308"/>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3351712"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233933"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7564600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6336923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22896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64403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3028950"/>
            <a:ext cx="2417762" cy="1676400"/>
          </a:xfrm>
          <a:prstGeom prst="rect">
            <a:avLst/>
          </a:prstGeom>
        </p:spPr>
        <p:txBody>
          <a:bodyPr>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0338044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451227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14654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642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71063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14C88F9-9292-8232-A843-095168CB2596}"/>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587131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251515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6716904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2683DD0B-D9C2-9CCE-BFC8-20A622170F30}"/>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12259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969368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226669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615478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237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0FBB5F35-8D23-EA56-9101-5694E5289798}"/>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71258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DE11A7C0-7177-25CA-A2FC-8BA1483DA728}"/>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04940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20499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
        <p:nvSpPr>
          <p:cNvPr id="7" name="Rectangle 6">
            <a:extLst>
              <a:ext uri="{FF2B5EF4-FFF2-40B4-BE49-F238E27FC236}">
                <a16:creationId xmlns:a16="http://schemas.microsoft.com/office/drawing/2014/main" id="{D745272D-2F5B-35DD-806F-71C6B63BA708}"/>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BEA79F85-50B1-89BA-A69F-8741C28A4BB8}"/>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3" name="Picture 12">
            <a:extLst>
              <a:ext uri="{FF2B5EF4-FFF2-40B4-BE49-F238E27FC236}">
                <a16:creationId xmlns:a16="http://schemas.microsoft.com/office/drawing/2014/main" id="{F143CEEF-A614-766C-ACE3-1ECB8C26EDD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171450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BDE1DE68-6B8D-342A-6C47-0FE0CC9E32B4}"/>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45536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672722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F7541439-5F81-CBEA-BC1F-032BE84832D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857239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CBCBB652-F6DD-0AFD-6620-04ADF508E0A3}"/>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8704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837A29B4-8CB6-3327-602C-A4F6D8DF73CB}"/>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12283126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173EA26E-6738-A4AD-4511-550701D34B71}"/>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487D211-02DD-9959-B77A-2AEA97028C47}"/>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4243055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4B0CF8D6-0509-4D73-4731-6FFEB664A22E}"/>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15285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1D939A17-6549-85C1-5C12-AEAF4D32ACF4}"/>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2034194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4D4B6859-77D4-1A66-725D-79952129BF79}"/>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CF594C8C-C375-FC35-A169-E13C3006A2B2}"/>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72CA2CEF-412B-CED5-547B-8C056A5D8F56}"/>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2097866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E499F952-E516-AFDF-791D-6F5DEB9DE46A}"/>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265620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AD092BF3-C0CD-9213-96B8-EC44785D268F}"/>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398851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3C46A322-3335-64B9-EAFA-EC28EF06E28D}"/>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05145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44F9C521-C12A-EAEE-E581-924F9D1D0FC0}"/>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959075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1CEE2FA3-3243-825A-AE05-6581FB942DAF}"/>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071124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9FC1BCBE-7C21-EDA6-B511-23C9EEA7BD27}"/>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AEC09EFC-DA90-262A-3F82-9A8B7A9866B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2E701DDD-401D-209D-8694-85C9B25D7000}"/>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28052111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1AE8348C-EAB7-09BD-67D6-2E91935A90B1}"/>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255E56E-FD26-CD3F-F1B9-2C04A5E16516}"/>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a:extLst>
              <a:ext uri="{FF2B5EF4-FFF2-40B4-BE49-F238E27FC236}">
                <a16:creationId xmlns:a16="http://schemas.microsoft.com/office/drawing/2014/main" id="{1B273370-8FA9-1D1A-8358-9789D96D694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E9002A07-8A31-465A-0422-C5B4D6686F69}"/>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51771030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715A2262-A84A-C983-B84F-A455B909DE4D}"/>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9CACA59-D012-DB21-DB7C-555FA3EF5B46}"/>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24" name="Picture 23">
            <a:extLst>
              <a:ext uri="{FF2B5EF4-FFF2-40B4-BE49-F238E27FC236}">
                <a16:creationId xmlns:a16="http://schemas.microsoft.com/office/drawing/2014/main" id="{354742D1-256A-BC83-B426-5560DB49641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7FB514B3-03E3-B9E3-48AE-99830FFF8068}"/>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87429737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2.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5.xml"/><Relationship Id="rId21" Type="http://schemas.openxmlformats.org/officeDocument/2006/relationships/slideLayout" Target="../slideLayouts/slideLayout90.xml"/><Relationship Id="rId34" Type="http://schemas.openxmlformats.org/officeDocument/2006/relationships/slideLayout" Target="../slideLayouts/slideLayout103.xml"/><Relationship Id="rId42" Type="http://schemas.openxmlformats.org/officeDocument/2006/relationships/slideLayout" Target="../slideLayouts/slideLayout111.xml"/><Relationship Id="rId47" Type="http://schemas.openxmlformats.org/officeDocument/2006/relationships/slideLayout" Target="../slideLayouts/slideLayout116.xml"/><Relationship Id="rId50" Type="http://schemas.openxmlformats.org/officeDocument/2006/relationships/slideLayout" Target="../slideLayouts/slideLayout119.xml"/><Relationship Id="rId55" Type="http://schemas.openxmlformats.org/officeDocument/2006/relationships/slideLayout" Target="../slideLayouts/slideLayout124.xml"/><Relationship Id="rId63" Type="http://schemas.openxmlformats.org/officeDocument/2006/relationships/slideLayout" Target="../slideLayouts/slideLayout13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9" Type="http://schemas.openxmlformats.org/officeDocument/2006/relationships/slideLayout" Target="../slideLayouts/slideLayout98.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32" Type="http://schemas.openxmlformats.org/officeDocument/2006/relationships/slideLayout" Target="../slideLayouts/slideLayout101.xml"/><Relationship Id="rId37" Type="http://schemas.openxmlformats.org/officeDocument/2006/relationships/slideLayout" Target="../slideLayouts/slideLayout106.xml"/><Relationship Id="rId40" Type="http://schemas.openxmlformats.org/officeDocument/2006/relationships/slideLayout" Target="../slideLayouts/slideLayout109.xml"/><Relationship Id="rId45" Type="http://schemas.openxmlformats.org/officeDocument/2006/relationships/slideLayout" Target="../slideLayouts/slideLayout114.xml"/><Relationship Id="rId53" Type="http://schemas.openxmlformats.org/officeDocument/2006/relationships/slideLayout" Target="../slideLayouts/slideLayout122.xml"/><Relationship Id="rId58" Type="http://schemas.openxmlformats.org/officeDocument/2006/relationships/slideLayout" Target="../slideLayouts/slideLayout127.xml"/><Relationship Id="rId66" Type="http://schemas.openxmlformats.org/officeDocument/2006/relationships/image" Target="../media/image2.emf"/><Relationship Id="rId5" Type="http://schemas.openxmlformats.org/officeDocument/2006/relationships/slideLayout" Target="../slideLayouts/slideLayout74.xml"/><Relationship Id="rId61" Type="http://schemas.openxmlformats.org/officeDocument/2006/relationships/slideLayout" Target="../slideLayouts/slideLayout130.xml"/><Relationship Id="rId19" Type="http://schemas.openxmlformats.org/officeDocument/2006/relationships/slideLayout" Target="../slideLayouts/slideLayout8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slideLayout" Target="../slideLayouts/slideLayout99.xml"/><Relationship Id="rId35" Type="http://schemas.openxmlformats.org/officeDocument/2006/relationships/slideLayout" Target="../slideLayouts/slideLayout104.xml"/><Relationship Id="rId43" Type="http://schemas.openxmlformats.org/officeDocument/2006/relationships/slideLayout" Target="../slideLayouts/slideLayout112.xml"/><Relationship Id="rId48" Type="http://schemas.openxmlformats.org/officeDocument/2006/relationships/slideLayout" Target="../slideLayouts/slideLayout117.xml"/><Relationship Id="rId56" Type="http://schemas.openxmlformats.org/officeDocument/2006/relationships/slideLayout" Target="../slideLayouts/slideLayout125.xml"/><Relationship Id="rId64" Type="http://schemas.openxmlformats.org/officeDocument/2006/relationships/theme" Target="../theme/theme2.xml"/><Relationship Id="rId8" Type="http://schemas.openxmlformats.org/officeDocument/2006/relationships/slideLayout" Target="../slideLayouts/slideLayout77.xml"/><Relationship Id="rId51" Type="http://schemas.openxmlformats.org/officeDocument/2006/relationships/slideLayout" Target="../slideLayouts/slideLayout120.xml"/><Relationship Id="rId3" Type="http://schemas.openxmlformats.org/officeDocument/2006/relationships/slideLayout" Target="../slideLayouts/slideLayout72.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33" Type="http://schemas.openxmlformats.org/officeDocument/2006/relationships/slideLayout" Target="../slideLayouts/slideLayout102.xml"/><Relationship Id="rId38" Type="http://schemas.openxmlformats.org/officeDocument/2006/relationships/slideLayout" Target="../slideLayouts/slideLayout107.xml"/><Relationship Id="rId46" Type="http://schemas.openxmlformats.org/officeDocument/2006/relationships/slideLayout" Target="../slideLayouts/slideLayout115.xml"/><Relationship Id="rId59" Type="http://schemas.openxmlformats.org/officeDocument/2006/relationships/slideLayout" Target="../slideLayouts/slideLayout128.xml"/><Relationship Id="rId67" Type="http://schemas.openxmlformats.org/officeDocument/2006/relationships/image" Target="../media/image3.png"/><Relationship Id="rId20" Type="http://schemas.openxmlformats.org/officeDocument/2006/relationships/slideLayout" Target="../slideLayouts/slideLayout89.xml"/><Relationship Id="rId41" Type="http://schemas.openxmlformats.org/officeDocument/2006/relationships/slideLayout" Target="../slideLayouts/slideLayout110.xml"/><Relationship Id="rId54" Type="http://schemas.openxmlformats.org/officeDocument/2006/relationships/slideLayout" Target="../slideLayouts/slideLayout123.xml"/><Relationship Id="rId62" Type="http://schemas.openxmlformats.org/officeDocument/2006/relationships/slideLayout" Target="../slideLayouts/slideLayout13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slideLayout" Target="../slideLayouts/slideLayout97.xml"/><Relationship Id="rId36" Type="http://schemas.openxmlformats.org/officeDocument/2006/relationships/slideLayout" Target="../slideLayouts/slideLayout105.xml"/><Relationship Id="rId49" Type="http://schemas.openxmlformats.org/officeDocument/2006/relationships/slideLayout" Target="../slideLayouts/slideLayout118.xml"/><Relationship Id="rId57" Type="http://schemas.openxmlformats.org/officeDocument/2006/relationships/slideLayout" Target="../slideLayouts/slideLayout126.xml"/><Relationship Id="rId10" Type="http://schemas.openxmlformats.org/officeDocument/2006/relationships/slideLayout" Target="../slideLayouts/slideLayout79.xml"/><Relationship Id="rId31" Type="http://schemas.openxmlformats.org/officeDocument/2006/relationships/slideLayout" Target="../slideLayouts/slideLayout100.xml"/><Relationship Id="rId44" Type="http://schemas.openxmlformats.org/officeDocument/2006/relationships/slideLayout" Target="../slideLayouts/slideLayout113.xml"/><Relationship Id="rId52" Type="http://schemas.openxmlformats.org/officeDocument/2006/relationships/slideLayout" Target="../slideLayouts/slideLayout121.xml"/><Relationship Id="rId60" Type="http://schemas.openxmlformats.org/officeDocument/2006/relationships/slideLayout" Target="../slideLayouts/slideLayout129.xml"/><Relationship Id="rId65" Type="http://schemas.openxmlformats.org/officeDocument/2006/relationships/image" Target="../media/image1.emf"/><Relationship Id="rId4" Type="http://schemas.openxmlformats.org/officeDocument/2006/relationships/slideLayout" Target="../slideLayouts/slideLayout73.xml"/><Relationship Id="rId9" Type="http://schemas.openxmlformats.org/officeDocument/2006/relationships/slideLayout" Target="../slideLayouts/slideLayout78.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7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72"/>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 id="2147483732" r:id="rId63"/>
    <p:sldLayoutId id="2147483733" r:id="rId64"/>
    <p:sldLayoutId id="2147483734" r:id="rId65"/>
    <p:sldLayoutId id="2147483735" r:id="rId66"/>
    <p:sldLayoutId id="2147483736" r:id="rId67"/>
    <p:sldLayoutId id="2147483737" r:id="rId68"/>
    <p:sldLayoutId id="2147483805" r:id="rId6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pic>
        <p:nvPicPr>
          <p:cNvPr id="6" name="Picture 5">
            <a:extLst>
              <a:ext uri="{FF2B5EF4-FFF2-40B4-BE49-F238E27FC236}">
                <a16:creationId xmlns:a16="http://schemas.microsoft.com/office/drawing/2014/main" id="{304B0AD1-21EF-134A-B727-B25B3AB39615}"/>
              </a:ext>
            </a:extLst>
          </p:cNvPr>
          <p:cNvPicPr>
            <a:picLocks noChangeAspect="1"/>
          </p:cNvPicPr>
          <p:nvPr userDrawn="1"/>
        </p:nvPicPr>
        <p:blipFill rotWithShape="1">
          <a:blip r:embed="rId6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41C89555-5D4C-DD3F-4B7D-BD43D4C606BD}"/>
              </a:ext>
            </a:extLst>
          </p:cNvPr>
          <p:cNvPicPr>
            <a:picLocks noChangeAspect="1"/>
          </p:cNvPicPr>
          <p:nvPr userDrawn="1"/>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289159152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1" r:id="rId23"/>
    <p:sldLayoutId id="2147483762" r:id="rId24"/>
    <p:sldLayoutId id="2147483763" r:id="rId25"/>
    <p:sldLayoutId id="2147483764" r:id="rId26"/>
    <p:sldLayoutId id="2147483765" r:id="rId27"/>
    <p:sldLayoutId id="2147483766" r:id="rId28"/>
    <p:sldLayoutId id="2147483767" r:id="rId29"/>
    <p:sldLayoutId id="2147483768" r:id="rId30"/>
    <p:sldLayoutId id="2147483769" r:id="rId31"/>
    <p:sldLayoutId id="2147483770" r:id="rId32"/>
    <p:sldLayoutId id="2147483771" r:id="rId33"/>
    <p:sldLayoutId id="2147483772" r:id="rId34"/>
    <p:sldLayoutId id="2147483773" r:id="rId35"/>
    <p:sldLayoutId id="2147483774" r:id="rId36"/>
    <p:sldLayoutId id="2147483775" r:id="rId37"/>
    <p:sldLayoutId id="2147483776" r:id="rId38"/>
    <p:sldLayoutId id="2147483777" r:id="rId39"/>
    <p:sldLayoutId id="2147483778" r:id="rId40"/>
    <p:sldLayoutId id="2147483779" r:id="rId41"/>
    <p:sldLayoutId id="2147483780" r:id="rId42"/>
    <p:sldLayoutId id="2147483781" r:id="rId43"/>
    <p:sldLayoutId id="2147483782" r:id="rId44"/>
    <p:sldLayoutId id="2147483783" r:id="rId45"/>
    <p:sldLayoutId id="2147483784" r:id="rId46"/>
    <p:sldLayoutId id="2147483785" r:id="rId47"/>
    <p:sldLayoutId id="2147483786" r:id="rId48"/>
    <p:sldLayoutId id="2147483787" r:id="rId49"/>
    <p:sldLayoutId id="2147483788" r:id="rId50"/>
    <p:sldLayoutId id="2147483789" r:id="rId51"/>
    <p:sldLayoutId id="2147483790" r:id="rId52"/>
    <p:sldLayoutId id="2147483791" r:id="rId53"/>
    <p:sldLayoutId id="2147483792" r:id="rId54"/>
    <p:sldLayoutId id="2147483793" r:id="rId55"/>
    <p:sldLayoutId id="2147483794" r:id="rId56"/>
    <p:sldLayoutId id="2147483795" r:id="rId57"/>
    <p:sldLayoutId id="2147483796" r:id="rId58"/>
    <p:sldLayoutId id="2147483797" r:id="rId59"/>
    <p:sldLayoutId id="2147483798" r:id="rId60"/>
    <p:sldLayoutId id="2147483801" r:id="rId61"/>
    <p:sldLayoutId id="2147483803" r:id="rId62"/>
    <p:sldLayoutId id="2147483804"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8.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0" dirty="0"/>
              <a:t>Transfer Orbit</a:t>
            </a:r>
          </a:p>
        </p:txBody>
      </p:sp>
      <p:sp>
        <p:nvSpPr>
          <p:cNvPr id="5" name="Text Placeholder 4">
            <a:extLst>
              <a:ext uri="{FF2B5EF4-FFF2-40B4-BE49-F238E27FC236}">
                <a16:creationId xmlns:a16="http://schemas.microsoft.com/office/drawing/2014/main" id="{039EBA66-2E75-431A-9F8D-03990CDA8A1A}"/>
              </a:ext>
            </a:extLst>
          </p:cNvPr>
          <p:cNvSpPr>
            <a:spLocks noGrp="1"/>
          </p:cNvSpPr>
          <p:nvPr>
            <p:ph type="body" idx="1"/>
          </p:nvPr>
        </p:nvSpPr>
        <p:spPr/>
        <p:txBody>
          <a:bodyPr>
            <a:normAutofit lnSpcReduction="10000"/>
          </a:bodyPr>
          <a:lstStyle/>
          <a:p>
            <a:endParaRPr lang="en-US" dirty="0"/>
          </a:p>
        </p:txBody>
      </p:sp>
      <p:sp>
        <p:nvSpPr>
          <p:cNvPr id="8" name="Text Placeholder 7">
            <a:extLst>
              <a:ext uri="{FF2B5EF4-FFF2-40B4-BE49-F238E27FC236}">
                <a16:creationId xmlns:a16="http://schemas.microsoft.com/office/drawing/2014/main" id="{F2A8E692-BCE8-48BC-9BDB-59B140C507F4}"/>
              </a:ext>
            </a:extLst>
          </p:cNvPr>
          <p:cNvSpPr>
            <a:spLocks noGrp="1"/>
          </p:cNvSpPr>
          <p:nvPr>
            <p:ph type="body" idx="10"/>
          </p:nvPr>
        </p:nvSpPr>
        <p:spPr/>
        <p:txBody>
          <a:bodyPr/>
          <a:lstStyle/>
          <a:p>
            <a:endParaRPr lang="en-US" dirty="0"/>
          </a:p>
        </p:txBody>
      </p:sp>
      <p:sp>
        <p:nvSpPr>
          <p:cNvPr id="10" name="Text Placeholder 9">
            <a:extLst>
              <a:ext uri="{FF2B5EF4-FFF2-40B4-BE49-F238E27FC236}">
                <a16:creationId xmlns:a16="http://schemas.microsoft.com/office/drawing/2014/main" id="{0B35A88A-00B6-447C-80C8-44B6391FAC90}"/>
              </a:ext>
            </a:extLst>
          </p:cNvPr>
          <p:cNvSpPr>
            <a:spLocks noGrp="1"/>
          </p:cNvSpPr>
          <p:nvPr>
            <p:ph type="body" idx="11"/>
          </p:nvPr>
        </p:nvSpPr>
        <p:spPr/>
        <p:txBody>
          <a:bodyPr>
            <a:normAutofit lnSpcReduction="10000"/>
          </a:bodyPr>
          <a:lstStyle/>
          <a:p>
            <a:endParaRPr lang="en-US" dirty="0"/>
          </a:p>
        </p:txBody>
      </p:sp>
      <p:sp>
        <p:nvSpPr>
          <p:cNvPr id="11" name="Text Placeholder 10">
            <a:extLst>
              <a:ext uri="{FF2B5EF4-FFF2-40B4-BE49-F238E27FC236}">
                <a16:creationId xmlns:a16="http://schemas.microsoft.com/office/drawing/2014/main" id="{B7139A1F-E3DE-4258-AD8C-58477D872543}"/>
              </a:ext>
            </a:extLst>
          </p:cNvPr>
          <p:cNvSpPr>
            <a:spLocks noGrp="1"/>
          </p:cNvSpPr>
          <p:nvPr>
            <p:ph type="body" idx="12"/>
          </p:nvPr>
        </p:nvSpPr>
        <p:spPr/>
        <p:txBody>
          <a:bodyPr/>
          <a:lstStyle/>
          <a:p>
            <a:endParaRPr lang="en-US" dirty="0"/>
          </a:p>
        </p:txBody>
      </p:sp>
      <p:pic>
        <p:nvPicPr>
          <p:cNvPr id="7" name="Picture 6">
            <a:extLst>
              <a:ext uri="{FF2B5EF4-FFF2-40B4-BE49-F238E27FC236}">
                <a16:creationId xmlns:a16="http://schemas.microsoft.com/office/drawing/2014/main" id="{E33E4E45-CAC3-4EB0-B49E-432934F2BFBF}"/>
              </a:ext>
            </a:extLst>
          </p:cNvPr>
          <p:cNvPicPr>
            <a:picLocks noChangeAspect="1"/>
          </p:cNvPicPr>
          <p:nvPr/>
        </p:nvPicPr>
        <p:blipFill rotWithShape="1">
          <a:blip r:embed="rId3"/>
          <a:srcRect l="4156" t="14158"/>
          <a:stretch/>
        </p:blipFill>
        <p:spPr>
          <a:xfrm>
            <a:off x="0" y="0"/>
            <a:ext cx="9144000" cy="4606758"/>
          </a:xfrm>
          <a:prstGeom prst="rect">
            <a:avLst/>
          </a:prstGeom>
        </p:spPr>
      </p:pic>
    </p:spTree>
    <p:extLst>
      <p:ext uri="{BB962C8B-B14F-4D97-AF65-F5344CB8AC3E}">
        <p14:creationId xmlns:p14="http://schemas.microsoft.com/office/powerpoint/2010/main" val="2107816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ECF4320-CD3B-4565-BAD0-045C8B74CB29}"/>
              </a:ext>
            </a:extLst>
          </p:cNvPr>
          <p:cNvSpPr>
            <a:spLocks noGrp="1"/>
          </p:cNvSpPr>
          <p:nvPr>
            <p:ph type="title"/>
          </p:nvPr>
        </p:nvSpPr>
        <p:spPr/>
        <p:txBody>
          <a:bodyPr/>
          <a:lstStyle/>
          <a:p>
            <a:r>
              <a:rPr lang="en-US" dirty="0"/>
              <a:t>Background</a:t>
            </a:r>
          </a:p>
        </p:txBody>
      </p:sp>
      <p:pic>
        <p:nvPicPr>
          <p:cNvPr id="5" name="Content Placeholder 4">
            <a:extLst>
              <a:ext uri="{FF2B5EF4-FFF2-40B4-BE49-F238E27FC236}">
                <a16:creationId xmlns:a16="http://schemas.microsoft.com/office/drawing/2014/main" id="{1991666B-0A83-4C74-B2FD-108119B98C64}"/>
              </a:ext>
            </a:extLst>
          </p:cNvPr>
          <p:cNvPicPr>
            <a:picLocks noGrp="1" noChangeAspect="1"/>
          </p:cNvPicPr>
          <p:nvPr>
            <p:ph sz="quarter" idx="11"/>
          </p:nvPr>
        </p:nvPicPr>
        <p:blipFill>
          <a:blip r:embed="rId2"/>
          <a:srcRect/>
          <a:stretch/>
        </p:blipFill>
        <p:spPr>
          <a:xfrm>
            <a:off x="4568778" y="339502"/>
            <a:ext cx="3960000" cy="3960000"/>
          </a:xfrm>
        </p:spPr>
      </p:pic>
      <p:sp>
        <p:nvSpPr>
          <p:cNvPr id="8" name="Content Placeholder 7">
            <a:extLst>
              <a:ext uri="{FF2B5EF4-FFF2-40B4-BE49-F238E27FC236}">
                <a16:creationId xmlns:a16="http://schemas.microsoft.com/office/drawing/2014/main" id="{E0281BB6-6CF4-48DD-93D7-B7108DCEEF6B}"/>
              </a:ext>
            </a:extLst>
          </p:cNvPr>
          <p:cNvSpPr>
            <a:spLocks noGrp="1"/>
          </p:cNvSpPr>
          <p:nvPr>
            <p:ph sz="half" idx="10"/>
          </p:nvPr>
        </p:nvSpPr>
        <p:spPr/>
        <p:txBody>
          <a:bodyPr/>
          <a:lstStyle/>
          <a:p>
            <a:r>
              <a:rPr lang="en-US" dirty="0">
                <a:solidFill>
                  <a:schemeClr val="tx1"/>
                </a:solidFill>
              </a:rPr>
              <a:t>In order to send satellites in medium or high orbit trajectory with the lowest fuel consumption, specific orbital maneuvers are used.</a:t>
            </a:r>
          </a:p>
          <a:p>
            <a:r>
              <a:rPr lang="en-US" dirty="0">
                <a:solidFill>
                  <a:schemeClr val="tx1"/>
                </a:solidFill>
              </a:rPr>
              <a:t>This model describe a Hohmann transfer from low Earth orbit to a geostationary one.</a:t>
            </a:r>
          </a:p>
          <a:p>
            <a:r>
              <a:rPr lang="en-US" dirty="0">
                <a:solidFill>
                  <a:schemeClr val="tx1"/>
                </a:solidFill>
              </a:rPr>
              <a:t>During the entire maneuver, the direct solar, albedo, and Earth radiative thermal loads are analyzed.</a:t>
            </a: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9" name="Text Placeholder 4">
            <a:extLst>
              <a:ext uri="{FF2B5EF4-FFF2-40B4-BE49-F238E27FC236}">
                <a16:creationId xmlns:a16="http://schemas.microsoft.com/office/drawing/2014/main" id="{9E269053-CF58-47DD-8E73-24B53F2D1FA4}"/>
              </a:ext>
            </a:extLst>
          </p:cNvPr>
          <p:cNvSpPr>
            <a:spLocks noGrp="1"/>
          </p:cNvSpPr>
          <p:nvPr>
            <p:ph type="body" sz="quarter" idx="12"/>
          </p:nvPr>
        </p:nvSpPr>
        <p:spPr>
          <a:xfrm>
            <a:off x="3923928" y="4299942"/>
            <a:ext cx="5220071" cy="304800"/>
          </a:xfrm>
        </p:spPr>
        <p:txBody>
          <a:bodyPr>
            <a:normAutofit/>
          </a:bodyPr>
          <a:lstStyle/>
          <a:p>
            <a:pPr algn="ctr"/>
            <a:r>
              <a:rPr lang="en-US" dirty="0"/>
              <a:t>Hohmann transfer trajectory in red line - Spacecraft acceleration represented by the black arrows</a:t>
            </a:r>
          </a:p>
        </p:txBody>
      </p:sp>
    </p:spTree>
    <p:extLst>
      <p:ext uri="{BB962C8B-B14F-4D97-AF65-F5344CB8AC3E}">
        <p14:creationId xmlns:p14="http://schemas.microsoft.com/office/powerpoint/2010/main" val="82836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ECF4320-CD3B-4565-BAD0-045C8B74CB29}"/>
              </a:ext>
            </a:extLst>
          </p:cNvPr>
          <p:cNvSpPr>
            <a:spLocks noGrp="1"/>
          </p:cNvSpPr>
          <p:nvPr>
            <p:ph type="title"/>
          </p:nvPr>
        </p:nvSpPr>
        <p:spPr/>
        <p:txBody>
          <a:bodyPr/>
          <a:lstStyle/>
          <a:p>
            <a:r>
              <a:rPr lang="en-US" dirty="0"/>
              <a:t>Model Definition</a:t>
            </a:r>
          </a:p>
        </p:txBody>
      </p:sp>
      <p:pic>
        <p:nvPicPr>
          <p:cNvPr id="5" name="Content Placeholder 4">
            <a:extLst>
              <a:ext uri="{FF2B5EF4-FFF2-40B4-BE49-F238E27FC236}">
                <a16:creationId xmlns:a16="http://schemas.microsoft.com/office/drawing/2014/main" id="{1991666B-0A83-4C74-B2FD-108119B98C64}"/>
              </a:ext>
            </a:extLst>
          </p:cNvPr>
          <p:cNvPicPr>
            <a:picLocks noGrp="1" noChangeAspect="1"/>
          </p:cNvPicPr>
          <p:nvPr>
            <p:ph sz="quarter" idx="11"/>
          </p:nvPr>
        </p:nvPicPr>
        <p:blipFill>
          <a:blip r:embed="rId2"/>
          <a:stretch/>
        </p:blipFill>
        <p:spPr>
          <a:xfrm>
            <a:off x="4114800" y="771525"/>
            <a:ext cx="4800600" cy="3600450"/>
          </a:xfrm>
        </p:spPr>
      </p:pic>
      <p:sp>
        <p:nvSpPr>
          <p:cNvPr id="8" name="Content Placeholder 7">
            <a:extLst>
              <a:ext uri="{FF2B5EF4-FFF2-40B4-BE49-F238E27FC236}">
                <a16:creationId xmlns:a16="http://schemas.microsoft.com/office/drawing/2014/main" id="{E0281BB6-6CF4-48DD-93D7-B7108DCEEF6B}"/>
              </a:ext>
            </a:extLst>
          </p:cNvPr>
          <p:cNvSpPr>
            <a:spLocks noGrp="1"/>
          </p:cNvSpPr>
          <p:nvPr>
            <p:ph sz="half" idx="10"/>
          </p:nvPr>
        </p:nvSpPr>
        <p:spPr>
          <a:xfrm>
            <a:off x="457200" y="1619250"/>
            <a:ext cx="3034680" cy="3162300"/>
          </a:xfrm>
        </p:spPr>
        <p:txBody>
          <a:bodyPr/>
          <a:lstStyle/>
          <a:p>
            <a:r>
              <a:rPr lang="en-US" dirty="0">
                <a:solidFill>
                  <a:schemeClr val="tx1"/>
                </a:solidFill>
              </a:rPr>
              <a:t>The </a:t>
            </a:r>
            <a:r>
              <a:rPr lang="en-US" b="1" dirty="0">
                <a:solidFill>
                  <a:schemeClr val="tx1"/>
                </a:solidFill>
              </a:rPr>
              <a:t>User defined</a:t>
            </a:r>
            <a:r>
              <a:rPr lang="en-US" dirty="0">
                <a:solidFill>
                  <a:schemeClr val="tx1"/>
                </a:solidFill>
              </a:rPr>
              <a:t> orbit type option is used to define the spacecraft trajectory.</a:t>
            </a:r>
          </a:p>
          <a:p>
            <a:r>
              <a:rPr lang="en-US" dirty="0">
                <a:solidFill>
                  <a:schemeClr val="tx1"/>
                </a:solidFill>
              </a:rPr>
              <a:t>The satellite characteristic length is 10 cm.</a:t>
            </a:r>
          </a:p>
          <a:p>
            <a:r>
              <a:rPr lang="en-US" dirty="0">
                <a:solidFill>
                  <a:schemeClr val="tx1"/>
                </a:solidFill>
              </a:rPr>
              <a:t>The satellite is oriented towards the Earth.</a:t>
            </a: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9" name="Text Placeholder 4">
            <a:extLst>
              <a:ext uri="{FF2B5EF4-FFF2-40B4-BE49-F238E27FC236}">
                <a16:creationId xmlns:a16="http://schemas.microsoft.com/office/drawing/2014/main" id="{9E269053-CF58-47DD-8E73-24B53F2D1FA4}"/>
              </a:ext>
            </a:extLst>
          </p:cNvPr>
          <p:cNvSpPr>
            <a:spLocks noGrp="1"/>
          </p:cNvSpPr>
          <p:nvPr>
            <p:ph type="body" sz="quarter" idx="12"/>
          </p:nvPr>
        </p:nvSpPr>
        <p:spPr>
          <a:xfrm>
            <a:off x="3995936" y="4629150"/>
            <a:ext cx="5040560" cy="304800"/>
          </a:xfrm>
        </p:spPr>
        <p:txBody>
          <a:bodyPr/>
          <a:lstStyle/>
          <a:p>
            <a:pPr algn="ctr"/>
            <a:r>
              <a:rPr lang="en-US" dirty="0"/>
              <a:t>Satellite geometry</a:t>
            </a:r>
          </a:p>
        </p:txBody>
      </p:sp>
    </p:spTree>
    <p:extLst>
      <p:ext uri="{BB962C8B-B14F-4D97-AF65-F5344CB8AC3E}">
        <p14:creationId xmlns:p14="http://schemas.microsoft.com/office/powerpoint/2010/main" val="1429375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a:extLst>
              <a:ext uri="{FF2B5EF4-FFF2-40B4-BE49-F238E27FC236}">
                <a16:creationId xmlns:a16="http://schemas.microsoft.com/office/drawing/2014/main" id="{0E0964D1-95D1-4EB6-B684-89DA3E340EF2}"/>
              </a:ext>
            </a:extLst>
          </p:cNvPr>
          <p:cNvSpPr>
            <a:spLocks noGrp="1"/>
          </p:cNvSpPr>
          <p:nvPr>
            <p:ph sz="half" idx="10"/>
          </p:nvPr>
        </p:nvSpPr>
        <p:spPr/>
        <p:txBody>
          <a:bodyPr/>
          <a:lstStyle/>
          <a:p>
            <a:r>
              <a:rPr lang="en-US" sz="1200"/>
              <a:t>Circular orbit at 400 km of altitude</a:t>
            </a:r>
          </a:p>
          <a:p>
            <a:endParaRPr lang="en-US" dirty="0"/>
          </a:p>
        </p:txBody>
      </p:sp>
      <p:pic>
        <p:nvPicPr>
          <p:cNvPr id="26" name="Content Placeholder 25">
            <a:extLst>
              <a:ext uri="{FF2B5EF4-FFF2-40B4-BE49-F238E27FC236}">
                <a16:creationId xmlns:a16="http://schemas.microsoft.com/office/drawing/2014/main" id="{1B76AAB0-7D53-44E3-975A-F8D6E693041E}"/>
              </a:ext>
            </a:extLst>
          </p:cNvPr>
          <p:cNvPicPr>
            <a:picLocks noGrp="1" noChangeAspect="1"/>
          </p:cNvPicPr>
          <p:nvPr>
            <p:ph sz="quarter" idx="29"/>
          </p:nvPr>
        </p:nvPicPr>
        <p:blipFill>
          <a:blip r:embed="rId2"/>
          <a:srcRect/>
          <a:stretch/>
        </p:blipFill>
        <p:spPr>
          <a:xfrm>
            <a:off x="469756" y="1397815"/>
            <a:ext cx="2647242" cy="1489592"/>
          </a:xfrm>
        </p:spPr>
      </p:pic>
      <p:sp>
        <p:nvSpPr>
          <p:cNvPr id="17" name="Content Placeholder 16">
            <a:extLst>
              <a:ext uri="{FF2B5EF4-FFF2-40B4-BE49-F238E27FC236}">
                <a16:creationId xmlns:a16="http://schemas.microsoft.com/office/drawing/2014/main" id="{ED125AAB-6AFE-4DB0-B45A-9CF9F85880F3}"/>
              </a:ext>
            </a:extLst>
          </p:cNvPr>
          <p:cNvSpPr>
            <a:spLocks noGrp="1"/>
          </p:cNvSpPr>
          <p:nvPr>
            <p:ph sz="quarter" idx="19"/>
          </p:nvPr>
        </p:nvSpPr>
        <p:spPr/>
        <p:txBody>
          <a:bodyPr>
            <a:normAutofit fontScale="92500" lnSpcReduction="20000"/>
          </a:bodyPr>
          <a:lstStyle/>
          <a:p>
            <a:r>
              <a:rPr lang="en-US"/>
              <a:t>Low Earth orbit</a:t>
            </a:r>
            <a:endParaRPr lang="en-US" dirty="0"/>
          </a:p>
        </p:txBody>
      </p:sp>
      <p:sp>
        <p:nvSpPr>
          <p:cNvPr id="19" name="Content Placeholder 18">
            <a:extLst>
              <a:ext uri="{FF2B5EF4-FFF2-40B4-BE49-F238E27FC236}">
                <a16:creationId xmlns:a16="http://schemas.microsoft.com/office/drawing/2014/main" id="{C1E35084-7503-4E4E-B19C-205EA2DBDA25}"/>
              </a:ext>
            </a:extLst>
          </p:cNvPr>
          <p:cNvSpPr>
            <a:spLocks noGrp="1"/>
          </p:cNvSpPr>
          <p:nvPr>
            <p:ph sz="half" idx="30"/>
          </p:nvPr>
        </p:nvSpPr>
        <p:spPr/>
        <p:txBody>
          <a:bodyPr>
            <a:normAutofit/>
          </a:bodyPr>
          <a:lstStyle/>
          <a:p>
            <a:r>
              <a:rPr lang="en-US" sz="1200" dirty="0"/>
              <a:t>Instantaneous acceleration at 11107 s transforms the circular trajectory into an elliptical one</a:t>
            </a:r>
          </a:p>
          <a:p>
            <a:r>
              <a:rPr lang="en-US" sz="1200" dirty="0"/>
              <a:t>Ellipse eccentricity is 0.723</a:t>
            </a:r>
          </a:p>
        </p:txBody>
      </p:sp>
      <p:pic>
        <p:nvPicPr>
          <p:cNvPr id="28" name="Content Placeholder 27">
            <a:extLst>
              <a:ext uri="{FF2B5EF4-FFF2-40B4-BE49-F238E27FC236}">
                <a16:creationId xmlns:a16="http://schemas.microsoft.com/office/drawing/2014/main" id="{BFD37260-87FE-4056-AC43-BAF978A3F1D8}"/>
              </a:ext>
            </a:extLst>
          </p:cNvPr>
          <p:cNvPicPr>
            <a:picLocks noGrp="1" noChangeAspect="1"/>
          </p:cNvPicPr>
          <p:nvPr>
            <p:ph sz="quarter" idx="31"/>
          </p:nvPr>
        </p:nvPicPr>
        <p:blipFill>
          <a:blip r:embed="rId3"/>
          <a:srcRect/>
          <a:stretch/>
        </p:blipFill>
        <p:spPr>
          <a:xfrm>
            <a:off x="3293317" y="1397375"/>
            <a:ext cx="2648806" cy="1490472"/>
          </a:xfrm>
        </p:spPr>
      </p:pic>
      <p:sp>
        <p:nvSpPr>
          <p:cNvPr id="21" name="Content Placeholder 20">
            <a:extLst>
              <a:ext uri="{FF2B5EF4-FFF2-40B4-BE49-F238E27FC236}">
                <a16:creationId xmlns:a16="http://schemas.microsoft.com/office/drawing/2014/main" id="{7A0AE216-5F94-49BD-A82C-9124492298F8}"/>
              </a:ext>
            </a:extLst>
          </p:cNvPr>
          <p:cNvSpPr>
            <a:spLocks noGrp="1"/>
          </p:cNvSpPr>
          <p:nvPr>
            <p:ph sz="quarter" idx="32"/>
          </p:nvPr>
        </p:nvSpPr>
        <p:spPr/>
        <p:txBody>
          <a:bodyPr>
            <a:normAutofit fontScale="92500" lnSpcReduction="20000"/>
          </a:bodyPr>
          <a:lstStyle/>
          <a:p>
            <a:r>
              <a:rPr lang="en-US"/>
              <a:t>Transfer orbit</a:t>
            </a:r>
            <a:endParaRPr lang="en-US" dirty="0"/>
          </a:p>
        </p:txBody>
      </p:sp>
      <p:sp>
        <p:nvSpPr>
          <p:cNvPr id="22" name="Content Placeholder 21">
            <a:extLst>
              <a:ext uri="{FF2B5EF4-FFF2-40B4-BE49-F238E27FC236}">
                <a16:creationId xmlns:a16="http://schemas.microsoft.com/office/drawing/2014/main" id="{AB0BFDC8-27E2-4E26-B02D-856787B2D8C7}"/>
              </a:ext>
            </a:extLst>
          </p:cNvPr>
          <p:cNvSpPr>
            <a:spLocks noGrp="1"/>
          </p:cNvSpPr>
          <p:nvPr>
            <p:ph sz="half" idx="33"/>
          </p:nvPr>
        </p:nvSpPr>
        <p:spPr/>
        <p:txBody>
          <a:bodyPr>
            <a:normAutofit/>
          </a:bodyPr>
          <a:lstStyle/>
          <a:p>
            <a:r>
              <a:rPr lang="en-US" sz="1200" dirty="0"/>
              <a:t>Instantaneous acceleration at 30156 s transforms the elliptical trajectory into a circular one</a:t>
            </a:r>
          </a:p>
          <a:p>
            <a:r>
              <a:rPr lang="en-US" sz="1200" dirty="0"/>
              <a:t>Circular orbit at 35786 km of altitude</a:t>
            </a:r>
          </a:p>
        </p:txBody>
      </p:sp>
      <p:pic>
        <p:nvPicPr>
          <p:cNvPr id="30" name="Content Placeholder 29">
            <a:extLst>
              <a:ext uri="{FF2B5EF4-FFF2-40B4-BE49-F238E27FC236}">
                <a16:creationId xmlns:a16="http://schemas.microsoft.com/office/drawing/2014/main" id="{D8370AF2-DDE4-4A6E-BE87-255143E08940}"/>
              </a:ext>
            </a:extLst>
          </p:cNvPr>
          <p:cNvPicPr>
            <a:picLocks noGrp="1" noChangeAspect="1"/>
          </p:cNvPicPr>
          <p:nvPr>
            <p:ph sz="quarter" idx="34"/>
          </p:nvPr>
        </p:nvPicPr>
        <p:blipFill>
          <a:blip r:embed="rId4"/>
          <a:srcRect/>
          <a:stretch/>
        </p:blipFill>
        <p:spPr>
          <a:xfrm>
            <a:off x="6118442" y="1397815"/>
            <a:ext cx="2647242" cy="1489592"/>
          </a:xfrm>
        </p:spPr>
      </p:pic>
      <p:sp>
        <p:nvSpPr>
          <p:cNvPr id="24" name="Content Placeholder 23">
            <a:extLst>
              <a:ext uri="{FF2B5EF4-FFF2-40B4-BE49-F238E27FC236}">
                <a16:creationId xmlns:a16="http://schemas.microsoft.com/office/drawing/2014/main" id="{FB5DA4D8-6315-40E8-B725-3D449F2FB527}"/>
              </a:ext>
            </a:extLst>
          </p:cNvPr>
          <p:cNvSpPr>
            <a:spLocks noGrp="1"/>
          </p:cNvSpPr>
          <p:nvPr>
            <p:ph sz="quarter" idx="35"/>
          </p:nvPr>
        </p:nvSpPr>
        <p:spPr/>
        <p:txBody>
          <a:bodyPr>
            <a:normAutofit fontScale="92500" lnSpcReduction="20000"/>
          </a:bodyPr>
          <a:lstStyle/>
          <a:p>
            <a:r>
              <a:rPr lang="en-US"/>
              <a:t>Geostationary orbit</a:t>
            </a:r>
            <a:endParaRPr lang="en-US" dirty="0"/>
          </a:p>
        </p:txBody>
      </p:sp>
      <p:sp>
        <p:nvSpPr>
          <p:cNvPr id="15" name="Title 14">
            <a:extLst>
              <a:ext uri="{FF2B5EF4-FFF2-40B4-BE49-F238E27FC236}">
                <a16:creationId xmlns:a16="http://schemas.microsoft.com/office/drawing/2014/main" id="{AA3B824D-0FFC-4B56-98E3-86EB85217AA5}"/>
              </a:ext>
            </a:extLst>
          </p:cNvPr>
          <p:cNvSpPr>
            <a:spLocks noGrp="1"/>
          </p:cNvSpPr>
          <p:nvPr>
            <p:ph type="title"/>
          </p:nvPr>
        </p:nvSpPr>
        <p:spPr/>
        <p:txBody>
          <a:bodyPr>
            <a:normAutofit fontScale="90000"/>
          </a:bodyPr>
          <a:lstStyle/>
          <a:p>
            <a:r>
              <a:rPr lang="en-US" sz="2700" dirty="0"/>
              <a:t>Model Definition</a:t>
            </a:r>
            <a:br>
              <a:rPr lang="en-US" dirty="0"/>
            </a:br>
            <a:r>
              <a:rPr lang="en-US" sz="2200" b="0" i="1" dirty="0">
                <a:solidFill>
                  <a:schemeClr val="accent3"/>
                </a:solidFill>
              </a:rPr>
              <a:t>Trajectory steps</a:t>
            </a:r>
            <a:endParaRPr lang="en-US" dirty="0"/>
          </a:p>
        </p:txBody>
      </p:sp>
    </p:spTree>
    <p:extLst>
      <p:ext uri="{BB962C8B-B14F-4D97-AF65-F5344CB8AC3E}">
        <p14:creationId xmlns:p14="http://schemas.microsoft.com/office/powerpoint/2010/main" val="3044141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87E312B8-C884-4E8A-B4C8-5017D6D89EA8}"/>
                  </a:ext>
                </a:extLst>
              </p:cNvPr>
              <p:cNvSpPr>
                <a:spLocks noGrp="1"/>
              </p:cNvSpPr>
              <p:nvPr>
                <p:ph sz="half" idx="18"/>
              </p:nvPr>
            </p:nvSpPr>
            <p:spPr>
              <a:xfrm>
                <a:off x="457200" y="3075806"/>
                <a:ext cx="2674640" cy="1670710"/>
              </a:xfrm>
            </p:spPr>
            <p:txBody>
              <a:bodyPr>
                <a:noAutofit/>
              </a:bodyPr>
              <a:lstStyle/>
              <a:p>
                <a:pPr marL="342900" indent="-342900">
                  <a:buFont typeface="+mj-lt"/>
                  <a:buAutoNum type="arabicPeriod"/>
                </a:pPr>
                <a:r>
                  <a:rPr lang="en-US" sz="1300" dirty="0"/>
                  <a:t>An interpolation function is used to define the transfer orbit maneuver.</a:t>
                </a:r>
              </a:p>
              <a:p>
                <a:pPr marL="342900" indent="-342900">
                  <a:buFont typeface="+mj-lt"/>
                  <a:buAutoNum type="arabicPeriod"/>
                </a:pPr>
                <a:r>
                  <a:rPr lang="en-US" sz="1300" dirty="0"/>
                  <a:t>Spacecraft trajectory is specified by functions.</a:t>
                </a:r>
              </a:p>
              <a:p>
                <a:pPr marL="342900" indent="-342900">
                  <a:buFont typeface="+mj-lt"/>
                  <a:buAutoNum type="arabicPeriod"/>
                </a:pPr>
                <a14:m>
                  <m:oMath xmlns:m="http://schemas.openxmlformats.org/officeDocument/2006/math">
                    <m:r>
                      <a:rPr lang="fr-FR" sz="1300" b="0" i="0" smtClean="0">
                        <a:latin typeface="Cambria Math" panose="02040503050406030204" pitchFamily="18" charset="0"/>
                      </a:rPr>
                      <m:t> </m:t>
                    </m:r>
                    <m:sSub>
                      <m:sSubPr>
                        <m:ctrlPr>
                          <a:rPr lang="fr-FR" sz="1300" b="0" i="1" smtClean="0">
                            <a:latin typeface="Cambria Math" panose="02040503050406030204" pitchFamily="18" charset="0"/>
                          </a:rPr>
                        </m:ctrlPr>
                      </m:sSubPr>
                      <m:e>
                        <m:r>
                          <a:rPr lang="fr-FR" sz="1300" b="0" i="1" smtClean="0">
                            <a:latin typeface="Cambria Math" panose="02040503050406030204" pitchFamily="18" charset="0"/>
                          </a:rPr>
                          <m:t>𝑍</m:t>
                        </m:r>
                      </m:e>
                      <m:sub>
                        <m:r>
                          <a:rPr lang="fr-FR" sz="1300" b="0" i="1" smtClean="0">
                            <a:latin typeface="Cambria Math" panose="02040503050406030204" pitchFamily="18" charset="0"/>
                          </a:rPr>
                          <m:t>𝐸𝐶𝑆</m:t>
                        </m:r>
                      </m:sub>
                    </m:sSub>
                  </m:oMath>
                </a14:m>
                <a:r>
                  <a:rPr lang="en-US" sz="1300" dirty="0"/>
                  <a:t> is set to 0 as an equatorial trajectory is considered.</a:t>
                </a:r>
              </a:p>
            </p:txBody>
          </p:sp>
        </mc:Choice>
        <mc:Fallback>
          <p:sp>
            <p:nvSpPr>
              <p:cNvPr id="7" name="Content Placeholder 6">
                <a:extLst>
                  <a:ext uri="{FF2B5EF4-FFF2-40B4-BE49-F238E27FC236}">
                    <a16:creationId xmlns:a16="http://schemas.microsoft.com/office/drawing/2014/main" id="{87E312B8-C884-4E8A-B4C8-5017D6D89EA8}"/>
                  </a:ext>
                </a:extLst>
              </p:cNvPr>
              <p:cNvSpPr>
                <a:spLocks noGrp="1" noRot="1" noChangeAspect="1" noMove="1" noResize="1" noEditPoints="1" noAdjustHandles="1" noChangeArrowheads="1" noChangeShapeType="1" noTextEdit="1"/>
              </p:cNvSpPr>
              <p:nvPr>
                <p:ph sz="half" idx="18"/>
              </p:nvPr>
            </p:nvSpPr>
            <p:spPr>
              <a:xfrm>
                <a:off x="457200" y="3075806"/>
                <a:ext cx="2674640" cy="1670710"/>
              </a:xfrm>
              <a:blipFill>
                <a:blip r:embed="rId3"/>
                <a:stretch>
                  <a:fillRect l="-3872" t="-3285" r="-1367" b="-4015"/>
                </a:stretch>
              </a:blipFill>
            </p:spPr>
            <p:txBody>
              <a:bodyPr/>
              <a:lstStyle/>
              <a:p>
                <a:r>
                  <a:rPr lang="en-US">
                    <a:noFill/>
                  </a:rPr>
                  <a:t> </a:t>
                </a:r>
              </a:p>
            </p:txBody>
          </p:sp>
        </mc:Fallback>
      </mc:AlternateContent>
      <p:pic>
        <p:nvPicPr>
          <p:cNvPr id="15" name="Content Placeholder 14">
            <a:extLst>
              <a:ext uri="{FF2B5EF4-FFF2-40B4-BE49-F238E27FC236}">
                <a16:creationId xmlns:a16="http://schemas.microsoft.com/office/drawing/2014/main" id="{3A63A70E-8B0C-409C-AB70-F162515842AF}"/>
              </a:ext>
            </a:extLst>
          </p:cNvPr>
          <p:cNvPicPr>
            <a:picLocks noGrp="1" noChangeAspect="1"/>
          </p:cNvPicPr>
          <p:nvPr>
            <p:ph sz="quarter" idx="17"/>
          </p:nvPr>
        </p:nvPicPr>
        <p:blipFill rotWithShape="1">
          <a:blip r:embed="rId4"/>
          <a:srcRect r="35143"/>
          <a:stretch/>
        </p:blipFill>
        <p:spPr>
          <a:xfrm>
            <a:off x="3272400" y="435600"/>
            <a:ext cx="5980120" cy="4953786"/>
          </a:xfrm>
          <a:ln>
            <a:solidFill>
              <a:schemeClr val="bg2"/>
            </a:solidFill>
          </a:ln>
        </p:spPr>
      </p:pic>
      <p:sp>
        <p:nvSpPr>
          <p:cNvPr id="2" name="Title 1">
            <a:extLst>
              <a:ext uri="{FF2B5EF4-FFF2-40B4-BE49-F238E27FC236}">
                <a16:creationId xmlns:a16="http://schemas.microsoft.com/office/drawing/2014/main" id="{783609B0-6C56-42F5-9086-5534AB462EB6}"/>
              </a:ext>
            </a:extLst>
          </p:cNvPr>
          <p:cNvSpPr>
            <a:spLocks noGrp="1"/>
          </p:cNvSpPr>
          <p:nvPr>
            <p:ph type="title"/>
          </p:nvPr>
        </p:nvSpPr>
        <p:spPr/>
        <p:txBody>
          <a:bodyPr>
            <a:normAutofit/>
          </a:bodyPr>
          <a:lstStyle/>
          <a:p>
            <a:br>
              <a:rPr lang="en-US" dirty="0"/>
            </a:br>
            <a:r>
              <a:rPr lang="en-US" dirty="0"/>
              <a:t>Model Definition</a:t>
            </a:r>
            <a:br>
              <a:rPr lang="en-US" dirty="0"/>
            </a:br>
            <a:r>
              <a:rPr lang="en-US" sz="2000" b="0" i="1" dirty="0">
                <a:solidFill>
                  <a:schemeClr val="accent3"/>
                </a:solidFill>
              </a:rPr>
              <a:t>User defined orbit</a:t>
            </a:r>
            <a:endParaRPr lang="en-US" b="0" i="1" dirty="0">
              <a:solidFill>
                <a:schemeClr val="accent3"/>
              </a:solidFill>
            </a:endParaRPr>
          </a:p>
        </p:txBody>
      </p:sp>
      <p:sp>
        <p:nvSpPr>
          <p:cNvPr id="16" name="Rectangle 15">
            <a:extLst>
              <a:ext uri="{FF2B5EF4-FFF2-40B4-BE49-F238E27FC236}">
                <a16:creationId xmlns:a16="http://schemas.microsoft.com/office/drawing/2014/main" id="{0B34EBDF-33DD-4ADD-812B-2171D2E99D32}"/>
              </a:ext>
            </a:extLst>
          </p:cNvPr>
          <p:cNvSpPr/>
          <p:nvPr/>
        </p:nvSpPr>
        <p:spPr>
          <a:xfrm>
            <a:off x="3347864" y="1834241"/>
            <a:ext cx="1800200" cy="363488"/>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Connector: Elbow 17">
            <a:extLst>
              <a:ext uri="{FF2B5EF4-FFF2-40B4-BE49-F238E27FC236}">
                <a16:creationId xmlns:a16="http://schemas.microsoft.com/office/drawing/2014/main" id="{F3DC6B10-E4A5-457A-B0BD-89322DD02C0B}"/>
              </a:ext>
            </a:extLst>
          </p:cNvPr>
          <p:cNvCxnSpPr>
            <a:cxnSpLocks/>
            <a:endCxn id="10" idx="2"/>
          </p:cNvCxnSpPr>
          <p:nvPr/>
        </p:nvCxnSpPr>
        <p:spPr>
          <a:xfrm>
            <a:off x="4716016" y="2197729"/>
            <a:ext cx="327512" cy="302443"/>
          </a:xfrm>
          <a:prstGeom prst="bentConnector3">
            <a:avLst>
              <a:gd name="adj1" fmla="val 3467"/>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1A9A1FB-3B20-472F-9DEA-1999FB5D86F1}"/>
              </a:ext>
            </a:extLst>
          </p:cNvPr>
          <p:cNvSpPr/>
          <p:nvPr/>
        </p:nvSpPr>
        <p:spPr>
          <a:xfrm>
            <a:off x="4842041" y="1621233"/>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1</a:t>
            </a:r>
          </a:p>
        </p:txBody>
      </p:sp>
      <p:sp>
        <p:nvSpPr>
          <p:cNvPr id="10" name="Oval 9">
            <a:extLst>
              <a:ext uri="{FF2B5EF4-FFF2-40B4-BE49-F238E27FC236}">
                <a16:creationId xmlns:a16="http://schemas.microsoft.com/office/drawing/2014/main" id="{7CD3FC16-4D64-41F4-8CE1-DEDD8014634E}"/>
              </a:ext>
            </a:extLst>
          </p:cNvPr>
          <p:cNvSpPr/>
          <p:nvPr/>
        </p:nvSpPr>
        <p:spPr>
          <a:xfrm>
            <a:off x="5043528" y="2410172"/>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2</a:t>
            </a:r>
          </a:p>
        </p:txBody>
      </p:sp>
      <p:sp>
        <p:nvSpPr>
          <p:cNvPr id="17" name="Oval 16">
            <a:extLst>
              <a:ext uri="{FF2B5EF4-FFF2-40B4-BE49-F238E27FC236}">
                <a16:creationId xmlns:a16="http://schemas.microsoft.com/office/drawing/2014/main" id="{4C8BE0EC-943F-47D8-964C-81CA45176652}"/>
              </a:ext>
            </a:extLst>
          </p:cNvPr>
          <p:cNvSpPr/>
          <p:nvPr/>
        </p:nvSpPr>
        <p:spPr>
          <a:xfrm>
            <a:off x="5292080" y="2875094"/>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3</a:t>
            </a:r>
          </a:p>
        </p:txBody>
      </p:sp>
    </p:spTree>
    <p:extLst>
      <p:ext uri="{BB962C8B-B14F-4D97-AF65-F5344CB8AC3E}">
        <p14:creationId xmlns:p14="http://schemas.microsoft.com/office/powerpoint/2010/main" val="962380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C53691-59CF-47EA-AA93-F68719686248}"/>
              </a:ext>
            </a:extLst>
          </p:cNvPr>
          <p:cNvSpPr>
            <a:spLocks noGrp="1"/>
          </p:cNvSpPr>
          <p:nvPr>
            <p:ph type="title"/>
          </p:nvPr>
        </p:nvSpPr>
        <p:spPr>
          <a:xfrm>
            <a:off x="4234180" y="742950"/>
            <a:ext cx="4224020" cy="914400"/>
          </a:xfrm>
        </p:spPr>
        <p:txBody>
          <a:bodyPr/>
          <a:lstStyle/>
          <a:p>
            <a:br>
              <a:rPr lang="en-US" dirty="0"/>
            </a:br>
            <a:r>
              <a:rPr lang="en-US" dirty="0"/>
              <a:t>Planet and sun parameters</a:t>
            </a:r>
          </a:p>
        </p:txBody>
      </p:sp>
      <p:sp>
        <p:nvSpPr>
          <p:cNvPr id="12" name="Content Placeholder 11">
            <a:extLst>
              <a:ext uri="{FF2B5EF4-FFF2-40B4-BE49-F238E27FC236}">
                <a16:creationId xmlns:a16="http://schemas.microsoft.com/office/drawing/2014/main" id="{4C648612-690E-40A5-9E1D-FC002277CED2}"/>
              </a:ext>
            </a:extLst>
          </p:cNvPr>
          <p:cNvSpPr>
            <a:spLocks noGrp="1"/>
          </p:cNvSpPr>
          <p:nvPr>
            <p:ph sz="half" idx="10"/>
          </p:nvPr>
        </p:nvSpPr>
        <p:spPr>
          <a:xfrm>
            <a:off x="4234180" y="1771650"/>
            <a:ext cx="4224020" cy="1257300"/>
          </a:xfrm>
        </p:spPr>
        <p:txBody>
          <a:bodyPr>
            <a:noAutofit/>
          </a:bodyPr>
          <a:lstStyle/>
          <a:p>
            <a:r>
              <a:rPr lang="en-US" dirty="0"/>
              <a:t>The sun at the winter solstice is considered. </a:t>
            </a:r>
          </a:p>
          <a:p>
            <a:r>
              <a:rPr lang="en-US" dirty="0"/>
              <a:t>The Earth albedo is defined by a 0.3 constant distribution.</a:t>
            </a:r>
          </a:p>
          <a:p>
            <a:r>
              <a:rPr lang="en-US" dirty="0"/>
              <a:t> The planet radiative flux is set to 225 W/m² for the ambient spectral band.</a:t>
            </a:r>
          </a:p>
        </p:txBody>
      </p:sp>
      <p:pic>
        <p:nvPicPr>
          <p:cNvPr id="21" name="Content Placeholder 16">
            <a:extLst>
              <a:ext uri="{FF2B5EF4-FFF2-40B4-BE49-F238E27FC236}">
                <a16:creationId xmlns:a16="http://schemas.microsoft.com/office/drawing/2014/main" id="{EA8448AB-B987-43E4-95A8-A03FCBEC6CBA}"/>
              </a:ext>
            </a:extLst>
          </p:cNvPr>
          <p:cNvPicPr>
            <a:picLocks noGrp="1" noChangeAspect="1"/>
          </p:cNvPicPr>
          <p:nvPr>
            <p:ph sz="quarter" idx="17"/>
          </p:nvPr>
        </p:nvPicPr>
        <p:blipFill>
          <a:blip r:embed="rId2"/>
          <a:stretch>
            <a:fillRect/>
          </a:stretch>
        </p:blipFill>
        <p:spPr>
          <a:xfrm>
            <a:off x="1202000" y="590550"/>
            <a:ext cx="2015600" cy="4552950"/>
          </a:xfrm>
          <a:prstGeom prst="rect">
            <a:avLst/>
          </a:prstGeom>
          <a:solidFill>
            <a:schemeClr val="bg1"/>
          </a:solidFill>
          <a:ln>
            <a:solidFill>
              <a:schemeClr val="bg2"/>
            </a:solidFill>
          </a:ln>
        </p:spPr>
      </p:pic>
    </p:spTree>
    <p:extLst>
      <p:ext uri="{BB962C8B-B14F-4D97-AF65-F5344CB8AC3E}">
        <p14:creationId xmlns:p14="http://schemas.microsoft.com/office/powerpoint/2010/main" val="2924923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C53691-59CF-47EA-AA93-F68719686248}"/>
              </a:ext>
            </a:extLst>
          </p:cNvPr>
          <p:cNvSpPr>
            <a:spLocks noGrp="1"/>
          </p:cNvSpPr>
          <p:nvPr>
            <p:ph type="title"/>
          </p:nvPr>
        </p:nvSpPr>
        <p:spPr/>
        <p:txBody>
          <a:bodyPr/>
          <a:lstStyle/>
          <a:p>
            <a:br>
              <a:rPr lang="en-US" dirty="0"/>
            </a:br>
            <a:r>
              <a:rPr lang="en-US" dirty="0"/>
              <a:t>Study parameters</a:t>
            </a:r>
          </a:p>
        </p:txBody>
      </p:sp>
      <p:sp>
        <p:nvSpPr>
          <p:cNvPr id="12" name="Content Placeholder 11">
            <a:extLst>
              <a:ext uri="{FF2B5EF4-FFF2-40B4-BE49-F238E27FC236}">
                <a16:creationId xmlns:a16="http://schemas.microsoft.com/office/drawing/2014/main" id="{4C648612-690E-40A5-9E1D-FC002277CED2}"/>
              </a:ext>
            </a:extLst>
          </p:cNvPr>
          <p:cNvSpPr>
            <a:spLocks noGrp="1"/>
          </p:cNvSpPr>
          <p:nvPr>
            <p:ph sz="half" idx="10"/>
          </p:nvPr>
        </p:nvSpPr>
        <p:spPr/>
        <p:txBody>
          <a:bodyPr>
            <a:noAutofit/>
          </a:bodyPr>
          <a:lstStyle/>
          <a:p>
            <a:r>
              <a:rPr lang="en-US" dirty="0"/>
              <a:t>The Orbital Thermal Loads study is used to compute the external irradiation.</a:t>
            </a:r>
          </a:p>
          <a:p>
            <a:r>
              <a:rPr lang="en-US" b="1" dirty="0"/>
              <a:t>Time steps </a:t>
            </a:r>
            <a:r>
              <a:rPr lang="en-US" dirty="0"/>
              <a:t>option is selected because the model is based on a </a:t>
            </a:r>
            <a:r>
              <a:rPr lang="en-US" b="1" dirty="0"/>
              <a:t>User defined </a:t>
            </a:r>
            <a:r>
              <a:rPr lang="en-US" dirty="0"/>
              <a:t>orbit type.</a:t>
            </a:r>
          </a:p>
        </p:txBody>
      </p:sp>
      <p:pic>
        <p:nvPicPr>
          <p:cNvPr id="10" name="Content Placeholder 9">
            <a:extLst>
              <a:ext uri="{FF2B5EF4-FFF2-40B4-BE49-F238E27FC236}">
                <a16:creationId xmlns:a16="http://schemas.microsoft.com/office/drawing/2014/main" id="{1C8766CF-7253-4C34-9AC3-E5BCEAE478C0}"/>
              </a:ext>
            </a:extLst>
          </p:cNvPr>
          <p:cNvPicPr>
            <a:picLocks noGrp="1" noChangeAspect="1"/>
          </p:cNvPicPr>
          <p:nvPr>
            <p:ph sz="quarter" idx="17"/>
          </p:nvPr>
        </p:nvPicPr>
        <p:blipFill>
          <a:blip r:embed="rId2"/>
          <a:stretch>
            <a:fillRect/>
          </a:stretch>
        </p:blipFill>
        <p:spPr>
          <a:xfrm>
            <a:off x="1202000" y="590550"/>
            <a:ext cx="2015600" cy="4552950"/>
          </a:xfrm>
          <a:ln>
            <a:solidFill>
              <a:schemeClr val="bg2"/>
            </a:solidFill>
          </a:ln>
        </p:spPr>
      </p:pic>
    </p:spTree>
    <p:extLst>
      <p:ext uri="{BB962C8B-B14F-4D97-AF65-F5344CB8AC3E}">
        <p14:creationId xmlns:p14="http://schemas.microsoft.com/office/powerpoint/2010/main" val="3380203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E437E-C851-4FCA-8013-F6F6A4CFB980}"/>
              </a:ext>
            </a:extLst>
          </p:cNvPr>
          <p:cNvSpPr>
            <a:spLocks noGrp="1"/>
          </p:cNvSpPr>
          <p:nvPr>
            <p:ph type="title"/>
          </p:nvPr>
        </p:nvSpPr>
        <p:spPr/>
        <p:txBody>
          <a:bodyPr/>
          <a:lstStyle/>
          <a:p>
            <a:r>
              <a:rPr lang="en-US" dirty="0"/>
              <a:t>Results</a:t>
            </a:r>
            <a:br>
              <a:rPr lang="en-US" dirty="0"/>
            </a:br>
            <a:r>
              <a:rPr lang="en-US" sz="2000" b="0" i="1" dirty="0">
                <a:solidFill>
                  <a:schemeClr val="accent3"/>
                </a:solidFill>
              </a:rPr>
              <a:t>Irradiation per band</a:t>
            </a:r>
            <a:endParaRPr lang="en-US" sz="2200" b="0" i="1" dirty="0">
              <a:solidFill>
                <a:schemeClr val="accent3"/>
              </a:solidFill>
            </a:endParaRPr>
          </a:p>
        </p:txBody>
      </p:sp>
      <p:sp>
        <p:nvSpPr>
          <p:cNvPr id="4" name="Content Placeholder 3">
            <a:extLst>
              <a:ext uri="{FF2B5EF4-FFF2-40B4-BE49-F238E27FC236}">
                <a16:creationId xmlns:a16="http://schemas.microsoft.com/office/drawing/2014/main" id="{651E836D-54A1-4119-B3AE-DA2E063D07CC}"/>
              </a:ext>
            </a:extLst>
          </p:cNvPr>
          <p:cNvSpPr>
            <a:spLocks noGrp="1"/>
          </p:cNvSpPr>
          <p:nvPr>
            <p:ph sz="half" idx="10"/>
          </p:nvPr>
        </p:nvSpPr>
        <p:spPr/>
        <p:txBody>
          <a:bodyPr>
            <a:normAutofit/>
          </a:bodyPr>
          <a:lstStyle/>
          <a:p>
            <a:r>
              <a:rPr lang="en-US" dirty="0"/>
              <a:t>During the first and second trajectory steps, discontinuous drops in irradiation can be observed due to eclipse events.</a:t>
            </a:r>
          </a:p>
          <a:p>
            <a:r>
              <a:rPr lang="en-US" dirty="0"/>
              <a:t>The external irradiation in the ambient spectral band decreases as the satellite moves away from the Earth during the second step.</a:t>
            </a:r>
          </a:p>
          <a:p>
            <a:r>
              <a:rPr lang="en-US" dirty="0"/>
              <a:t>The external irradiation in the solar spectral band slightly decreases as the satellite moves away from the Earth, due to the lower contribution of albedo.</a:t>
            </a:r>
          </a:p>
        </p:txBody>
      </p:sp>
      <p:pic>
        <p:nvPicPr>
          <p:cNvPr id="8" name="Content Placeholder 7">
            <a:extLst>
              <a:ext uri="{FF2B5EF4-FFF2-40B4-BE49-F238E27FC236}">
                <a16:creationId xmlns:a16="http://schemas.microsoft.com/office/drawing/2014/main" id="{6E07CBFA-66FD-449A-8E39-2D042A1F50A4}"/>
              </a:ext>
            </a:extLst>
          </p:cNvPr>
          <p:cNvPicPr>
            <a:picLocks noGrp="1" noChangeAspect="1"/>
          </p:cNvPicPr>
          <p:nvPr>
            <p:ph sz="quarter" idx="11"/>
          </p:nvPr>
        </p:nvPicPr>
        <p:blipFill>
          <a:blip r:embed="rId2"/>
          <a:srcRect/>
          <a:stretch/>
        </p:blipFill>
        <p:spPr>
          <a:xfrm>
            <a:off x="4114800" y="794670"/>
            <a:ext cx="4800599" cy="3554159"/>
          </a:xfrm>
        </p:spPr>
      </p:pic>
    </p:spTree>
    <p:extLst>
      <p:ext uri="{BB962C8B-B14F-4D97-AF65-F5344CB8AC3E}">
        <p14:creationId xmlns:p14="http://schemas.microsoft.com/office/powerpoint/2010/main" val="270022496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12246</TotalTime>
  <Words>358</Words>
  <Application>Microsoft Office PowerPoint</Application>
  <PresentationFormat>On-screen Show (16:9)</PresentationFormat>
  <Paragraphs>45</Paragraphs>
  <Slides>8</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Lato Light</vt:lpstr>
      <vt:lpstr>Lato</vt:lpstr>
      <vt:lpstr>Cambria Math</vt:lpstr>
      <vt:lpstr>Lato Black</vt:lpstr>
      <vt:lpstr>Wingdings</vt:lpstr>
      <vt:lpstr>Arial</vt:lpstr>
      <vt:lpstr>comsol-slide-template-NEW</vt:lpstr>
      <vt:lpstr>COMSOL_Apr7</vt:lpstr>
      <vt:lpstr>Transfer Orbit</vt:lpstr>
      <vt:lpstr>Background</vt:lpstr>
      <vt:lpstr>Model Definition</vt:lpstr>
      <vt:lpstr>Model Definition Trajectory steps</vt:lpstr>
      <vt:lpstr> Model Definition User defined orbit</vt:lpstr>
      <vt:lpstr> Planet and sun parameters</vt:lpstr>
      <vt:lpstr> Study parameters</vt:lpstr>
      <vt:lpstr>Results Irradiation per band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Sébastien Denis</cp:lastModifiedBy>
  <cp:revision>132</cp:revision>
  <dcterms:created xsi:type="dcterms:W3CDTF">2022-04-21T12:06:36Z</dcterms:created>
  <dcterms:modified xsi:type="dcterms:W3CDTF">2024-10-07T11:46:27Z</dcterms:modified>
</cp:coreProperties>
</file>