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5" Target="slides/slide6.xml" Type="http://schemas.openxmlformats.org/officeDocument/2006/relationships/slide"/><Relationship Id="rId16" Target="slides/slide7.xml" Type="http://schemas.openxmlformats.org/officeDocument/2006/relationships/slide"/><Relationship Id="rId17" Target="slides/slide8.xml" Type="http://schemas.openxmlformats.org/officeDocument/2006/relationships/slide"/><Relationship Id="rId18" Target="slides/slide9.xml" Type="http://schemas.openxmlformats.org/officeDocument/2006/relationships/slide"/><Relationship Id="rId19" Target="slides/slide10.xml" Type="http://schemas.openxmlformats.org/officeDocument/2006/relationships/slide"/><Relationship Id="rId20" Target="slides/slide11.xml" Type="http://schemas.openxmlformats.org/officeDocument/2006/relationships/slide"/><Relationship Id="rId21" Target="slides/slide12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1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5.xml"/></Relationships>

</file>

<file path=ppt/slides/_rels/slide1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6.png" Type="http://schemas.openxmlformats.org/officeDocument/2006/relationships/image"/><Relationship Id="rId3" Type="http://schemas.openxmlformats.org/officeDocument/2006/relationships/tags" Target="../tags/tag6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Head and Torso HRTF Computation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tutorial model shows how to import a 3D scanned geometry of a human head and torso and compute the head related transfer function (HRTF)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scan is imported as an STL-file and converted into a COMSOL geometry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HRTF is computed using the reciprocity principle, locating the source at the ear canal entrance; this approach greatly reduces the computational cost to get a full 3D response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acoustics are modeled using the Pressure Acoustics, Boundary Element interface of the Acoustics Module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simulated results are compared to measured data form the actual subject and show good agreement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Notice that the geometry has been moved and rotated (in the figure) to align the coordinate axis with the commonly used directions for directivity assessment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evaluation circle for the HRTF that is use in the model, is represented in the figure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evaluation is performed using a Radiation Pattern plot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3876994"/>
            <a:ext cx="4800600" cy="684198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The generated COMSOL geometry from the STL mesh. Representation of the location for the HRTF evaluation on a circle in the horizontal plane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582308"/>
            <a:ext cx="4800600" cy="32946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Pressure Acoustics, Boundary Elements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209800" cy="635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890000"/>
            <a:ext cx="1041400" cy="2032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474200"/>
            <a:ext cx="1016000" cy="584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depicts the imported STL mesh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Mesh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depicts the pressure field generated from the excitation at the ear canal entrance for the frequencies f = 1033.6 Hz, 2067.5 Hz, and 3962.1 Hz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These have been selected as they coincide with the measurement data (octave band center frequencies)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 unit normal velocity is assigned to the ear canal entrance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085234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Acoustic pressure at the surface of the head and torso evaluated at three frequencies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565758"/>
            <a:ext cx="4800600" cy="35194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also depicts the acoustic pressure in a cross-section plane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Acoustic pressure on the head and torso and in a cut plane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sound pressure level (SPL) is depicted in the figure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acoustic pressure is evaluated at 4kHz octave band center frequency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SPL plot clearly shows the presence of notches (cancellations) for certain directions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These are more evident at the higher frequencies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Sound pressure level on the surface of the head and torso and in a cut plane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depicts the HRTF in the horizontal plane (the xy-plane) for the three evaluation frequencies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Comparison of the normalized HRTF evaluated at the three frequencies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how the computed HRTFs are compared to the measurement data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Comparison of the simulated HRTF with measured data at 1033 Hz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how the computed HRTFs are compared to the measurement data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Comparison of the simulated HRTF with measured data at 2066 Hz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how the computed HRTFs are compared to the measurement data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Comparison of the simulated HRTF with measured data at 3962 Hz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2&lt;/Entity&gt;&lt;Tag&gt;pg2&lt;/Tag&gt;&lt;Node&gt;Results &amp;gt; Acoustic Pressure (pabe)&lt;/Node&gt;&lt;LinkType&gt;Image&lt;/LinkType&gt;&lt;ModelLink directoryType=&quot;none&quot;&gt;H:\hub\root\build\main\daily\test\tapplications\Acoustics_Module\Tutorials,_Pressure_Acoustics\head_torso_hrtf.mph&lt;/ModelLink&gt;&lt;LocalPath&gt;head_torso_hrtf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, \small m, \small m&quot;/&gt;&lt;Property name=&quot;locked&quot; type=&quot;bool&quot; value=&quot;on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grid1_3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2.491544723510742&quot;/&gt;&lt;Property name=&quot;zoomanglefull&quot; type=&quot;real&quot; value=&quot;13.51161384582519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6.157217502593994, 5.009281635284424, 1.4294267892837524&quot;/&gt;&lt;Property name=&quot;target&quot; type=&quot;realarray&quot; value=&quot;0, 0, -2.384185791015625E-7&quot;/&gt;&lt;Property name=&quot;up&quot; type=&quot;realarray&quot; value=&quot;-0.12806275486946106, -0.12339704483747482, 0.9840594530105591&quot;/&gt;&lt;Property name=&quot;rotationpoint&quot; type=&quot;realarray&quot; value=&quot;0, 0, 0&quot;/&gt;&lt;Property name=&quot;viewoffset&quot; type=&quot;realarray&quot; value=&quot;-0.05815880745649338, 0.00672230776399374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1533, 919&quot;/&gt;&lt;Property name=&quot;renderareasizedip&quot; type=&quot;realarray&quot; value=&quot;1533, 919&quot;/&gt;&lt;/PropSet&gt;&lt;PropSet id=&quot;axis&quot;/&gt;&lt;PropSet id=&quot;clip&quot;/&gt;&lt;PropSet id=&quot;table&quot;/&gt;&lt;UpdateTimeStamp&gt;Sep 27, 2023, 9:36:03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Sound Pressure Level (pabe)&lt;/Node&gt;&lt;LinkType&gt;Image&lt;/LinkType&gt;&lt;ModelLink directoryType=&quot;none&quot;&gt;H:\hub\root\build\main\daily\test\tapplications\Acoustics_Module\Tutorials,_Pressure_Acoustics\head_torso_hrtf.mph&lt;/ModelLink&gt;&lt;LocalPath&gt;head_torso_hrtf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, \small m, \small m&quot;/&gt;&lt;Property name=&quot;locked&quot; type=&quot;bool&quot; value=&quot;on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grid1_3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2.491544723510742&quot;/&gt;&lt;Property name=&quot;zoomanglefull&quot; type=&quot;real&quot; value=&quot;13.51161384582519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6.157217502593994, 5.009281635284424, 1.4294267892837524&quot;/&gt;&lt;Property name=&quot;target&quot; type=&quot;realarray&quot; value=&quot;0, 0, -2.384185791015625E-7&quot;/&gt;&lt;Property name=&quot;up&quot; type=&quot;realarray&quot; value=&quot;-0.12806275486946106, -0.12339704483747482, 0.9840594530105591&quot;/&gt;&lt;Property name=&quot;rotationpoint&quot; type=&quot;realarray&quot; value=&quot;0, 0, 0&quot;/&gt;&lt;Property name=&quot;viewoffset&quot; type=&quot;realarray&quot; value=&quot;-0.05815880745649338, 0.00672230776399374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1533, 919&quot;/&gt;&lt;Property name=&quot;renderareasizedip&quot; type=&quot;realarray&quot; value=&quot;1533, 919&quot;/&gt;&lt;/PropSet&gt;&lt;PropSet id=&quot;axis&quot;/&gt;&lt;PropSet id=&quot;clip&quot;/&gt;&lt;PropSet id=&quot;table&quot;/&gt;&lt;UpdateTimeStamp&gt;Sep 27, 2023, 9:36:23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4&lt;/Entity&gt;&lt;Tag&gt;pg4&lt;/Tag&gt;&lt;Node&gt;Results &amp;gt; HRTF&lt;/Node&gt;&lt;LinkType&gt;Image&lt;/LinkType&gt;&lt;ModelLink directoryType=&quot;none&quot;&gt;H:\hub\root\build\main\daily\test\tapplications\Acoustics_Module\Tutorials,_Pressure_Acoustics\head_torso_hrtf.mph&lt;/ModelLink&gt;&lt;LocalPath&gt;head_torso_hrtf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rmin&quot; type=&quot;real&quot; value=&quot;35.525360107421875&quot;/&gt;&lt;Property name=&quot;rmax&quot; type=&quot;real&quot; value=&quot;86.0366439819336&quot;/&gt;&lt;Property name=&quot;symmetricangle&quot; type=&quot;bool&quot; value=&quot;off&quot;/&gt;&lt;Property name=&quot;zeroangle&quot; type=&quot;group&quot; value=&quot;up&quot;/&gt;&lt;Property name=&quot;angularunit&quot; type=&quot;group&quot; value=&quot;degrees&quot;/&gt;&lt;Property name=&quot;rotdir&quot; type=&quot;group&quot; value=&quot;ccw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tspacing&quot; type=&quot;real&quot; value=&quot;1&quot;/&gt;&lt;Property name=&quot;showyspacing&quot; type=&quot;group&quot; value=&quot;on&quot;/&gt;&lt;Property name=&quot;rspacing&quot; type=&quot;real&quot; value=&quot;1&quot;/&gt;&lt;Property name=&quot;textra&quot; type=&quot;realarray&quot; value=&quot;&quot;/&gt;&lt;Property name=&quot;textra_vector_method&quot; type=&quot;string&quot; value=&quot;step&quot;/&gt;&lt;Property name=&quot;textra_vector_start&quot; type=&quot;string&quot; value=&quot;&quot;/&gt;&lt;Property name=&quot;textra_vector_stop&quot; type=&quot;string&quot; value=&quot;&quot;/&gt;&lt;Property name=&quot;textra_vector_step&quot; type=&quot;string&quot; value=&quot;&quot;/&gt;&lt;Property name=&quot;textra_vector_numvalues&quot; type=&quot;string&quot; value=&quot;&quot;/&gt;&lt;Property name=&quot;textra_vector_function&quot; type=&quot;string&quot; value=&quot;none&quot;/&gt;&lt;Property name=&quot;textra_vector_interval&quot; type=&quot;string&quot; value=&quot;octave&quot;/&gt;&lt;Property name=&quot;textra_vector_freqperdec&quot; type=&quot;string&quot; value=&quot;&quot;/&gt;&lt;Property name=&quot;rextra&quot; type=&quot;realarray&quot; value=&quot;&quot;/&gt;&lt;Property name=&quot;rextra_vector_method&quot; type=&quot;string&quot; value=&quot;step&quot;/&gt;&lt;Property name=&quot;rextra_vector_start&quot; type=&quot;string&quot; value=&quot;&quot;/&gt;&lt;Property name=&quot;rextra_vector_stop&quot; type=&quot;string&quot; value=&quot;&quot;/&gt;&lt;Property name=&quot;rextra_vector_step&quot; type=&quot;string&quot; value=&quot;&quot;/&gt;&lt;Property name=&quot;rextra_vector_numvalues&quot; type=&quot;string&quot; value=&quot;&quot;/&gt;&lt;Property name=&quot;rextra_vector_function&quot; type=&quot;string&quot; value=&quot;none&quot;/&gt;&lt;Property name=&quot;rextra_vector_interval&quot; type=&quot;string&quot; value=&quot;octave&quot;/&gt;&lt;Property name=&quot;rextra_vector_freqperdec&quot; type=&quot;string&quot; value=&quot;&quot;/&gt;&lt;/PropSet&gt;&lt;PropSet id=&quot;camera&quot;/&gt;&lt;PropSet id=&quot;axis&quot;/&gt;&lt;PropSet id=&quot;clip&quot;/&gt;&lt;PropSet id=&quot;table&quot;/&gt;&lt;UpdateTimeStamp&gt;Sep 27, 2023, 9:36:28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6&lt;/Entity&gt;&lt;Tag&gt;pg6&lt;/Tag&gt;&lt;Node&gt;Results &amp;gt; HRTF Comparison (1033 Hz), R = 1.4 m&lt;/Node&gt;&lt;LinkType&gt;Image&lt;/LinkType&gt;&lt;ModelLink directoryType=&quot;none&quot;&gt;H:\hub\root\build\main\daily\test\tapplications\Acoustics_Module\Tutorials,_Pressure_Acoustics\head_torso_hrtf.mph&lt;/ModelLink&gt;&lt;LocalPath&gt;head_torso_hrtf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rmin&quot; type=&quot;real&quot; value=&quot;-6.834893703460693&quot;/&gt;&lt;Property name=&quot;rmax&quot; type=&quot;real&quot; value=&quot;8.603378295898438&quot;/&gt;&lt;Property name=&quot;symmetricangle&quot; type=&quot;bool&quot; value=&quot;off&quot;/&gt;&lt;Property name=&quot;zeroangle&quot; type=&quot;group&quot; value=&quot;up&quot;/&gt;&lt;Property name=&quot;angularunit&quot; type=&quot;group&quot; value=&quot;degrees&quot;/&gt;&lt;Property name=&quot;rotdir&quot; type=&quot;group&quot; value=&quot;ccw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tspacing&quot; type=&quot;real&quot; value=&quot;1&quot;/&gt;&lt;Property name=&quot;showyspacing&quot; type=&quot;group&quot; value=&quot;on&quot;/&gt;&lt;Property name=&quot;rspacing&quot; type=&quot;real&quot; value=&quot;1&quot;/&gt;&lt;Property name=&quot;textra&quot; type=&quot;realarray&quot; value=&quot;&quot;/&gt;&lt;Property name=&quot;textra_vector_method&quot; type=&quot;string&quot; value=&quot;step&quot;/&gt;&lt;Property name=&quot;textra_vector_start&quot; type=&quot;string&quot; value=&quot;&quot;/&gt;&lt;Property name=&quot;textra_vector_stop&quot; type=&quot;string&quot; value=&quot;&quot;/&gt;&lt;Property name=&quot;textra_vector_step&quot; type=&quot;string&quot; value=&quot;&quot;/&gt;&lt;Property name=&quot;textra_vector_numvalues&quot; type=&quot;string&quot; value=&quot;&quot;/&gt;&lt;Property name=&quot;textra_vector_function&quot; type=&quot;string&quot; value=&quot;none&quot;/&gt;&lt;Property name=&quot;textra_vector_interval&quot; type=&quot;string&quot; value=&quot;octave&quot;/&gt;&lt;Property name=&quot;textra_vector_freqperdec&quot; type=&quot;string&quot; value=&quot;&quot;/&gt;&lt;Property name=&quot;rextra&quot; type=&quot;realarray&quot; value=&quot;&quot;/&gt;&lt;Property name=&quot;rextra_vector_method&quot; type=&quot;string&quot; value=&quot;step&quot;/&gt;&lt;Property name=&quot;rextra_vector_start&quot; type=&quot;string&quot; value=&quot;&quot;/&gt;&lt;Property name=&quot;rextra_vector_stop&quot; type=&quot;string&quot; value=&quot;&quot;/&gt;&lt;Property name=&quot;rextra_vector_step&quot; type=&quot;string&quot; value=&quot;&quot;/&gt;&lt;Property name=&quot;rextra_vector_numvalues&quot; type=&quot;string&quot; value=&quot;&quot;/&gt;&lt;Property name=&quot;rextra_vector_function&quot; type=&quot;string&quot; value=&quot;none&quot;/&gt;&lt;Property name=&quot;rextra_vector_interval&quot; type=&quot;string&quot; value=&quot;octave&quot;/&gt;&lt;Property name=&quot;rextra_vector_freqperdec&quot; type=&quot;string&quot; value=&quot;&quot;/&gt;&lt;/PropSet&gt;&lt;PropSet id=&quot;camera&quot;/&gt;&lt;PropSet id=&quot;axis&quot;/&gt;&lt;PropSet id=&quot;clip&quot;/&gt;&lt;PropSet id=&quot;table&quot;/&gt;&lt;UpdateTimeStamp&gt;Sep 27, 2023, 9:36:35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7&lt;/Entity&gt;&lt;Tag&gt;pg7&lt;/Tag&gt;&lt;Node&gt;Results &amp;gt; HRTF Comparison (2067 Hz), R = 1.4 m&lt;/Node&gt;&lt;LinkType&gt;Image&lt;/LinkType&gt;&lt;ModelLink directoryType=&quot;none&quot;&gt;H:\hub\root\build\main\daily\test\tapplications\Acoustics_Module\Tutorials,_Pressure_Acoustics\head_torso_hrtf.mph&lt;/ModelLink&gt;&lt;LocalPath&gt;head_torso_hrtf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rmin&quot; type=&quot;real&quot; value=&quot;-28.613264083862305&quot;/&gt;&lt;Property name=&quot;rmax&quot; type=&quot;real&quot; value=&quot;5.796098709106445&quot;/&gt;&lt;Property name=&quot;symmetricangle&quot; type=&quot;bool&quot; value=&quot;off&quot;/&gt;&lt;Property name=&quot;zeroangle&quot; type=&quot;group&quot; value=&quot;up&quot;/&gt;&lt;Property name=&quot;angularunit&quot; type=&quot;group&quot; value=&quot;degrees&quot;/&gt;&lt;Property name=&quot;rotdir&quot; type=&quot;group&quot; value=&quot;ccw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tspacing&quot; type=&quot;real&quot; value=&quot;1&quot;/&gt;&lt;Property name=&quot;showyspacing&quot; type=&quot;group&quot; value=&quot;on&quot;/&gt;&lt;Property name=&quot;rspacing&quot; type=&quot;real&quot; value=&quot;1&quot;/&gt;&lt;Property name=&quot;textra&quot; type=&quot;realarray&quot; value=&quot;&quot;/&gt;&lt;Property name=&quot;textra_vector_method&quot; type=&quot;string&quot; value=&quot;step&quot;/&gt;&lt;Property name=&quot;textra_vector_start&quot; type=&quot;string&quot; value=&quot;&quot;/&gt;&lt;Property name=&quot;textra_vector_stop&quot; type=&quot;string&quot; value=&quot;&quot;/&gt;&lt;Property name=&quot;textra_vector_step&quot; type=&quot;string&quot; value=&quot;&quot;/&gt;&lt;Property name=&quot;textra_vector_numvalues&quot; type=&quot;string&quot; value=&quot;&quot;/&gt;&lt;Property name=&quot;textra_vector_function&quot; type=&quot;string&quot; value=&quot;none&quot;/&gt;&lt;Property name=&quot;textra_vector_interval&quot; type=&quot;string&quot; value=&quot;octave&quot;/&gt;&lt;Property name=&quot;textra_vector_freqperdec&quot; type=&quot;string&quot; value=&quot;&quot;/&gt;&lt;Property name=&quot;rextra&quot; type=&quot;realarray&quot; value=&quot;&quot;/&gt;&lt;Property name=&quot;rextra_vector_method&quot; type=&quot;string&quot; value=&quot;step&quot;/&gt;&lt;Property name=&quot;rextra_vector_start&quot; type=&quot;string&quot; value=&quot;&quot;/&gt;&lt;Property name=&quot;rextra_vector_stop&quot; type=&quot;string&quot; value=&quot;&quot;/&gt;&lt;Property name=&quot;rextra_vector_step&quot; type=&quot;string&quot; value=&quot;&quot;/&gt;&lt;Property name=&quot;rextra_vector_numvalues&quot; type=&quot;string&quot; value=&quot;&quot;/&gt;&lt;Property name=&quot;rextra_vector_function&quot; type=&quot;string&quot; value=&quot;none&quot;/&gt;&lt;Property name=&quot;rextra_vector_interval&quot; type=&quot;string&quot; value=&quot;octave&quot;/&gt;&lt;Property name=&quot;rextra_vector_freqperdec&quot; type=&quot;string&quot; value=&quot;&quot;/&gt;&lt;/PropSet&gt;&lt;PropSet id=&quot;camera&quot;/&gt;&lt;PropSet id=&quot;axis&quot;/&gt;&lt;PropSet id=&quot;clip&quot;/&gt;&lt;PropSet id=&quot;table&quot;/&gt;&lt;UpdateTimeStamp&gt;Sep 27, 2023, 9:36:40 PM&lt;/UpdateTimeStamp&gt;&lt;/Root&gt;"/>
</p:tagLst>
</file>

<file path=ppt/tags/tag6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8&lt;/Entity&gt;&lt;Tag&gt;pg8&lt;/Tag&gt;&lt;Node&gt;Results &amp;gt; HRTF Comparison (3962 Hz), R = 1.4 m&lt;/Node&gt;&lt;LinkType&gt;Image&lt;/LinkType&gt;&lt;ModelLink directoryType=&quot;none&quot;&gt;H:\hub\root\build\main\daily\test\tapplications\Acoustics_Module\Tutorials,_Pressure_Acoustics\head_torso_hrtf.mph&lt;/ModelLink&gt;&lt;LocalPath&gt;head_torso_hrtf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rmin&quot; type=&quot;real&quot; value=&quot;-35.048397064208984&quot;/&gt;&lt;Property name=&quot;rmax&quot; type=&quot;real&quot; value=&quot;7.122135162353516&quot;/&gt;&lt;Property name=&quot;symmetricangle&quot; type=&quot;bool&quot; value=&quot;off&quot;/&gt;&lt;Property name=&quot;zeroangle&quot; type=&quot;group&quot; value=&quot;up&quot;/&gt;&lt;Property name=&quot;angularunit&quot; type=&quot;group&quot; value=&quot;degrees&quot;/&gt;&lt;Property name=&quot;rotdir&quot; type=&quot;group&quot; value=&quot;ccw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tspacing&quot; type=&quot;real&quot; value=&quot;1&quot;/&gt;&lt;Property name=&quot;showyspacing&quot; type=&quot;group&quot; value=&quot;on&quot;/&gt;&lt;Property name=&quot;rspacing&quot; type=&quot;real&quot; value=&quot;1&quot;/&gt;&lt;Property name=&quot;textra&quot; type=&quot;realarray&quot; value=&quot;&quot;/&gt;&lt;Property name=&quot;textra_vector_method&quot; type=&quot;string&quot; value=&quot;step&quot;/&gt;&lt;Property name=&quot;textra_vector_start&quot; type=&quot;string&quot; value=&quot;&quot;/&gt;&lt;Property name=&quot;textra_vector_stop&quot; type=&quot;string&quot; value=&quot;&quot;/&gt;&lt;Property name=&quot;textra_vector_step&quot; type=&quot;string&quot; value=&quot;&quot;/&gt;&lt;Property name=&quot;textra_vector_numvalues&quot; type=&quot;string&quot; value=&quot;&quot;/&gt;&lt;Property name=&quot;textra_vector_function&quot; type=&quot;string&quot; value=&quot;none&quot;/&gt;&lt;Property name=&quot;textra_vector_interval&quot; type=&quot;string&quot; value=&quot;octave&quot;/&gt;&lt;Property name=&quot;textra_vector_freqperdec&quot; type=&quot;string&quot; value=&quot;&quot;/&gt;&lt;Property name=&quot;rextra&quot; type=&quot;realarray&quot; value=&quot;&quot;/&gt;&lt;Property name=&quot;rextra_vector_method&quot; type=&quot;string&quot; value=&quot;step&quot;/&gt;&lt;Property name=&quot;rextra_vector_start&quot; type=&quot;string&quot; value=&quot;&quot;/&gt;&lt;Property name=&quot;rextra_vector_stop&quot; type=&quot;string&quot; value=&quot;&quot;/&gt;&lt;Property name=&quot;rextra_vector_step&quot; type=&quot;string&quot; value=&quot;&quot;/&gt;&lt;Property name=&quot;rextra_vector_numvalues&quot; type=&quot;string&quot; value=&quot;&quot;/&gt;&lt;Property name=&quot;rextra_vector_function&quot; type=&quot;string&quot; value=&quot;none&quot;/&gt;&lt;Property name=&quot;rextra_vector_interval&quot; type=&quot;string&quot; value=&quot;octave&quot;/&gt;&lt;Property name=&quot;rextra_vector_freqperdec&quot; type=&quot;string&quot; value=&quot;&quot;/&gt;&lt;/PropSet&gt;&lt;PropSet id=&quot;camera&quot;/&gt;&lt;PropSet id=&quot;axis&quot;/&gt;&lt;PropSet id=&quot;clip&quot;/&gt;&lt;PropSet id=&quot;table&quot;/&gt;&lt;UpdateTimeStamp&gt;Sep 27, 2023, 9:36:45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2023-09-27T19:36:55Z</dcterms:created>
  <dc:creator>COMSOL</dc:creator>
  <cp:lastModifiedBy>COMSOL</cp:lastModifiedBy>
  <dcterms:modified xsi:type="dcterms:W3CDTF">2023-09-27T19:36:55Z</dcterms:modified>
  <cp:revision>1</cp:revision>
  <dc:title>Head and Torso HRTF Computation</dc:title>
</cp:coreProperties>
</file>