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9" r:id="rId13"/>
    <p:sldId id="260" r:id="rId14"/>
    <p:sldId id="261" r:id="rId15"/>
    <p:sldId id="263" r:id="rId17"/>
    <p:sldId id="264" r:id="rId18"/>
    <p:sldId id="265" r:id="rId1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3" Target="slides/slide4.xml" Type="http://schemas.openxmlformats.org/officeDocument/2006/relationships/slide"/><Relationship Id="rId14" Target="slides/slide3.xml" Type="http://schemas.openxmlformats.org/officeDocument/2006/relationships/slide"/><Relationship Id="rId15" Target="slides/slide5.xml" Type="http://schemas.openxmlformats.org/officeDocument/2006/relationships/slide"/><Relationship Id="rId17" Target="slides/slide7.xml" Type="http://schemas.openxmlformats.org/officeDocument/2006/relationships/slide"/><Relationship Id="rId18" Target="slides/slide6.xml" Type="http://schemas.openxmlformats.org/officeDocument/2006/relationships/slide"/><Relationship Id="rId19" Target="slides/slide8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Relationship Id="rId4" Target="../media/image7.png" Type="http://schemas.openxmlformats.org/officeDocument/2006/relationships/image"/><Relationship Id="rId5" Target="../media/image8.png" Type="http://schemas.openxmlformats.org/officeDocument/2006/relationships/image"/><Relationship Id="rId6" Target="../media/image9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arget="../media/image10.pn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3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Water Purification Reactor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Water purification for turning natural water into drinking water is a process constituted of several steps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At least one step must be a disinfectant step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One way to achieve efficient disinfection in an environmentally friendly way is to use ozone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A typical ozone purification reactor is about 40 m long and resembles a maze with partial walls or baffles that divide the space into room-sized compartments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When water flows through the reactor turbulent flow is created along its winding path around the baffles toward the exit pipe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The turbulence mixes the water with ozone gas that enters through diffusers just long enough to deactivate micropollutants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When the water leaves the reactor, the remaining purification steps filter off or otherwise remove the reacted pollutants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Turbulent Flow, k-ε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705100" cy="2794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534400"/>
            <a:ext cx="952500" cy="2540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169400"/>
            <a:ext cx="2451100" cy="368300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6"/>
          <a:stretch>
            <a:fillRect/>
          </a:stretch>
        </p:blipFill>
        <p:spPr>
          <a:xfrm>
            <a:off x="584200" y="3918700"/>
            <a:ext cx="2819400" cy="50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figure shows the model geometry along with some boundary conditions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full reactor has a symmetry plane which is utilized to reduce the size of the model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Turbulent Flow, k-ε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747000"/>
            <a:ext cx="2819400" cy="3429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470900"/>
            <a:ext cx="1092200" cy="4699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321800"/>
            <a:ext cx="2514600" cy="419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gives a more complete picture of the mixing process in the reactor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streamlines are colored by the velocity magnitude, and their width are proportional to the turbulent viscosity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Wide lines hence indicate high degree of mixing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Streamlines colored by velocity. The width of the streamlines are proportional to the turbulent viscosity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figure shows the velocity field in the symmetry plane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jet from the inlet hits the top of the first baffle which splits the jet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One half creates a strong recirculation zone in the first “chamber”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other half continues down into the reactor and gradually spreads out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velocity magnitude decreases as more fluid is entrained into the jet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Figure 2 shows the velocity field in the symmetry plane. The jet from the inlet hits the top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turbulence in this example is mainly produced in the shear layers between the central jet and the recirculation zones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mixing can be seen to be relatively weak in the beginning of the reactor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plot also shows that it increases further downstream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Streamlines colored by velocity. The width of the streamlines are proportional to the turbulent viscosity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Velocity (spf)&lt;/Node&gt;&lt;LinkType&gt;Image&lt;/LinkType&gt;&lt;ModelLink directoryType=&quot;none&quot;&gt;H:\hub\root\build\main\daily\test\tapplications\CFD_Module\Single-Phase_Flow\water_purification_reactor.mph&lt;/ModelLink&gt;&lt;LocalPath&gt;water_purification_reactor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7.869882583618164&quot;/&gt;&lt;Property name=&quot;zoomanglefull&quot; type=&quot;real&quot; value=&quot;13.475357055664062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4.636573791503906, -21.84876823425293, 17.386573791503906&quot;/&gt;&lt;Property name=&quot;target&quot; type=&quot;realarray&quot; value=&quot;2.5, 1, 0.25&quot;/&gt;&lt;Property name=&quot;up&quot; type=&quot;realarray&quot; value=&quot;0.3086974322795868, 0.4115966558456421, 0.8574931621551514&quot;/&gt;&lt;Property name=&quot;rotationpoint&quot; type=&quot;realarray&quot; value=&quot;2.5, 1, 0.25&quot;/&gt;&lt;Property name=&quot;viewoffset&quot; type=&quot;realarray&quot; value=&quot;-0.037964124232530594, 0.001546487607591753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51:19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Streamlines&lt;/Node&gt;&lt;LinkType&gt;Image&lt;/LinkType&gt;&lt;ModelLink directoryType=&quot;none&quot;&gt;H:\hub\root\build\main\daily\test\tapplications\CFD_Module\Single-Phase_Flow\water_purification_reactor.mph&lt;/ModelLink&gt;&lt;LocalPath&gt;water_purification_reactor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7.869882583618164&quot;/&gt;&lt;Property name=&quot;zoomanglefull&quot; type=&quot;real&quot; value=&quot;13.475357055664062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4.636573791503906, -21.84876823425293, 17.386573791503906&quot;/&gt;&lt;Property name=&quot;target&quot; type=&quot;realarray&quot; value=&quot;2.5, 1, 0.25&quot;/&gt;&lt;Property name=&quot;up&quot; type=&quot;realarray&quot; value=&quot;0.3086974322795868, 0.4115966558456421, 0.8574931621551514&quot;/&gt;&lt;Property name=&quot;rotationpoint&quot; type=&quot;realarray&quot; value=&quot;2.5, 1, 0.25&quot;/&gt;&lt;Property name=&quot;viewoffset&quot; type=&quot;realarray&quot; value=&quot;-0.037964124232530594, 0.001546487607591753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51:23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Streamlines&lt;/Node&gt;&lt;LinkType&gt;Image&lt;/LinkType&gt;&lt;ModelLink directoryType=&quot;none&quot;&gt;H:\hub\root\build\main\daily\test\tapplications\CFD_Module\Single-Phase_Flow\water_purification_reactor.mph&lt;/ModelLink&gt;&lt;LocalPath&gt;water_purification_reactor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7.869882583618164&quot;/&gt;&lt;Property name=&quot;zoomanglefull&quot; type=&quot;real&quot; value=&quot;13.475357055664062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4.636573791503906, -21.84876823425293, 17.386573791503906&quot;/&gt;&lt;Property name=&quot;target&quot; type=&quot;realarray&quot; value=&quot;2.5, 1, 0.25&quot;/&gt;&lt;Property name=&quot;up&quot; type=&quot;realarray&quot; value=&quot;0.3086974322795868, 0.4115966558456421, 0.8574931621551514&quot;/&gt;&lt;Property name=&quot;rotationpoint&quot; type=&quot;realarray&quot; value=&quot;2.5, 1, 0.25&quot;/&gt;&lt;Property name=&quot;viewoffset&quot; type=&quot;realarray&quot; value=&quot;-0.037964124232530594, 0.001546487607591753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51:23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2024-09-26T19:51:30Z</dcterms:created>
  <dc:creator>COMSOL</dc:creator>
  <cp:lastModifiedBy>COMSOL</cp:lastModifiedBy>
  <dcterms:modified xsi:type="dcterms:W3CDTF">2024-09-26T19:51:30Z</dcterms:modified>
  <cp:revision>1</cp:revision>
  <dc:title>Water Purification Reactor</dc:title>
</cp:coreProperties>
</file>