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3" r:id="rId17"/>
    <p:sldId id="264" r:id="rId18"/>
    <p:sldId id="265" r:id="rId19"/>
    <p:sldId id="266" r:id="rId20"/>
    <p:sldId id="267" r:id="rId21"/>
    <p:sldId id="269" r:id="rId23"/>
    <p:sldId id="270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17" Target="slides/slide8.xml" Type="http://schemas.openxmlformats.org/officeDocument/2006/relationships/slide"/><Relationship Id="rId18" Target="slides/slide7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1" Target="slides/slide11.xml" Type="http://schemas.openxmlformats.org/officeDocument/2006/relationships/slide"/><Relationship Id="rId23" Target="slides/slide13.xml" Type="http://schemas.openxmlformats.org/officeDocument/2006/relationships/slide"/><Relationship Id="rId24" Target="slides/slide12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9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1.png" Type="http://schemas.openxmlformats.org/officeDocument/2006/relationships/image"/><Relationship Id="rId3" Type="http://schemas.openxmlformats.org/officeDocument/2006/relationships/tags" Target="../tags/tag6.xml"/></Relationships>
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0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3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Thermal Fatigue of a Surface Mount Resistor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Shear hysteresis evaluated in a critical point just below the resistor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It is clear from the two last figures that the first cycle is not representative for fatigue analysis, since its response differs significantly from the one experienced in the following cycles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Even after six cycles, the stress-strain loop has not stabilized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temperature cycling can by extended with additional cycles to evaluate whether the state stabilizes further or not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Under some conditions, it may happen that the hysteresis loop is moving in stress-strain space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In this example additional cycles are not simulated since the difference in the creep strain and the dissipated energy between cycle five and six is small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Assuming that the consecutive cycles follow the trend and deform less as, well as dissipate less energy, the fatigue analysis based on the results of the sixth cycle gives a conservative fatigue prediction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fatigue life based on the Coffin-Manson model is shown in the first graph, and the fatigue life based on the Morrow model is shown in the second graph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Fatigue life based on the dissipated energy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Fatigue life based on the creep strain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surface mount resistor is subjected to thermal cycling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difference in the thermal expansion between the materials introduces thermal stresses in the structure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solder, connecting the resistor to the printed circuit board, is seen as the weakest link in the assembly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Because the operating temperature is high when compared to the melting point of the solder, creep deformation occurs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In order to assure the structural integrity of the component a fatigue analysis is performed where the life prediction from two different fatigue models is compared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A resistor is fastened on a printed circuit board (PCB) with SnAgCu solder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solder is connected to the printed circuit board through two copper pads and to the resistor through a NiCr conductor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In reality there are additional thin films around the resistor but they are disregarded in current analysis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A sketch of the surface mount assembly is shown in the figure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resistor is made out of alumina and has dimensions 3.2 mm x 0.55 mm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40608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description of the surface mount resistor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36604"/>
            <a:ext cx="4800600" cy="19694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xmlns:xsi="http://www.w3.org/2001/XMLSchema-instan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40608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description of the surface mount resistor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36604"/>
            <a:ext cx="4800600" cy="1969477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It is covered on both edges with a 0.025 mm layer of NiCr conductor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thin layer continues 0.325 mm along the lower and the upper side of the resistor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printed circuit board is large in comparison with the resistor and is here modeled 0.8 mm thick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It has two copper pads on the top side that are 0.025 mm thick and 1.05 mm wide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thickness of the solder fillet between the copper pads and the NiCr conductor is 0.05 mm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40608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description of the surface mount resistor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36604"/>
            <a:ext cx="4800600" cy="1969477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remaining shape of the solder joint varies greatly between each examined solder joint and is here modeled with two representative roundings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Solid Mechanics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1257300" cy="25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Creep strain development in a critical point below the resistor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Creep strains in the solder joint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The position of this point can be debated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It is however located in the area where the largest strains occurs and is therefore seen as the critical point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In the figure the equivalent creep strain and the shear creep strain component are shown</a:t>
            </a:r>
          </a:p>
        </p:txBody>
      </p:sp>
      <p:sp>
        <p:nvSpPr>
          <p:cNvPr id="6" name="AutoShape 6"/>
          <p:cNvSpPr/>
          <p:nvPr/>
        </p:nvSpPr>
        <p:spPr>
          <a:xfrm>
            <a:off x="379360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Creep strain development in a critical point below the resistor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79360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2&lt;/Entity&gt;&lt;Tag&gt;pg2&lt;/Tag&gt;&lt;Node&gt;Results &amp;gt; Equivalent Creep Strain (solid)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48998215794563293&quot;/&gt;&lt;Property name=&quot;xmax&quot; type=&quot;real&quot; value=&quot;3.247851848602295&quot;/&gt;&lt;Property name=&quot;ymin&quot; type=&quot;real&quot; value=&quot;-0.5805674195289612&quot;/&gt;&lt;Property name=&quot;ymax&quot; type=&quot;real&quot; value=&quot;2.084613800048828&quot;/&gt;&lt;Property name=&quot;xminhidden&quot; type=&quot;real&quot; value=&quot;-0.48998215794563293&quot;/&gt;&lt;Property name=&quot;xmaxhidden&quot; type=&quot;real&quot; value=&quot;3.247851848602295&quot;/&gt;&lt;Property name=&quot;yminhidden&quot; type=&quot;real&quot; value=&quot;-0.5805674195289612&quot;/&gt;&lt;Property name=&quot;ymaxhidden&quot; type=&quot;real&quot; value=&quot;2.084613800048828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8793733268976212&quot;/&gt;&lt;Property name=&quot;abstractviewrratio&quot; type=&quot;real&quot; value=&quot;0.026535065844655037&quot;/&gt;&lt;Property name=&quot;abstractviewbratio&quot; type=&quot;real&quot; value=&quot;-0.9964407682418823&quot;/&gt;&lt;Property name=&quot;abstractviewtratio&quot; type=&quot;real&quot; value=&quot;1.0462937355041504&quot;/&gt;&lt;Property name=&quot;abstractviewxscale&quot; type=&quot;real&quot; value=&quot;0.006580693647265434&quot;/&gt;&lt;Property name=&quot;abstractviewyscale&quot; type=&quot;real&quot; value=&quot;0.00658069411292672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68, 405&quot;/&gt;&lt;/PropSet&gt;&lt;PropSet id=&quot;clip&quot;/&gt;&lt;PropSet id=&quot;table&quot;/&gt;&lt;UpdateTimeStamp&gt;Sep 26, 2024, 9:33:4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Creep Strain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45.00429728533107&quot;/&gt;&lt;Property name=&quot;xmax&quot; type=&quot;real&quot; value=&quot;3645.004297285331&quot;/&gt;&lt;Property name=&quot;ymin&quot; type=&quot;real&quot; value=&quot;-7.469995397329808E-4&quot;/&gt;&lt;Property name=&quot;ymax&quot; type=&quot;real&quot; value=&quot;0.04376742928250785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9:33:49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Creep Strain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45.00429728533107&quot;/&gt;&lt;Property name=&quot;xmax&quot; type=&quot;real&quot; value=&quot;3645.004297285331&quot;/&gt;&lt;Property name=&quot;ymin&quot; type=&quot;real&quot; value=&quot;-7.469995397329808E-4&quot;/&gt;&lt;Property name=&quot;ymax&quot; type=&quot;real&quot; value=&quot;0.04376742928250785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9:33:49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Shear Hysteresis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2.1928120494500442E-4&quot;/&gt;&lt;Property name=&quot;xmax&quot; type=&quot;real&quot; value=&quot;0.01739265423888793&quot;/&gt;&lt;Property name=&quot;ymin&quot; type=&quot;real&quot; value=&quot;-16.1703954362857&quot;/&gt;&lt;Property name=&quot;ymax&quot; type=&quot;real&quot; value=&quot;14.686902442161797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9:33:58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Cycles to Failure, Coffin-Manson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48998215794563293&quot;/&gt;&lt;Property name=&quot;xmax&quot; type=&quot;real&quot; value=&quot;3.247851848602295&quot;/&gt;&lt;Property name=&quot;ymin&quot; type=&quot;real&quot; value=&quot;-0.5805674195289612&quot;/&gt;&lt;Property name=&quot;ymax&quot; type=&quot;real&quot; value=&quot;2.084613800048828&quot;/&gt;&lt;Property name=&quot;xminhidden&quot; type=&quot;real&quot; value=&quot;-0.48998215794563293&quot;/&gt;&lt;Property name=&quot;xmaxhidden&quot; type=&quot;real&quot; value=&quot;3.247851848602295&quot;/&gt;&lt;Property name=&quot;yminhidden&quot; type=&quot;real&quot; value=&quot;-0.5805674195289612&quot;/&gt;&lt;Property name=&quot;ymaxhidden&quot; type=&quot;real&quot; value=&quot;2.084613800048828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8793733268976212&quot;/&gt;&lt;Property name=&quot;abstractviewrratio&quot; type=&quot;real&quot; value=&quot;0.026535065844655037&quot;/&gt;&lt;Property name=&quot;abstractviewbratio&quot; type=&quot;real&quot; value=&quot;-0.9964407682418823&quot;/&gt;&lt;Property name=&quot;abstractviewtratio&quot; type=&quot;real&quot; value=&quot;1.0462937355041504&quot;/&gt;&lt;Property name=&quot;abstractviewxscale&quot; type=&quot;real&quot; value=&quot;0.006580693647265434&quot;/&gt;&lt;Property name=&quot;abstractviewyscale&quot; type=&quot;real&quot; value=&quot;0.00658069411292672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68, 405&quot;/&gt;&lt;/PropSet&gt;&lt;PropSet id=&quot;clip&quot;/&gt;&lt;PropSet id=&quot;table&quot;/&gt;&lt;UpdateTimeStamp&gt;Sep 26, 2024, 9:34:01 PM&lt;/UpdateTimeStamp&gt;&lt;/Root&gt;"/>
</p:tagLst>
</file>

<file path=ppt/tags/tag6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6&lt;/Entity&gt;&lt;Tag&gt;pg6&lt;/Tag&gt;&lt;Node&gt;Results &amp;gt; Cycles to Failure, Morrow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48998215794563293&quot;/&gt;&lt;Property name=&quot;xmax&quot; type=&quot;real&quot; value=&quot;3.247851848602295&quot;/&gt;&lt;Property name=&quot;ymin&quot; type=&quot;real&quot; value=&quot;-0.5805674195289612&quot;/&gt;&lt;Property name=&quot;ymax&quot; type=&quot;real&quot; value=&quot;2.084613800048828&quot;/&gt;&lt;Property name=&quot;xminhidden&quot; type=&quot;real&quot; value=&quot;-0.48998215794563293&quot;/&gt;&lt;Property name=&quot;xmaxhidden&quot; type=&quot;real&quot; value=&quot;3.247851848602295&quot;/&gt;&lt;Property name=&quot;yminhidden&quot; type=&quot;real&quot; value=&quot;-0.5805674195289612&quot;/&gt;&lt;Property name=&quot;ymaxhidden&quot; type=&quot;real&quot; value=&quot;2.084613800048828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8793733268976212&quot;/&gt;&lt;Property name=&quot;abstractviewrratio&quot; type=&quot;real&quot; value=&quot;0.026535065844655037&quot;/&gt;&lt;Property name=&quot;abstractviewbratio&quot; type=&quot;real&quot; value=&quot;-0.9964407682418823&quot;/&gt;&lt;Property name=&quot;abstractviewtratio&quot; type=&quot;real&quot; value=&quot;1.0462937355041504&quot;/&gt;&lt;Property name=&quot;abstractviewxscale&quot; type=&quot;real&quot; value=&quot;0.006580693647265434&quot;/&gt;&lt;Property name=&quot;abstractviewyscale&quot; type=&quot;real&quot; value=&quot;0.00658069411292672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4&quot;/&gt;&lt;Property name=&quot;renderareasizedip&quot; type=&quot;realarray&quot; value=&quot;568, 405&quot;/&gt;&lt;/PropSet&gt;&lt;PropSet id=&quot;clip&quot;/&gt;&lt;PropSet id=&quot;table&quot;/&gt;&lt;UpdateTimeStamp&gt;Sep 26, 2024, 9:34:03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2024-09-26T19:34:07Z</dcterms:created>
  <dc:creator>COMSOL</dc:creator>
  <cp:lastModifiedBy>COMSOL</cp:lastModifiedBy>
  <dcterms:modified xsi:type="dcterms:W3CDTF">2024-09-26T19:34:07Z</dcterms:modified>
  <cp:revision>1</cp:revision>
  <dc:title>Thermal Fatigue of a Surface Mount Resistor</dc:title>
</cp:coreProperties>
</file>