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0" r:id="rId14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4" Target="slides/slide5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ype="http://schemas.openxmlformats.org/officeDocument/2006/relationships/tags" Target="../tags/tag1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Friction Stir Welding of an Aluminum Plate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Background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Manufacturers use a modern welding method called friction stir welding to join aluminum plates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A rotating tool moves along the weld joint and softens aluminum by generating frictional heat. The rotation then stirs the softened aluminum so that the two plates are joined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This method allows dissimilar materials and plastics to be welded together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result is a pore-free weld joint without residual stresses due to shrinkage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Heat transfer between the rotating tool and the plate during welding is considered in this model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A symmetry is introduced to reduce the computational cost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Instead of modeling the tool as a moving heat source, a moving coordinate system fixed to the tool axis is used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Two infinite element domains , before and after the welding zone, are used to model an infinitely long plate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rotating tool is divided into two parts: a pin with an inner contact, and a shoulder with a contact surface on the plate. The shoulder itself is not represented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96559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geometry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877093"/>
            <a:ext cx="4800600" cy="308849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Heat fluxes from friction with the rotating tool are taken into account on both contact surfaces. They account for the rotating speed and the normal force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heat fluxes from friction are set to 0 if the temperature exceeds the melting temperature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Surface-to-ambient radiation as well as convection are considered on the plate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right side of the infinite plate, which corresponds to the supply side, is set to ambient temperature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965591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boundary conditions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877093"/>
            <a:ext cx="4800600" cy="308849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  <a:endParaRPr lang="en-US"/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In this configuration the maximum temperature is 944 K which is slightly higher than the melting temperature of aluminum (T=933 K)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There is a thin film of aluminum that melts at the very surface in contact with the shoulder and the pin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Cold material arrives on the welding tool as the plate moves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high temperatures created by the friction with the tool are then transported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Isothermal contours in the domain - In blue, the area where the temperature exceeds 933 K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2&lt;/Entity&gt;&lt;Tag&gt;pg2&lt;/Tag&gt;&lt;Node&gt;Results &amp;gt; Isothermal Contours (ht)&lt;/Node&gt;&lt;LinkType&gt;Image&lt;/LinkType&gt;&lt;ModelLink directoryType=&quot;none&quot;&gt;H:\hub\root\build\main\daily\test\tapplications\Heat_Transfer_Module\Thermal_Contact_and_Friction\friction_stir_welding.mph&lt;/ModelLink&gt;&lt;LocalPath&gt;friction_stir_welding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ff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ff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m, \small mm, \small mm&quot;/&gt;&lt;Property name=&quot;locked&quot; type=&quot;bool&quot; value=&quot;on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631.1702270507812&quot;/&gt;&lt;Property name=&quot;zoomanglefull&quot; type=&quot;real&quot; value=&quot;11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1441.9530029296875, -1106.760986328125, 1323.0101318359375&quot;/&gt;&lt;Property name=&quot;target&quot; type=&quot;realarray&quot; value=&quot;4.8828125E-4, 50.99951171875, 6.3509521484375&quot;/&gt;&lt;Property name=&quot;up&quot; type=&quot;realarray&quot; value=&quot;0.3994324207305908, 0.42581692337989807, 0.8118704557418823&quot;/&gt;&lt;Property name=&quot;rotationpoint&quot; type=&quot;realarray&quot; value=&quot;0, 51, 6.35&quot;/&gt;&lt;Property name=&quot;viewoffset&quot; type=&quot;realarray&quot; value=&quot;0.004546223673969507, 0.03569995239377022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4&quot;/&gt;&lt;Property name=&quot;renderareasizedip&quot; type=&quot;realarray&quot; value=&quot;709, 464&quot;/&gt;&lt;/PropSet&gt;&lt;PropSet id=&quot;axis&quot;/&gt;&lt;PropSet id=&quot;clip&quot;/&gt;&lt;PropSet id=&quot;table&quot;/&gt;&lt;UpdateTimeStamp&gt;Sep 26, 2024, 8:50:50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2024-09-26T18:50:58Z</dcterms:created>
  <dc:creator>COMSOL</dc:creator>
  <cp:lastModifiedBy>COMSOL</cp:lastModifiedBy>
  <dcterms:modified xsi:type="dcterms:W3CDTF">2024-09-26T18:50:58Z</dcterms:modified>
  <cp:revision>1</cp:revision>
  <dc:title>Friction Stir Welding of an Aluminum Plate</dc:title>
</cp:coreProperties>
</file>