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Geometry Cleanup on a Wheel Rim Geometry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  <a:endParaRPr lang="en-US"/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[[Placeholder presentation used for setting up the test suite.]]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Mesh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2024-09-26T20:53:51Z</dcterms:created>
  <dc:creator>COMSOL</dc:creator>
  <cp:lastModifiedBy>COMSOL</cp:lastModifiedBy>
  <dcterms:modified xsi:type="dcterms:W3CDTF">2024-09-26T20:53:51Z</dcterms:modified>
  <cp:revision>1</cp:revision>
  <dc:title>Geometry Cleanup on a Wheel Rim Geometry</dc:title>
</cp:coreProperties>
</file>