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  <p:sldId id="263" r:id="rId17"/>
    <p:sldId id="265" r:id="rId19"/>
    <p:sldId id="266" r:id="rId20"/>
    <p:sldId id="267" r:id="rId21"/>
    <p:sldId id="268" r:id="rId22"/>
    <p:sldId id="269" r:id="rId23"/>
    <p:sldId id="270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9" Target="slides/slide9.xml" Type="http://schemas.openxmlformats.org/officeDocument/2006/relationships/slide"/><Relationship Id="rId20" Target="slides/slide8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7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8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9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20.png" Type="http://schemas.openxmlformats.org/officeDocument/2006/relationships/image"/><Relationship Id="rId3" Type="http://schemas.openxmlformats.org/officeDocument/2006/relationships/tags" Target="../tags/tag6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Coupled Analysis of Flow and Stress in a Pipe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this tutorial model, the flow in a pipe with a bend is computed using the Pipe Flow interface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computed fluid load is used as input to a stress analysis in the Pipe Mechanics interface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Gravity loads from the pipe and fluid are also taken into account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2667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21700"/>
            <a:ext cx="2413000" cy="520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 circular pipe with outer diameter do = 10 cm consists of two straight 8 m long sections that are connected by a smooth 90 degree circular bend with a radius r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b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 = 2 m; see the figure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7366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24900"/>
            <a:ext cx="812800" cy="558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664700"/>
            <a:ext cx="1397000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787400" cy="5334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661400"/>
            <a:ext cx="939800" cy="5334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575800"/>
            <a:ext cx="1409700" cy="558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Pipe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7620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distribution in the pipe walls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Due to the pressure drop in the fluid, the value is higher at the inlet than at the outlet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pipe displacement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von Mises stress distribution along the deformed pipe.The deformation is scaled by approximately a factor of 150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pressure distribution inside the pipe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flow has a uniform velocity around 23.8 m/s along the whole pipe, which corresponds to the Reynolds number Re = 2.2·10</a:t>
            </a:r>
            <a:r>
              <a:rPr b="false" baseline="30000" i="false" lang="en-US" sz="1400" u="none">
                <a:solidFill>
                  <a:srgbClr val="393A39"/>
                </a:solidFill>
                <a:latin typeface="Lato"/>
              </a:rPr>
              <a:t>6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that indicates that the flow regime is highly turbulent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Pressure distribution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pipe displacement components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importance of the vertical supports is clearly visible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Pipe displacement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bending moments along the pipe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Bending moment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shear forces along the pipe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Shear force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different contributions to the total stress state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As is common in piping systems, the hoop stress caused by the internal pressure is dominant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contributions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Pressure (pfl)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9.019134521484375&quot;/&gt;&lt;Property name=&quot;zoomanglefull&quot; type=&quot;real&quot; value=&quot;13.94716358184814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34.75843811035156, -48.559879302978516, 39.819358825683594&quot;/&gt;&lt;Property name=&quot;target&quot; type=&quot;realarray&quot; value=&quot;5.241325378417969, 4.77313232421875, -0.1804046630859375&quot;/&gt;&lt;Property name=&quot;up&quot; type=&quot;realarray&quot; value=&quot;0.3086974620819092, 0.4115965962409973, 0.8574929237365723&quot;/&gt;&lt;Property name=&quot;rotationpoint&quot; type=&quot;realarray&quot; value=&quot;5.24131965637207, 4.773133277893066, -0.18039901554584503&quot;/&gt;&lt;Property name=&quot;viewoffset&quot; type=&quot;realarray&quot; value=&quot;-0.052723370492458344, 0.0098752148112217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58:00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Stress (pipem)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9.019134521484375&quot;/&gt;&lt;Property name=&quot;zoomanglefull&quot; type=&quot;real&quot; value=&quot;13.94716358184814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34.75843811035156, -48.559879302978516, 39.819358825683594&quot;/&gt;&lt;Property name=&quot;target&quot; type=&quot;realarray&quot; value=&quot;5.241325378417969, 4.77313232421875, -0.1804046630859375&quot;/&gt;&lt;Property name=&quot;up&quot; type=&quot;realarray&quot; value=&quot;0.3086974620819092, 0.4115965962409973, 0.8574929237365723&quot;/&gt;&lt;Property name=&quot;rotationpoint&quot; type=&quot;realarray&quot; value=&quot;5, 5, 0&quot;/&gt;&lt;Property name=&quot;viewoffset&quot; type=&quot;realarray&quot; value=&quot;-0.052723370492458344, 0.0098752148112217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58:05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4&lt;/Entity&gt;&lt;Tag&gt;pg4&lt;/Tag&gt;&lt;Node&gt;Results &amp;gt; Displacement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2611775270848054&quot;/&gt;&lt;Property name=&quot;xmax&quot; type=&quot;real&quot; value=&quot;19.402769663160573&quot;/&gt;&lt;Property name=&quot;ymin&quot; type=&quot;real&quot; value=&quot;-0.889323502242804&quot;/&gt;&lt;Property name=&quot;ymax&quot; type=&quot;real&quot; value=&quot;0.020163760365918503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58:09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Bending Moment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2605502811259759&quot;/&gt;&lt;Property name=&quot;xmax&quot; type=&quot;real&quot; value=&quot;19.40212999681911&quot;/&gt;&lt;Property name=&quot;ymin&quot; type=&quot;real&quot; value=&quot;-87.13514759174576&quot;/&gt;&lt;Property name=&quot;ymax&quot; type=&quot;real&quot; value=&quot;168.6707154283827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58:12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6&lt;/Entity&gt;&lt;Tag&gt;pg6&lt;/Tag&gt;&lt;Node&gt;Results &amp;gt; Shear Force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2605502811259759&quot;/&gt;&lt;Property name=&quot;xmax&quot; type=&quot;real&quot; value=&quot;19.40212999681911&quot;/&gt;&lt;Property name=&quot;ymin&quot; type=&quot;real&quot; value=&quot;-201.9637689208044&quot;/&gt;&lt;Property name=&quot;ymax&quot; type=&quot;real&quot; value=&quot;201.9637689212150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58:15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7&lt;/Entity&gt;&lt;Tag&gt;pg7&lt;/Tag&gt;&lt;Node&gt;Results &amp;gt; Stress Contributions&lt;/Node&gt;&lt;LinkType&gt;Image&lt;/LinkType&gt;&lt;ModelLink directoryType=&quot;none&quot;&gt;H:\hub\root\build\main\daily\test\tapplications\Pipe_Flow_Module\Pipe_Mechanics\pipe_flow_stress.mph&lt;/ModelLink&gt;&lt;LocalPath&gt;pipe_flow_stress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2605504501890436&quot;/&gt;&lt;Property name=&quot;xmax&quot; type=&quot;real&quot; value=&quot;19.402142586264812&quot;/&gt;&lt;Property name=&quot;ymin&quot; type=&quot;real&quot; value=&quot;-75.53427737414768&quot;/&gt;&lt;Property name=&quot;ymax&quot; type=&quot;real&quot; value=&quot;707.051228106442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58:18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2024-09-26T19:58:30Z</dcterms:created>
  <dc:creator>COMSOL</dc:creator>
  <cp:lastModifiedBy>COMSOL</cp:lastModifiedBy>
  <dcterms:modified xsi:type="dcterms:W3CDTF">2024-09-26T19:58:30Z</dcterms:modified>
  <cp:revision>1</cp:revision>
  <dc:title>Coupled Analysis of Flow and Stress in a Pipe</dc:title>
</cp:coreProperties>
</file>