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8" Target="slides/slide6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25" Target="slides/slide14.xml" Type="http://schemas.openxmlformats.org/officeDocument/2006/relationships/slide"/><Relationship Id="rId26" Target="slides/slide15.xml" Type="http://schemas.openxmlformats.org/officeDocument/2006/relationships/slide"/><Relationship Id="rId27" Target="slides/slide1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5.xml"/></Relationships>

</file>

<file path=ppt/slides/_rels/slide11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6.png" Type="http://schemas.openxmlformats.org/officeDocument/2006/relationships/image"/><Relationship Id="rId3" Type="http://schemas.openxmlformats.org/officeDocument/2006/relationships/tags" Target="../tags/tag6.xml"/></Relationships>

</file>

<file path=ppt/slides/_rels/slide1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tags" Target="../tags/tag7.xml"/></Relationships>

</file>

<file path=ppt/slides/_rels/slide1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8.png" Type="http://schemas.openxmlformats.org/officeDocument/2006/relationships/image"/><Relationship Id="rId3" Type="http://schemas.openxmlformats.org/officeDocument/2006/relationships/tags" Target="../tags/tag8.xml"/></Relationships>

</file>

<file path=ppt/slides/_rels/slide1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9.png" Type="http://schemas.openxmlformats.org/officeDocument/2006/relationships/image"/><Relationship Id="rId3" Type="http://schemas.openxmlformats.org/officeDocument/2006/relationships/tags" Target="../tags/tag9.xml"/></Relationships>

</file>

<file path=ppt/slides/_rels/slide1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0.png" Type="http://schemas.openxmlformats.org/officeDocument/2006/relationships/image"/><Relationship Id="rId3" Type="http://schemas.openxmlformats.org/officeDocument/2006/relationships/tags" Target="../tags/tag10.xml"/></Relationships>

</file>

<file path=ppt/slides/_rels/slide1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21.png" Type="http://schemas.openxmlformats.org/officeDocument/2006/relationships/image"/><Relationship Id="rId3" Type="http://schemas.openxmlformats.org/officeDocument/2006/relationships/tags" Target="../tags/tag11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Earthquake Analysis of a Building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shows how to perform an earthquake analysis of a structure using </a:t>
            </a:r>
            <a:r>
              <a:rPr lang="en-US" sz="1600" b="false" i="true" u="none">
                <a:solidFill>
                  <a:srgbClr val="393A39"/>
                </a:solidFill>
                <a:latin typeface="Lato"/>
              </a:rPr>
              <a:t>response-spectrum analysis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Earthquakes are, by their nature, not deterministic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If you were to check that a building can sustain an earthquake by time-domain analysis, you would have to run a large number of analyses with different representative prescribed acceleration histories for the supports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Such an approach would require large computational resources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2733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24900"/>
            <a:ext cx="2819400" cy="4699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575800"/>
            <a:ext cx="2819400" cy="50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structure is a regular beam framework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geometry is parameterized so that it can have any number of columns in both horizontal directions and any number of floors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Also, the column spacing and floor height are parameters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geometry used in the analysis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Beam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2819400" cy="3175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445500"/>
            <a:ext cx="7620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vertical spectrum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spectrum represents a rather mild earthquake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Vertical design response spectrum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For the response-spectrum evaluations, design response spectra inspired by Eurocode (EN1998-1) are used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horizontal pseudoacceleration spectrum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Horizontal design response spectrum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the first analysis, a pure gravity load is applied to the structure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distribution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maximal stress — around 60 MPa — occurs at the top of the outermost columns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Stress distribution with only gravity load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An investigation of the mass associated with each eigenmode can give an indication of which modes are important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total mass for all computed eigenmodes on a linear scale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relative modal mass as function of eigenfrequency; log scale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An investigation of the mass associated with each eigenmode can give an indication of which modes are important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modal mass for all computed eigenmodes on a logarithmic scale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It can be seen that over 80% of the mass in both horizontal directions is represented already by the first two modes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relative modal mass as function of eigenfrequency; log scale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first eigenmode; bending in the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Y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second eigenmode; bending in the </a:t>
            </a:r>
            <a:r>
              <a:rPr b="false" i="false" lang="en-US" sz="1200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 direction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most important modes for each direction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first mode having a significant vertical displacement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First, a standard response-spectrum analysis is performed, for which all modes are considered to be fully periodic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and displacement results, respectively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displacements in a response-spectrum analysis are relative to the fixed base, which is the ground in this case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with CQC solution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and displacement results, respectively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Note that displacements in a response-spectrum analysis are relative to the fixed base which is the ground in this case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Total displacement with CQC solution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stress results from such an evaluation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this case, the deviation from the first evaluation is small; the largest stress is still 151 MPa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reason is that, in this case, the response is dominated by the periodic modes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von Mises stress after including a missing mass correction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Design Response Spectra &amp;gt; Horizontal Pseudoacceleration Spectrum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5303660217525963&quot;/&gt;&lt;Property name=&quot;xmax&quot; type=&quot;real&quot; value=&quot;3.3530366021752593&quot;/&gt;&lt;Property name=&quot;ymin&quot; type=&quot;real&quot; value=&quot;0.0012248468941382373&quot;/&gt;&lt;Property name=&quot;ymax&quot; type=&quot;real&quot; value=&quot;3.948775153105861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5:03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Design Response Spectra &amp;gt; Vertical Pseudoacceleration Spectrum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0.05303660217525963&quot;/&gt;&lt;Property name=&quot;xmax&quot; type=&quot;real&quot; value=&quot;3.3530366021752593&quot;/&gt;&lt;Property name=&quot;ymin&quot; type=&quot;real&quot; value=&quot;0.0320472440944882&quot;/&gt;&lt;Property name=&quot;ymax&quot; type=&quot;real&quot; value=&quot;1.182952755905511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5:07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Gravity Results &amp;gt; Stress, 3D (beam)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322795868, 0.4115966558456421, 0.8574931621551514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5:35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3&lt;/Entity&gt;&lt;Tag&gt;pg13&lt;/Tag&gt;&lt;Node&gt;Results &amp;gt; Eigenfrequency Results &amp;gt; Relative Modal Mass 1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4777750981024751&quot;/&gt;&lt;Property name=&quot;xmax&quot; type=&quot;real&quot; value=&quot;33.56483731062218&quot;/&gt;&lt;Property name=&quot;ymin&quot; type=&quot;real&quot; value=&quot;-0.024762821763754272&quot;/&gt;&lt;Property name=&quot;ymax&quot; type=&quot;real&quot; value=&quot;0.8459255056962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5:41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6&lt;/Entity&gt;&lt;Tag&gt;pg6&lt;/Tag&gt;&lt;Node&gt;Results &amp;gt; Eigenfrequency Results &amp;gt; Relative Modal Mass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0.4777750981024751&quot;/&gt;&lt;Property name=&quot;xmax&quot; type=&quot;real&quot; value=&quot;33.56483731062218&quot;/&gt;&lt;Property name=&quot;ymin&quot; type=&quot;real&quot; value=&quot;3.502311529474055E-38&quot;/&gt;&lt;Property name=&quot;ymax&quot; type=&quot;real&quot; value=&quot;10.1944865533045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n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ff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5:45 PM&lt;/UpdateTimeStamp&gt;&lt;/Root&gt;"/>
</p:tagLst>
</file>

<file path=ppt/tags/tag6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Eigenfrequency Results &amp;gt; Mode Shape (beam)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5:48 PM&lt;/UpdateTimeStamp&gt;&lt;/Root&gt;"/>
</p:tagLst>
</file>

<file path=ppt/tags/tag7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1&lt;/Entity&gt;&lt;Tag&gt;pg11&lt;/Tag&gt;&lt;Node&gt;Results &amp;gt; Eigenfrequency Results &amp;gt; Mode Shape (beam) 1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5:53 PM&lt;/UpdateTimeStamp&gt;&lt;/Root&gt;"/>
</p:tagLst>
</file>

<file path=ppt/tags/tag8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2&lt;/Entity&gt;&lt;Tag&gt;pg12&lt;/Tag&gt;&lt;Node&gt;Results &amp;gt; Eigenfrequency Results &amp;gt; Mode Shape (beam) 2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ff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6:00 PM&lt;/UpdateTimeStamp&gt;&lt;/Root&gt;"/>
</p:tagLst>
</file>

<file path=ppt/tags/tag9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7&lt;/Entity&gt;&lt;Tag&gt;pg7&lt;/Tag&gt;&lt;Node&gt;Results &amp;gt; Stress, CQC Method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6:06 PM&lt;/UpdateTimeStamp&gt;&lt;/Root&gt;"/>
</p:tagLst>
</file>

<file path=ppt/tags/tag10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8&lt;/Entity&gt;&lt;Tag&gt;pg8&lt;/Tag&gt;&lt;Node&gt;Results &amp;gt; Displacement, CQC Method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6:09 PM&lt;/UpdateTimeStamp&gt;&lt;/Root&gt;"/>
</p:tagLst>
</file>

<file path=ppt/tags/tag1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9&lt;/Entity&gt;&lt;Tag&gt;pg9&lt;/Tag&gt;&lt;Node&gt;Results &amp;gt; Stress, CQC Method with Missing Mass Correction&lt;/Node&gt;&lt;LinkType&gt;Image&lt;/LinkType&gt;&lt;ModelLink directoryType=&quot;none&quot;&gt;H:\hub\root\build\main\daily\test\tapplications\Structural_Mechanics_Module\Dynamics_and_Vibration\building_response_spectrum.mph&lt;/ModelLink&gt;&lt;LocalPath&gt;building_response_spectrum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80.14424133300781&quot;/&gt;&lt;Property name=&quot;zoomanglefull&quot; type=&quot;real&quot; value=&quot;28.82718086242675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68.2186508178711, -99.45821380615234, 84.7186508178711&quot;/&gt;&lt;Property name=&quot;target&quot; type=&quot;realarray&quot; value=&quot;12, 7.5, 4.5&quot;/&gt;&lt;Property name=&quot;up&quot; type=&quot;realarray&quot; value=&quot;0.3086974620819092, 0.4115966856479645, 0.8574932217597961&quot;/&gt;&lt;Property name=&quot;rotationpoint&quot; type=&quot;realarray&quot; value=&quot;12, 7.5, 4.5&quot;/&gt;&lt;Property name=&quot;viewoffset&quot; type=&quot;realarray&quot; value=&quot;-0.06475045531988144, -0.01189098694735078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6:1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2024-09-26T19:36:21Z</dcterms:created>
  <dc:creator>COMSOL</dc:creator>
  <cp:lastModifiedBy>COMSOL</cp:lastModifiedBy>
  <dcterms:modified xsi:type="dcterms:W3CDTF">2024-09-26T19:36:21Z</dcterms:modified>
  <cp:revision>1</cp:revision>
  <dc:title>Earthquake Analysis of a Building</dc:title>
</cp:coreProperties>
</file>