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4.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5.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6.xml" ContentType="application/vnd.openxmlformats-officedocument.theme+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theme/theme7.xml" ContentType="application/vnd.openxmlformats-officedocument.theme+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theme/theme8.xml" ContentType="application/vnd.openxmlformats-officedocument.theme+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9.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theme/theme10.xml" ContentType="application/vnd.openxmlformats-officedocument.theme+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theme/theme11.xml" ContentType="application/vnd.openxmlformats-officedocument.theme+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theme/theme12.xml" ContentType="application/vnd.openxmlformats-officedocument.theme+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theme/theme13.xml" ContentType="application/vnd.openxmlformats-officedocument.theme+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theme/theme14.xml" ContentType="application/vnd.openxmlformats-officedocument.theme+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 id="2147483709" r:id="rId4"/>
    <p:sldMasterId id="2147483776" r:id="rId5"/>
    <p:sldMasterId id="2147483831" r:id="rId6"/>
    <p:sldMasterId id="2147483848" r:id="rId7"/>
    <p:sldMasterId id="2147483865" r:id="rId8"/>
    <p:sldMasterId id="2147483876" r:id="rId9"/>
    <p:sldMasterId id="2147483887" r:id="rId10"/>
    <p:sldMasterId id="2147483904" r:id="rId11"/>
    <p:sldMasterId id="2147483968" r:id="rId12"/>
    <p:sldMasterId id="2147484029" r:id="rId13"/>
    <p:sldMasterId id="2147484091" r:id="rId14"/>
    <p:sldMasterId id="2147484147" r:id="rId15"/>
  </p:sldMasterIdLst>
  <p:notesMasterIdLst>
    <p:notesMasterId r:id="rId24"/>
  </p:notesMasterIdLst>
  <p:handoutMasterIdLst>
    <p:handoutMasterId r:id="rId25"/>
  </p:handoutMasterIdLst>
  <p:sldIdLst>
    <p:sldId id="575" r:id="rId16"/>
    <p:sldId id="576" r:id="rId17"/>
    <p:sldId id="577" r:id="rId18"/>
    <p:sldId id="583" r:id="rId19"/>
    <p:sldId id="584" r:id="rId20"/>
    <p:sldId id="580" r:id="rId21"/>
    <p:sldId id="582" r:id="rId22"/>
    <p:sldId id="581" r:id="rId23"/>
  </p:sldIdLst>
  <p:sldSz cx="9144000" cy="5143500" type="screen16x9"/>
  <p:notesSz cx="6858000" cy="9144000"/>
  <p:embeddedFontLst>
    <p:embeddedFont>
      <p:font typeface="Lato" panose="020F0502020204030203" pitchFamily="34" charset="0"/>
      <p:regular r:id="rId26"/>
      <p:bold r:id="rId27"/>
      <p:italic r:id="rId28"/>
      <p:boldItalic r:id="rId29"/>
    </p:embeddedFont>
    <p:embeddedFont>
      <p:font typeface="Lato Black" panose="020F0502020204030203" pitchFamily="34" charset="0"/>
      <p:bold r:id="rId30"/>
      <p:boldItalic r:id="rId31"/>
    </p:embeddedFont>
    <p:embeddedFont>
      <p:font typeface="Lato Light" panose="020F0502020204030203" pitchFamily="34" charset="0"/>
      <p:regular r:id="rId32"/>
      <p:italic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575"/>
            <p14:sldId id="576"/>
            <p14:sldId id="577"/>
            <p14:sldId id="583"/>
            <p14:sldId id="584"/>
            <p14:sldId id="580"/>
            <p14:sldId id="582"/>
            <p14:sldId id="58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FFFFFF"/>
    <a:srgbClr val="EF3DE2"/>
    <a:srgbClr val="6B0964"/>
    <a:srgbClr val="E7937F"/>
    <a:srgbClr val="FBD695"/>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04" autoAdjust="0"/>
    <p:restoredTop sz="90287" autoAdjust="0"/>
  </p:normalViewPr>
  <p:slideViewPr>
    <p:cSldViewPr>
      <p:cViewPr varScale="1">
        <p:scale>
          <a:sx n="145" d="100"/>
          <a:sy n="145" d="100"/>
        </p:scale>
        <p:origin x="234" y="10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font" Target="fonts/font1.fntdata"/><Relationship Id="rId21" Type="http://schemas.openxmlformats.org/officeDocument/2006/relationships/slide" Target="slides/slide6.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handoutMaster" Target="handoutMasters/handoutMaster1.xml"/><Relationship Id="rId33"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font" Target="fonts/font3.fntdata"/><Relationship Id="rId36"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font" Target="fonts/font6.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12-Nov-24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12-Nov-24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3855399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8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7.xml"/></Relationships>
</file>

<file path=ppt/slideLayouts/_rels/slideLayout19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19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7.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7.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0.xml"/></Relationships>
</file>

<file path=ppt/slideLayouts/_rels/slideLayout23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0.xml"/></Relationships>
</file>

<file path=ppt/slideLayouts/_rels/slideLayout23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0.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3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0.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28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1.xml"/></Relationships>
</file>

<file path=ppt/slideLayouts/_rels/slideLayout2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1.xml"/></Relationships>
</file>

<file path=ppt/slideLayouts/_rels/slideLayout29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1.xml"/></Relationships>
</file>

<file path=ppt/slideLayouts/_rels/slideLayout29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9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2.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2.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2.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2.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2.xml"/></Relationships>
</file>

<file path=ppt/slideLayouts/_rels/slideLayout35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2.xml"/></Relationships>
</file>

<file path=ppt/slideLayouts/_rels/slideLayout35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5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8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8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3.xml"/></Relationships>
</file>

<file path=ppt/slideLayouts/_rels/slideLayout4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3.xml"/></Relationships>
</file>

<file path=ppt/slideLayouts/_rels/slideLayout4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3.xml"/></Relationships>
</file>

<file path=ppt/slideLayouts/_rels/slideLayout4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3.xml"/></Relationships>
</file>

<file path=ppt/slideLayouts/_rels/slideLayout4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4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3.xml"/></Relationships>
</file>

<file path=ppt/slideLayouts/_rels/slideLayout41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3.xml"/></Relationships>
</file>

<file path=ppt/slideLayouts/_rels/slideLayout41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41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4.xml"/></Relationships>
</file>

<file path=ppt/slideLayouts/_rels/slideLayout46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4.xml"/></Relationships>
</file>

<file path=ppt/slideLayouts/_rels/slideLayout46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4.xml"/></Relationships>
</file>

<file path=ppt/slideLayouts/_rels/slideLayout46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4.xml"/></Relationships>
</file>

<file path=ppt/slideLayouts/_rels/slideLayout46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4.xml"/></Relationships>
</file>

<file path=ppt/slideLayouts/_rels/slideLayout4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47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4.xml"/></Relationships>
</file>

<file path=ppt/slideLayouts/_rels/slideLayout47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4.xml"/></Relationships>
</file>

<file path=ppt/slideLayouts/_rels/slideLayout47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47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5.xml"/></Relationships>
</file>

<file path=ppt/slideLayouts/_rels/slideLayout5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5.xml"/></Relationships>
</file>

<file path=ppt/slideLayouts/_rels/slideLayout5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5.xml"/></Relationships>
</file>

<file path=ppt/slideLayouts/_rels/slideLayout5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5.xml"/></Relationships>
</file>

<file path=ppt/slideLayouts/_rels/slideLayout5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5.xml"/></Relationships>
</file>

<file path=ppt/slideLayouts/_rels/slideLayout53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5.xml"/></Relationships>
</file>

<file path=ppt/slideLayouts/_rels/slideLayout53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3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A1D584D9-0DE0-A937-4002-C660F9069E96}"/>
              </a:ext>
            </a:extLst>
          </p:cNvPr>
          <p:cNvPicPr>
            <a:picLocks noChangeAspect="1"/>
          </p:cNvPicPr>
          <p:nvPr/>
        </p:nvPicPr>
        <p:blipFill rotWithShape="1">
          <a:blip r:embed="rId3">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4" name="Picture 3">
            <a:extLst>
              <a:ext uri="{FF2B5EF4-FFF2-40B4-BE49-F238E27FC236}">
                <a16:creationId xmlns:a16="http://schemas.microsoft.com/office/drawing/2014/main" id="{5EC7336D-86DB-1B9C-B3C5-A9580EB9FCFC}"/>
              </a:ext>
            </a:extLst>
          </p:cNvPr>
          <p:cNvPicPr>
            <a:picLocks noChangeAspect="1"/>
          </p:cNvPicPr>
          <p:nvPr/>
        </p:nvPicPr>
        <p:blipFill rotWithShape="1">
          <a:blip r:embed="rId3">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5" name="TextBox 4">
            <a:extLst>
              <a:ext uri="{FF2B5EF4-FFF2-40B4-BE49-F238E27FC236}">
                <a16:creationId xmlns:a16="http://schemas.microsoft.com/office/drawing/2014/main" id="{DA1F0268-5027-6633-D42D-8E91F099B9BB}"/>
              </a:ext>
            </a:extLst>
          </p:cNvPr>
          <p:cNvSpPr txBox="1"/>
          <p:nvPr/>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23478740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93435626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2663607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677551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4097178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9EC38EB7-00E7-CA5A-3D7C-DF4A17C7C021}"/>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F72F3725-D409-315A-1699-7935F6643247}"/>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088608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70FB9F29-9E2B-F053-D896-1DC70EE0193E}"/>
              </a:ext>
            </a:extLst>
          </p:cNvPr>
          <p:cNvPicPr>
            <a:picLocks noChangeAspect="1"/>
          </p:cNvPicPr>
          <p:nvPr/>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FB04CF74-09EC-709E-89C3-59E2EB1876D0}"/>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9637E83B-CA4D-0616-B34C-21CEC0747D4D}"/>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6" name="Picture 5">
            <a:extLst>
              <a:ext uri="{FF2B5EF4-FFF2-40B4-BE49-F238E27FC236}">
                <a16:creationId xmlns:a16="http://schemas.microsoft.com/office/drawing/2014/main" id="{1615A9FB-D002-05AB-090B-A883A1E33E52}"/>
              </a:ext>
            </a:extLst>
          </p:cNvPr>
          <p:cNvPicPr>
            <a:picLocks noChangeAspect="1"/>
          </p:cNvPicPr>
          <p:nvPr userDrawn="1"/>
        </p:nvPicPr>
        <p:blipFill>
          <a:blip r:embed="rId2"/>
          <a:srcRect/>
          <a:stretch/>
        </p:blipFill>
        <p:spPr>
          <a:xfrm>
            <a:off x="0" y="0"/>
            <a:ext cx="9144000" cy="5143500"/>
          </a:xfrm>
          <a:prstGeom prst="rect">
            <a:avLst/>
          </a:prstGeom>
        </p:spPr>
      </p:pic>
      <p:sp>
        <p:nvSpPr>
          <p:cNvPr id="7" name="TextBox 6">
            <a:extLst>
              <a:ext uri="{FF2B5EF4-FFF2-40B4-BE49-F238E27FC236}">
                <a16:creationId xmlns:a16="http://schemas.microsoft.com/office/drawing/2014/main" id="{BE719142-B543-6759-4B4A-E75AD6B335A0}"/>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10" name="TextBox 9">
            <a:hlinkClick r:id="rId3"/>
            <a:extLst>
              <a:ext uri="{FF2B5EF4-FFF2-40B4-BE49-F238E27FC236}">
                <a16:creationId xmlns:a16="http://schemas.microsoft.com/office/drawing/2014/main" id="{7C6A5EE5-3499-6279-B9F1-3A7756F5F797}"/>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69643092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AA4A8BBE-CB26-9BB7-D165-3800E83A3544}"/>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19704778-4276-C69F-F2D7-73BD2A3D2283}"/>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92A1914B-716E-8B04-3F84-3168B8D16ED0}"/>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648E26FE-AFE5-3722-F60C-C26A841AA8AD}"/>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CF576C74-758A-6E76-7B7E-42D2E555FC95}"/>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hlinkClick r:id="rId5"/>
            <a:extLst>
              <a:ext uri="{FF2B5EF4-FFF2-40B4-BE49-F238E27FC236}">
                <a16:creationId xmlns:a16="http://schemas.microsoft.com/office/drawing/2014/main" id="{B69D473C-89E5-54AA-0F36-8D5B9DF866CF}"/>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6"/>
            <a:extLst>
              <a:ext uri="{FF2B5EF4-FFF2-40B4-BE49-F238E27FC236}">
                <a16:creationId xmlns:a16="http://schemas.microsoft.com/office/drawing/2014/main" id="{7CE77ACF-3C88-348A-003A-23D2EAFD98CA}"/>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extLst>
              <a:ext uri="{FF2B5EF4-FFF2-40B4-BE49-F238E27FC236}">
                <a16:creationId xmlns:a16="http://schemas.microsoft.com/office/drawing/2014/main" id="{9C0E299D-C0F3-6E75-87AC-253B6763661A}"/>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7623E7C-BE28-26C4-FDE8-F1902F562F07}"/>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9" name="TextBox 18">
            <a:extLst>
              <a:ext uri="{FF2B5EF4-FFF2-40B4-BE49-F238E27FC236}">
                <a16:creationId xmlns:a16="http://schemas.microsoft.com/office/drawing/2014/main" id="{943BDCBE-17F8-D992-B25A-544125F80D24}"/>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20" name="TextBox 19">
            <a:hlinkClick r:id="rId3"/>
            <a:extLst>
              <a:ext uri="{FF2B5EF4-FFF2-40B4-BE49-F238E27FC236}">
                <a16:creationId xmlns:a16="http://schemas.microsoft.com/office/drawing/2014/main" id="{9B13C291-834C-30A4-2CF6-CD3A581D727A}"/>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1" name="Rectangle 20">
            <a:hlinkClick r:id="rId4"/>
            <a:extLst>
              <a:ext uri="{FF2B5EF4-FFF2-40B4-BE49-F238E27FC236}">
                <a16:creationId xmlns:a16="http://schemas.microsoft.com/office/drawing/2014/main" id="{D61B8B5F-3A72-95BE-AE1A-DD03B299048F}"/>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Rectangle 21">
            <a:hlinkClick r:id="rId5"/>
            <a:extLst>
              <a:ext uri="{FF2B5EF4-FFF2-40B4-BE49-F238E27FC236}">
                <a16:creationId xmlns:a16="http://schemas.microsoft.com/office/drawing/2014/main" id="{899A1215-C273-B25A-8B7F-9F6F2E0344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6"/>
            <a:extLst>
              <a:ext uri="{FF2B5EF4-FFF2-40B4-BE49-F238E27FC236}">
                <a16:creationId xmlns:a16="http://schemas.microsoft.com/office/drawing/2014/main" id="{BAF2F03A-5789-4C18-B190-22FC76651477}"/>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7"/>
            <a:extLst>
              <a:ext uri="{FF2B5EF4-FFF2-40B4-BE49-F238E27FC236}">
                <a16:creationId xmlns:a16="http://schemas.microsoft.com/office/drawing/2014/main" id="{CA7E641C-E669-D68E-99A6-DFA3B540584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674844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13">
            <a:extLst>
              <a:ext uri="{FF2B5EF4-FFF2-40B4-BE49-F238E27FC236}">
                <a16:creationId xmlns:a16="http://schemas.microsoft.com/office/drawing/2014/main" id="{BD1436DF-B1FD-054F-CC62-01D22AE9636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4B31AA66-EA4D-4714-A482-1F2A3D298907}"/>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BE272732-9DEB-4CBA-942E-3500C0775953}"/>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7BB13463-5B36-A088-C1C4-CBFF3E395151}"/>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1017B2B7-7107-EA18-591D-C62E7A30A11F}"/>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150F98DD-B0CB-5412-C14E-5197B28F323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93F50427-02CF-0949-0AE4-8119EEAF412C}"/>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91C8537F-79BF-0487-D3C9-0BAE943581D0}"/>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E27FB0C8-C26C-4FE4-85CE-FC016AE55F46}"/>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1D8A3A46-173F-1430-7E7A-75BFFEA27411}"/>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FE575D25-B062-A4E6-2BED-677E3EDDC128}"/>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2FB034B-AD44-4D70-A6E7-DECFE4BE64D3}"/>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DEA8098F-15FB-259E-1983-AE33C9CA4DBF}"/>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27" name="TextBox 26">
            <a:extLst>
              <a:ext uri="{FF2B5EF4-FFF2-40B4-BE49-F238E27FC236}">
                <a16:creationId xmlns:a16="http://schemas.microsoft.com/office/drawing/2014/main" id="{5FA4DA2E-3C0A-CBB9-F3C5-9CAC7B4BDD2C}"/>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28" name="TextBox 27">
            <a:hlinkClick r:id="rId3"/>
            <a:extLst>
              <a:ext uri="{FF2B5EF4-FFF2-40B4-BE49-F238E27FC236}">
                <a16:creationId xmlns:a16="http://schemas.microsoft.com/office/drawing/2014/main" id="{AA7A920F-A2A4-9936-7765-67E7C1150100}"/>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9" name="Rectangle 28">
            <a:hlinkClick r:id="rId4"/>
            <a:extLst>
              <a:ext uri="{FF2B5EF4-FFF2-40B4-BE49-F238E27FC236}">
                <a16:creationId xmlns:a16="http://schemas.microsoft.com/office/drawing/2014/main" id="{FB468AA7-63C0-E5AA-49D6-055EA06333B6}"/>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 name="Rectangle 29">
            <a:hlinkClick r:id="rId5"/>
            <a:extLst>
              <a:ext uri="{FF2B5EF4-FFF2-40B4-BE49-F238E27FC236}">
                <a16:creationId xmlns:a16="http://schemas.microsoft.com/office/drawing/2014/main" id="{D7B9A520-4C39-78E7-D48C-A14AFDB2A523}"/>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hlinkClick r:id="rId6"/>
            <a:extLst>
              <a:ext uri="{FF2B5EF4-FFF2-40B4-BE49-F238E27FC236}">
                <a16:creationId xmlns:a16="http://schemas.microsoft.com/office/drawing/2014/main" id="{9320E00E-2D35-43AE-7F4D-F1BCE586C0D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rId7"/>
            <a:extLst>
              <a:ext uri="{FF2B5EF4-FFF2-40B4-BE49-F238E27FC236}">
                <a16:creationId xmlns:a16="http://schemas.microsoft.com/office/drawing/2014/main" id="{84BDF923-B58E-3D4E-BE5E-04E2F2FCD427}"/>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hlinkClick r:id="rId7"/>
            <a:extLst>
              <a:ext uri="{FF2B5EF4-FFF2-40B4-BE49-F238E27FC236}">
                <a16:creationId xmlns:a16="http://schemas.microsoft.com/office/drawing/2014/main" id="{2C624168-AB6C-3A5F-B6C8-5142BA2C931D}"/>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hlinkClick r:id="rId8"/>
            <a:extLst>
              <a:ext uri="{FF2B5EF4-FFF2-40B4-BE49-F238E27FC236}">
                <a16:creationId xmlns:a16="http://schemas.microsoft.com/office/drawing/2014/main" id="{EAD396D9-73A7-5EDA-D137-8526C28F3F08}"/>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9"/>
            <a:extLst>
              <a:ext uri="{FF2B5EF4-FFF2-40B4-BE49-F238E27FC236}">
                <a16:creationId xmlns:a16="http://schemas.microsoft.com/office/drawing/2014/main" id="{E78CDC56-B10A-DDAE-10A9-00523641970B}"/>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hlinkClick r:id="rId5"/>
            <a:extLst>
              <a:ext uri="{FF2B5EF4-FFF2-40B4-BE49-F238E27FC236}">
                <a16:creationId xmlns:a16="http://schemas.microsoft.com/office/drawing/2014/main" id="{DBB7C4BE-6680-5059-A2C4-D528CF4B70EE}"/>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43520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8"/>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8"/>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967622D5-7643-EC4D-2825-0F69FDC0E81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C5EF6BB-E2F5-DF19-25B4-0C51D922659C}"/>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1686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9690572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3994514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1153827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24568684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8548368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0694507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5225008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25943049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28968256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02557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437593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3361693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030448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039297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4825627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8483192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5837965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92030753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81395871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12221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012772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348342660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26314353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51171086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11743049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98653733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564365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98315415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6656313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92506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40408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308518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055855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417142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1463798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0840135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1016148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704556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261946375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022065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3486854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2085338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61498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999655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2504530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833730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1107067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671649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150222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87734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114955274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75188146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04729384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7997978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4736497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3077468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959639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525655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570973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29262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3329760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56154661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7666066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4293419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69610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537440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242454804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791235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94624220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35143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71691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609119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635275427"/>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4549442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31578891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21461062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4529756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06805467"/>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66611240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9686474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044508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1936133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437185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63979539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6249620"/>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0742705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96200378"/>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3152143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98189830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45720899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993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45674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1994075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4"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4"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80"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80"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14739394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7"/>
            <a:ext cx="7010400" cy="1241425"/>
          </a:xfrm>
          <a:prstGeom prst="rect">
            <a:avLst/>
          </a:prstGeom>
        </p:spPr>
        <p:txBody>
          <a:bodyPr>
            <a:normAutofit/>
          </a:bodyPr>
          <a:lstStyle>
            <a:lvl1pPr marL="0" indent="0" algn="ctr">
              <a:buNone/>
              <a:defRPr sz="1350">
                <a:solidFill>
                  <a:srgbClr val="393A39"/>
                </a:solidFill>
                <a:latin typeface="Lato" panose="020F050202020403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2227379445"/>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439384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19492"/>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0" y="1028701"/>
            <a:ext cx="3970337" cy="628631"/>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0" y="1657333"/>
            <a:ext cx="3970337" cy="3124205"/>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0"/>
            <a:ext cx="3971926" cy="3124187"/>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3723135"/>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563" i="1">
                <a:solidFill>
                  <a:srgbClr val="393A39"/>
                </a:solidFill>
              </a:defRPr>
            </a:lvl1pPr>
            <a:lvl2pPr marL="342900" indent="0">
              <a:buNone/>
              <a:defRPr/>
            </a:lvl2pPr>
            <a:lvl3pPr marL="685800" indent="0">
              <a:buNone/>
              <a:defRPr/>
            </a:lvl3pPr>
          </a:lstStyle>
          <a:p>
            <a:pPr lvl="0"/>
            <a:r>
              <a:rPr lang="en-US"/>
              <a:t>Click to edit Master text styles</a:t>
            </a:r>
          </a:p>
        </p:txBody>
      </p:sp>
    </p:spTree>
    <p:extLst>
      <p:ext uri="{BB962C8B-B14F-4D97-AF65-F5344CB8AC3E}">
        <p14:creationId xmlns:p14="http://schemas.microsoft.com/office/powerpoint/2010/main" val="1474563338"/>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081468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1500">
                <a:latin typeface="Lato" panose="020F0502020204030203" pitchFamily="34" charset="0"/>
              </a:defRPr>
            </a:lvl4pPr>
            <a:lvl5pPr marL="1371600" indent="0">
              <a:buNone/>
              <a:defRPr sz="1500">
                <a:latin typeface="Lato" panose="020F0502020204030203"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9"/>
            <a:ext cx="1981200" cy="531811"/>
          </a:xfrm>
        </p:spPr>
        <p:txBody>
          <a:bodyPr>
            <a:normAutofit/>
          </a:bodyPr>
          <a:lstStyle>
            <a:lvl1pPr marL="0" indent="0">
              <a:buNone/>
              <a:defRPr sz="6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171874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4274900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244400792"/>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32680612"/>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40405223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0030029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372115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8881887"/>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382749871"/>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17947125"/>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064772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33362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2912794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78716368"/>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299601419"/>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33061280"/>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57499048"/>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94441371"/>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87001964"/>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285836808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8194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85613114"/>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84978224"/>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13533920"/>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8761347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652733949"/>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389013103"/>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10019186"/>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01814401"/>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AA0CE551-2EB4-BDE2-D9BA-03ADBB766711}"/>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800416730"/>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3229975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495975183"/>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
        <p:nvSpPr>
          <p:cNvPr id="8" name="Rectangle 7">
            <a:extLst>
              <a:ext uri="{FF2B5EF4-FFF2-40B4-BE49-F238E27FC236}">
                <a16:creationId xmlns:a16="http://schemas.microsoft.com/office/drawing/2014/main" id="{8AAED6A1-246F-9E0D-4275-1AB30F348023}"/>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45331354"/>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30241529"/>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8023888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9516724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7706960"/>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B1CA0576-4472-EDB0-1F4A-A3810F466C67}"/>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9320737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DDE67892-DDAF-4923-1245-108AD865A7DF}"/>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357364863"/>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8947323"/>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
        <p:nvSpPr>
          <p:cNvPr id="7" name="Rectangle 6">
            <a:extLst>
              <a:ext uri="{FF2B5EF4-FFF2-40B4-BE49-F238E27FC236}">
                <a16:creationId xmlns:a16="http://schemas.microsoft.com/office/drawing/2014/main" id="{42467CAC-3DC0-BBB0-897A-D82D1EBA8E5B}"/>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2" name="Picture 11">
            <a:extLst>
              <a:ext uri="{FF2B5EF4-FFF2-40B4-BE49-F238E27FC236}">
                <a16:creationId xmlns:a16="http://schemas.microsoft.com/office/drawing/2014/main" id="{E0CE5A53-BEDF-A038-5BCC-E310F97E59A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3" name="Picture 12">
            <a:extLst>
              <a:ext uri="{FF2B5EF4-FFF2-40B4-BE49-F238E27FC236}">
                <a16:creationId xmlns:a16="http://schemas.microsoft.com/office/drawing/2014/main" id="{B655EE61-4923-B082-D9A2-1C79D47B24D9}"/>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1585250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7" name="Rectangle 6">
            <a:extLst>
              <a:ext uri="{FF2B5EF4-FFF2-40B4-BE49-F238E27FC236}">
                <a16:creationId xmlns:a16="http://schemas.microsoft.com/office/drawing/2014/main" id="{006F058F-2CBA-180D-FB9F-5D8541C7E38B}"/>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12407709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358865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9BBBC064-3E78-1685-DD1F-31B238FFA26A}"/>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8635075"/>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3" name="Rectangle 12">
            <a:extLst>
              <a:ext uri="{FF2B5EF4-FFF2-40B4-BE49-F238E27FC236}">
                <a16:creationId xmlns:a16="http://schemas.microsoft.com/office/drawing/2014/main" id="{9D09AA0E-1B40-D883-315C-FA92E494F181}"/>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59062409"/>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Rectangle 6">
            <a:extLst>
              <a:ext uri="{FF2B5EF4-FFF2-40B4-BE49-F238E27FC236}">
                <a16:creationId xmlns:a16="http://schemas.microsoft.com/office/drawing/2014/main" id="{36C2756E-26EC-555A-2A49-78BDF36E663D}"/>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8277873"/>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
        <p:nvSpPr>
          <p:cNvPr id="12" name="Rectangle 11">
            <a:extLst>
              <a:ext uri="{FF2B5EF4-FFF2-40B4-BE49-F238E27FC236}">
                <a16:creationId xmlns:a16="http://schemas.microsoft.com/office/drawing/2014/main" id="{727B3DC1-FE9E-875B-53E8-0BBA5CF9E3FB}"/>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4B49C3C6-E78C-9C90-8717-3AB6E8A85A2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507999407"/>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 name="Rectangle 5">
            <a:extLst>
              <a:ext uri="{FF2B5EF4-FFF2-40B4-BE49-F238E27FC236}">
                <a16:creationId xmlns:a16="http://schemas.microsoft.com/office/drawing/2014/main" id="{6156521A-5EC8-DE99-5909-AA2D7632E82A}"/>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1233679948"/>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
        <p:nvSpPr>
          <p:cNvPr id="12" name="Rectangle 11">
            <a:extLst>
              <a:ext uri="{FF2B5EF4-FFF2-40B4-BE49-F238E27FC236}">
                <a16:creationId xmlns:a16="http://schemas.microsoft.com/office/drawing/2014/main" id="{DF4469EF-B6E4-901C-7730-290FE636532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7330120"/>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
        <p:nvSpPr>
          <p:cNvPr id="9" name="Rectangle 8">
            <a:extLst>
              <a:ext uri="{FF2B5EF4-FFF2-40B4-BE49-F238E27FC236}">
                <a16:creationId xmlns:a16="http://schemas.microsoft.com/office/drawing/2014/main" id="{4B3C5814-87C4-7C59-0D57-1F42BAE7ED92}"/>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 name="Picture 9">
            <a:extLst>
              <a:ext uri="{FF2B5EF4-FFF2-40B4-BE49-F238E27FC236}">
                <a16:creationId xmlns:a16="http://schemas.microsoft.com/office/drawing/2014/main" id="{511418BA-0FD1-9318-C901-7843403280A7}"/>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0A334B10-26A4-DE0D-B9F5-18F5ADEDC15E}"/>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193066356"/>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4" name="Rectangle 13">
            <a:extLst>
              <a:ext uri="{FF2B5EF4-FFF2-40B4-BE49-F238E27FC236}">
                <a16:creationId xmlns:a16="http://schemas.microsoft.com/office/drawing/2014/main" id="{3A2333E2-30B5-CE99-E8AA-AE88A4A7B627}"/>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742828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11" name="Rectangle 10">
            <a:extLst>
              <a:ext uri="{FF2B5EF4-FFF2-40B4-BE49-F238E27FC236}">
                <a16:creationId xmlns:a16="http://schemas.microsoft.com/office/drawing/2014/main" id="{592FE0F5-A4D1-1A56-51D6-475D5E643A98}"/>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26735427"/>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
        <p:nvSpPr>
          <p:cNvPr id="10" name="Rectangle 9">
            <a:extLst>
              <a:ext uri="{FF2B5EF4-FFF2-40B4-BE49-F238E27FC236}">
                <a16:creationId xmlns:a16="http://schemas.microsoft.com/office/drawing/2014/main" id="{613C1493-A4C9-5B0B-3A0E-213BC4F85709}"/>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972127590"/>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9" name="Rectangle 8">
            <a:extLst>
              <a:ext uri="{FF2B5EF4-FFF2-40B4-BE49-F238E27FC236}">
                <a16:creationId xmlns:a16="http://schemas.microsoft.com/office/drawing/2014/main" id="{9D1CCD43-252C-E778-E670-757B0BA94A8B}"/>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10980836"/>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9" name="Rectangle 8">
            <a:extLst>
              <a:ext uri="{FF2B5EF4-FFF2-40B4-BE49-F238E27FC236}">
                <a16:creationId xmlns:a16="http://schemas.microsoft.com/office/drawing/2014/main" id="{54C0E466-4ABD-8D3B-0E5C-AD3FD7296C25}"/>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41772194"/>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Rectangle 20">
            <a:extLst>
              <a:ext uri="{FF2B5EF4-FFF2-40B4-BE49-F238E27FC236}">
                <a16:creationId xmlns:a16="http://schemas.microsoft.com/office/drawing/2014/main" id="{261C065C-9EA7-FAA8-C448-2B83EA3D58E4}"/>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a:extLst>
              <a:ext uri="{FF2B5EF4-FFF2-40B4-BE49-F238E27FC236}">
                <a16:creationId xmlns:a16="http://schemas.microsoft.com/office/drawing/2014/main" id="{33D52252-5F9C-01E8-7355-B888FDBF40D3}"/>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3" name="Picture 22">
            <a:extLst>
              <a:ext uri="{FF2B5EF4-FFF2-40B4-BE49-F238E27FC236}">
                <a16:creationId xmlns:a16="http://schemas.microsoft.com/office/drawing/2014/main" id="{82956997-EAE1-A53F-8206-73DE36A1AF0B}"/>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307081791"/>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
        <p:nvSpPr>
          <p:cNvPr id="22" name="Rectangle 21">
            <a:extLst>
              <a:ext uri="{FF2B5EF4-FFF2-40B4-BE49-F238E27FC236}">
                <a16:creationId xmlns:a16="http://schemas.microsoft.com/office/drawing/2014/main" id="{7473F27D-121F-E9B3-DB55-F871ACC56ED3}"/>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extLst>
              <a:ext uri="{FF2B5EF4-FFF2-40B4-BE49-F238E27FC236}">
                <a16:creationId xmlns:a16="http://schemas.microsoft.com/office/drawing/2014/main" id="{62B023B2-8E33-1B14-243A-91309E4F7DE1}"/>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4" name="Picture 23">
            <a:extLst>
              <a:ext uri="{FF2B5EF4-FFF2-40B4-BE49-F238E27FC236}">
                <a16:creationId xmlns:a16="http://schemas.microsoft.com/office/drawing/2014/main" id="{4CA9C3B6-1D51-878B-95E2-D19DF00E194C}"/>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5" name="Picture 24">
            <a:extLst>
              <a:ext uri="{FF2B5EF4-FFF2-40B4-BE49-F238E27FC236}">
                <a16:creationId xmlns:a16="http://schemas.microsoft.com/office/drawing/2014/main" id="{C444DE48-792C-9D5B-BD29-D60DC80A8FEE}"/>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10254676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2" name="Rectangle 21">
            <a:extLst>
              <a:ext uri="{FF2B5EF4-FFF2-40B4-BE49-F238E27FC236}">
                <a16:creationId xmlns:a16="http://schemas.microsoft.com/office/drawing/2014/main" id="{BBD0A896-B9EB-E110-2D6E-DEF7315DA535}"/>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extLst>
              <a:ext uri="{FF2B5EF4-FFF2-40B4-BE49-F238E27FC236}">
                <a16:creationId xmlns:a16="http://schemas.microsoft.com/office/drawing/2014/main" id="{C61C7B82-6710-58E2-D763-E1939DF3F824}"/>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24" name="Picture 23">
            <a:extLst>
              <a:ext uri="{FF2B5EF4-FFF2-40B4-BE49-F238E27FC236}">
                <a16:creationId xmlns:a16="http://schemas.microsoft.com/office/drawing/2014/main" id="{3BAC6903-CF2B-8B0A-1D07-F5BE199E19B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5" name="Picture 24">
            <a:extLst>
              <a:ext uri="{FF2B5EF4-FFF2-40B4-BE49-F238E27FC236}">
                <a16:creationId xmlns:a16="http://schemas.microsoft.com/office/drawing/2014/main" id="{F7C8964A-6C9E-D262-2FFA-3E6FE05CAD50}"/>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798529330"/>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0" name="Rectangle 9">
            <a:extLst>
              <a:ext uri="{FF2B5EF4-FFF2-40B4-BE49-F238E27FC236}">
                <a16:creationId xmlns:a16="http://schemas.microsoft.com/office/drawing/2014/main" id="{BAACF121-2E86-7C25-D6AF-539502CC1F63}"/>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EB6B6C96-26FD-2C2E-5C4C-B03CF7920F83}"/>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3" name="Picture 12">
            <a:extLst>
              <a:ext uri="{FF2B5EF4-FFF2-40B4-BE49-F238E27FC236}">
                <a16:creationId xmlns:a16="http://schemas.microsoft.com/office/drawing/2014/main" id="{4D7A88CD-189F-5FEA-142E-3B0C9E20549C}"/>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4" name="Picture 13">
            <a:extLst>
              <a:ext uri="{FF2B5EF4-FFF2-40B4-BE49-F238E27FC236}">
                <a16:creationId xmlns:a16="http://schemas.microsoft.com/office/drawing/2014/main" id="{6DA8057F-79AB-6EDD-D775-77004A2485CD}"/>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67726320"/>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E4BAD92B-6E0A-2DDB-0FBD-8D0BF5F820D4}"/>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2044324F-C78B-246C-3374-C4206D8A1544}"/>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683991894"/>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3BE5D7BB-686B-19E0-1BE0-4D92373DC661}"/>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8E7F850B-01F2-2135-BB6E-9609C93B0C0E}"/>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7100889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232322"/>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A6AE7F1F-A55E-5347-048C-841430826A7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707372346"/>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5" name="Rectangle 14">
            <a:extLst>
              <a:ext uri="{FF2B5EF4-FFF2-40B4-BE49-F238E27FC236}">
                <a16:creationId xmlns:a16="http://schemas.microsoft.com/office/drawing/2014/main" id="{AFD1962B-77E3-7EFB-B5C6-48B3E692211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87ED436B-642E-9069-B59D-B12F805EEA11}"/>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62AFFF67-C100-473D-5CF1-54A53AC82A90}"/>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a:extLst>
              <a:ext uri="{FF2B5EF4-FFF2-40B4-BE49-F238E27FC236}">
                <a16:creationId xmlns:a16="http://schemas.microsoft.com/office/drawing/2014/main" id="{2A29508F-189C-06EA-75E6-9AB18A072C97}"/>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3" name="Picture 22">
            <a:extLst>
              <a:ext uri="{FF2B5EF4-FFF2-40B4-BE49-F238E27FC236}">
                <a16:creationId xmlns:a16="http://schemas.microsoft.com/office/drawing/2014/main" id="{53C5E90E-CD34-B128-2FDC-02228020EA45}"/>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1841579"/>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94077618"/>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10180172"/>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6247B4C7-C1E5-69D8-D8EA-101E9AFEF879}"/>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110335526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Rectangle 24">
            <a:extLst>
              <a:ext uri="{FF2B5EF4-FFF2-40B4-BE49-F238E27FC236}">
                <a16:creationId xmlns:a16="http://schemas.microsoft.com/office/drawing/2014/main" id="{EB89A306-DB8A-44B5-1B93-E22A38BF080D}"/>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6" name="Rectangle 25">
            <a:extLst>
              <a:ext uri="{FF2B5EF4-FFF2-40B4-BE49-F238E27FC236}">
                <a16:creationId xmlns:a16="http://schemas.microsoft.com/office/drawing/2014/main" id="{40AE955A-79D2-5EDC-2183-BEE24794AAC7}"/>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Rectangle 26">
            <a:extLst>
              <a:ext uri="{FF2B5EF4-FFF2-40B4-BE49-F238E27FC236}">
                <a16:creationId xmlns:a16="http://schemas.microsoft.com/office/drawing/2014/main" id="{29FD9ED5-3280-3CC3-9F94-64B8C3F79050}"/>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Rectangle 27">
            <a:extLst>
              <a:ext uri="{FF2B5EF4-FFF2-40B4-BE49-F238E27FC236}">
                <a16:creationId xmlns:a16="http://schemas.microsoft.com/office/drawing/2014/main" id="{8A9265F1-019C-C395-1152-31F1CA6A2EE1}"/>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9" name="Picture 28">
            <a:extLst>
              <a:ext uri="{FF2B5EF4-FFF2-40B4-BE49-F238E27FC236}">
                <a16:creationId xmlns:a16="http://schemas.microsoft.com/office/drawing/2014/main" id="{E3E9C53E-4A60-11DB-3FEC-F735606C19F3}"/>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30" name="Picture 29">
            <a:extLst>
              <a:ext uri="{FF2B5EF4-FFF2-40B4-BE49-F238E27FC236}">
                <a16:creationId xmlns:a16="http://schemas.microsoft.com/office/drawing/2014/main" id="{A8BF09FE-251E-436A-1A5F-50B5901FB4FF}"/>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869399706"/>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91050326"/>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BA82CDDA-055A-9FEF-7A29-9A0915264FDE}"/>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4219921183"/>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23BFB7CD-01C5-BD0D-18F8-D7400BD6BF18}"/>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9" name="Picture 18">
            <a:extLst>
              <a:ext uri="{FF2B5EF4-FFF2-40B4-BE49-F238E27FC236}">
                <a16:creationId xmlns:a16="http://schemas.microsoft.com/office/drawing/2014/main" id="{227B34DB-1F73-971B-BFD5-67E246E2A958}"/>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1479CE9C-61C2-CFD0-16A0-397DF40549D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759620283"/>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4F824542-4E66-4FF6-5FC4-57DE0AE7056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3854537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861685"/>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7094A049-E3FE-5521-0859-9C0144520408}"/>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889765864"/>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60126C30-B807-0EF2-B8D7-1543C029524E}"/>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2783735404"/>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6" name="Rectangle 5">
            <a:extLst>
              <a:ext uri="{FF2B5EF4-FFF2-40B4-BE49-F238E27FC236}">
                <a16:creationId xmlns:a16="http://schemas.microsoft.com/office/drawing/2014/main" id="{2FD21FB0-9BAC-FA54-0EE6-2D904275219A}"/>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932364013"/>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06371F58-A8C5-C3FA-71D1-D523829B2D46}"/>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2435034144"/>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903A4952-B02B-925E-35F2-D2C1A8AD6815}"/>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131171864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1262762"/>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3651174"/>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592239727"/>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400B11BC-CE70-581A-5CB6-6ED1E2A55764}"/>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2818303797"/>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79B35A2B-3F91-F715-8A41-175368511CFF}"/>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C91CD130-AB09-2498-165B-18BD3493967C}"/>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151680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8503EE33-9A45-522C-374A-1210234F0A7C}"/>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B51CAC37-0678-A8E6-4042-1BD2D82CAF74}"/>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748101349"/>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2B345BCE-0DEC-EA82-F014-C1820651D1D7}"/>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62D6638-D2BB-3B94-84F5-0E5F4419FBDB}"/>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36745931"/>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A76BD633-DA0F-3ACE-5FBD-6A7FE07A2855}"/>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88846AA1-F8EF-9BF9-EAF2-744EAC09E76C}"/>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690447079"/>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03B08CE7-EBF3-B8B1-BF3D-C5422349FD8A}"/>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5842DA33-1732-395A-C559-52C5111DA114}"/>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116673D0-C8A2-61AF-F54F-CEDD82643940}"/>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354B337E-809E-5FCC-D096-0A8EAAE0C0DC}"/>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80771419"/>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F8D7B002-3773-19BB-2ACF-66FA29817369}"/>
              </a:ext>
            </a:extLst>
          </p:cNvPr>
          <p:cNvPicPr>
            <a:picLocks noChangeAspect="1"/>
          </p:cNvPicPr>
          <p:nvPr/>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E448CD3F-AF45-7A85-E3B7-73119D58D152}"/>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E1A5FECB-086E-C424-7E34-A58AA03443B5}"/>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4DA3BA9B-EE4B-1C6D-D2DB-362B24AD4684}"/>
              </a:ext>
            </a:extLst>
          </p:cNvPr>
          <p:cNvPicPr>
            <a:picLocks noChangeAspect="1"/>
          </p:cNvPicPr>
          <p:nvPr userDrawn="1"/>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0E3B22B8-968E-0F4A-D540-8D1930B7A9FE}"/>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10" name="TextBox 9">
            <a:hlinkClick r:id="rId3"/>
            <a:extLst>
              <a:ext uri="{FF2B5EF4-FFF2-40B4-BE49-F238E27FC236}">
                <a16:creationId xmlns:a16="http://schemas.microsoft.com/office/drawing/2014/main" id="{0D7A6775-F5E3-A638-53D7-B9ECB5522CB1}"/>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331234128"/>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778C8D59-5DD5-4D04-B5C7-DB762BA0BCB5}"/>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1" name="Picture 10">
            <a:extLst>
              <a:ext uri="{FF2B5EF4-FFF2-40B4-BE49-F238E27FC236}">
                <a16:creationId xmlns:a16="http://schemas.microsoft.com/office/drawing/2014/main" id="{AAB33472-683A-4845-1E86-F028737E9C6C}"/>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CEB2A111-A2AD-567E-A868-F807DA21293F}"/>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25865B40-92F5-2549-E44C-21132916F6A1}"/>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CB8E38C9-00EA-2E3D-FB56-5596D4CAF165}"/>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5" name="Rectangle 14">
            <a:hlinkClick r:id="rId5"/>
            <a:extLst>
              <a:ext uri="{FF2B5EF4-FFF2-40B4-BE49-F238E27FC236}">
                <a16:creationId xmlns:a16="http://schemas.microsoft.com/office/drawing/2014/main" id="{9548CA93-001C-9F7B-2480-ABB94A79CF61}"/>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hlinkClick r:id="rId6"/>
            <a:extLst>
              <a:ext uri="{FF2B5EF4-FFF2-40B4-BE49-F238E27FC236}">
                <a16:creationId xmlns:a16="http://schemas.microsoft.com/office/drawing/2014/main" id="{8D678E87-051D-D88B-0836-7D146BF6355E}"/>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hlinkClick r:id="rId7"/>
            <a:extLst>
              <a:ext uri="{FF2B5EF4-FFF2-40B4-BE49-F238E27FC236}">
                <a16:creationId xmlns:a16="http://schemas.microsoft.com/office/drawing/2014/main" id="{93C0FC5A-561B-979D-CAC2-6ED0FB06550C}"/>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8" name="Picture 17">
            <a:extLst>
              <a:ext uri="{FF2B5EF4-FFF2-40B4-BE49-F238E27FC236}">
                <a16:creationId xmlns:a16="http://schemas.microsoft.com/office/drawing/2014/main" id="{326F6138-9116-76BD-B0D9-DEEC0A19FC25}"/>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9" name="TextBox 18">
            <a:extLst>
              <a:ext uri="{FF2B5EF4-FFF2-40B4-BE49-F238E27FC236}">
                <a16:creationId xmlns:a16="http://schemas.microsoft.com/office/drawing/2014/main" id="{DE5AD73C-CAF4-FFED-6A83-A600CE09C37B}"/>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20" name="TextBox 19">
            <a:hlinkClick r:id="rId3"/>
            <a:extLst>
              <a:ext uri="{FF2B5EF4-FFF2-40B4-BE49-F238E27FC236}">
                <a16:creationId xmlns:a16="http://schemas.microsoft.com/office/drawing/2014/main" id="{36768346-9CFD-C3C5-3C96-0028F7D0FD36}"/>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1" name="Rectangle 20">
            <a:hlinkClick r:id="rId4"/>
            <a:extLst>
              <a:ext uri="{FF2B5EF4-FFF2-40B4-BE49-F238E27FC236}">
                <a16:creationId xmlns:a16="http://schemas.microsoft.com/office/drawing/2014/main" id="{71D65872-6C3D-4243-E06E-6086ACCC9A8C}"/>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Rectangle 21">
            <a:hlinkClick r:id="rId5"/>
            <a:extLst>
              <a:ext uri="{FF2B5EF4-FFF2-40B4-BE49-F238E27FC236}">
                <a16:creationId xmlns:a16="http://schemas.microsoft.com/office/drawing/2014/main" id="{FEE3BFCD-72D9-06F9-86C6-3B442A68CC1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6"/>
            <a:extLst>
              <a:ext uri="{FF2B5EF4-FFF2-40B4-BE49-F238E27FC236}">
                <a16:creationId xmlns:a16="http://schemas.microsoft.com/office/drawing/2014/main" id="{3090AA71-7E6A-FA3D-8E02-57599572178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7"/>
            <a:extLst>
              <a:ext uri="{FF2B5EF4-FFF2-40B4-BE49-F238E27FC236}">
                <a16:creationId xmlns:a16="http://schemas.microsoft.com/office/drawing/2014/main" id="{795969C1-C512-1E9F-26F5-F639BF6CFC57}"/>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2308330"/>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4" name="Picture 13">
            <a:extLst>
              <a:ext uri="{FF2B5EF4-FFF2-40B4-BE49-F238E27FC236}">
                <a16:creationId xmlns:a16="http://schemas.microsoft.com/office/drawing/2014/main" id="{15E5AB07-B2D3-37F3-C53F-4644687DBE83}"/>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15" name="TextBox 14">
            <a:extLst>
              <a:ext uri="{FF2B5EF4-FFF2-40B4-BE49-F238E27FC236}">
                <a16:creationId xmlns:a16="http://schemas.microsoft.com/office/drawing/2014/main" id="{F253A8B6-0453-5F64-9274-C86AA240D7F1}"/>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D88AC113-3BA5-CDDE-7DDF-53CD1156856D}"/>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3BB6FCDE-748D-4970-5A3C-CDC7338741B9}"/>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8" name="Rectangle 17">
            <a:hlinkClick r:id="rId5"/>
            <a:extLst>
              <a:ext uri="{FF2B5EF4-FFF2-40B4-BE49-F238E27FC236}">
                <a16:creationId xmlns:a16="http://schemas.microsoft.com/office/drawing/2014/main" id="{5A1E354B-32F4-1A5A-89AF-7A13D0CBA8B0}"/>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hlinkClick r:id="rId6"/>
            <a:extLst>
              <a:ext uri="{FF2B5EF4-FFF2-40B4-BE49-F238E27FC236}">
                <a16:creationId xmlns:a16="http://schemas.microsoft.com/office/drawing/2014/main" id="{C21490AA-8742-2D05-FCBC-97B2A0301BE5}"/>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hlinkClick r:id="rId7"/>
            <a:extLst>
              <a:ext uri="{FF2B5EF4-FFF2-40B4-BE49-F238E27FC236}">
                <a16:creationId xmlns:a16="http://schemas.microsoft.com/office/drawing/2014/main" id="{4BDF0CB6-0F58-770C-C5A8-E5A2FD4CDDFE}"/>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hlinkClick r:id="rId7"/>
            <a:extLst>
              <a:ext uri="{FF2B5EF4-FFF2-40B4-BE49-F238E27FC236}">
                <a16:creationId xmlns:a16="http://schemas.microsoft.com/office/drawing/2014/main" id="{D57AC657-5114-BAEE-EAD2-AB9E9526055B}"/>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hlinkClick r:id="rId8"/>
            <a:extLst>
              <a:ext uri="{FF2B5EF4-FFF2-40B4-BE49-F238E27FC236}">
                <a16:creationId xmlns:a16="http://schemas.microsoft.com/office/drawing/2014/main" id="{9C69867A-A184-A3B3-AE16-A9C5760A57F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hlinkClick r:id="rId9"/>
            <a:extLst>
              <a:ext uri="{FF2B5EF4-FFF2-40B4-BE49-F238E27FC236}">
                <a16:creationId xmlns:a16="http://schemas.microsoft.com/office/drawing/2014/main" id="{79EDCD78-EF32-B742-36FE-3857D84C2261}"/>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a:hlinkClick r:id="rId5"/>
            <a:extLst>
              <a:ext uri="{FF2B5EF4-FFF2-40B4-BE49-F238E27FC236}">
                <a16:creationId xmlns:a16="http://schemas.microsoft.com/office/drawing/2014/main" id="{A37960E6-CF8E-42A2-6EA3-AB88ECA491F8}"/>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5" name="Rectangle 24">
            <a:extLst>
              <a:ext uri="{FF2B5EF4-FFF2-40B4-BE49-F238E27FC236}">
                <a16:creationId xmlns:a16="http://schemas.microsoft.com/office/drawing/2014/main" id="{3DF5A969-1023-A913-8130-523C7F3AB78E}"/>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6" name="Picture 25">
            <a:extLst>
              <a:ext uri="{FF2B5EF4-FFF2-40B4-BE49-F238E27FC236}">
                <a16:creationId xmlns:a16="http://schemas.microsoft.com/office/drawing/2014/main" id="{167BAF9D-BB8C-60AA-8F87-B901AA38F966}"/>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27" name="TextBox 26">
            <a:extLst>
              <a:ext uri="{FF2B5EF4-FFF2-40B4-BE49-F238E27FC236}">
                <a16:creationId xmlns:a16="http://schemas.microsoft.com/office/drawing/2014/main" id="{196B557A-4E97-3532-4FB8-7E983AA5729C}"/>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28" name="TextBox 27">
            <a:hlinkClick r:id="rId3"/>
            <a:extLst>
              <a:ext uri="{FF2B5EF4-FFF2-40B4-BE49-F238E27FC236}">
                <a16:creationId xmlns:a16="http://schemas.microsoft.com/office/drawing/2014/main" id="{93E02581-8FF6-55D3-1671-980F925E034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9" name="Rectangle 28">
            <a:hlinkClick r:id="rId4"/>
            <a:extLst>
              <a:ext uri="{FF2B5EF4-FFF2-40B4-BE49-F238E27FC236}">
                <a16:creationId xmlns:a16="http://schemas.microsoft.com/office/drawing/2014/main" id="{EA07FA3C-7D7B-A2FB-3B67-695E86B8F371}"/>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 name="Rectangle 29">
            <a:hlinkClick r:id="rId5"/>
            <a:extLst>
              <a:ext uri="{FF2B5EF4-FFF2-40B4-BE49-F238E27FC236}">
                <a16:creationId xmlns:a16="http://schemas.microsoft.com/office/drawing/2014/main" id="{1DB2471F-73CC-C21D-1CED-4376C635DEE3}"/>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hlinkClick r:id="rId6"/>
            <a:extLst>
              <a:ext uri="{FF2B5EF4-FFF2-40B4-BE49-F238E27FC236}">
                <a16:creationId xmlns:a16="http://schemas.microsoft.com/office/drawing/2014/main" id="{59E64D77-271B-61AA-2468-065F10360A38}"/>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rId7"/>
            <a:extLst>
              <a:ext uri="{FF2B5EF4-FFF2-40B4-BE49-F238E27FC236}">
                <a16:creationId xmlns:a16="http://schemas.microsoft.com/office/drawing/2014/main" id="{C80401FB-4447-B8D7-E9DA-FF65990B551F}"/>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hlinkClick r:id="rId7"/>
            <a:extLst>
              <a:ext uri="{FF2B5EF4-FFF2-40B4-BE49-F238E27FC236}">
                <a16:creationId xmlns:a16="http://schemas.microsoft.com/office/drawing/2014/main" id="{681136D4-6919-154F-C98E-BDF3E755A784}"/>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hlinkClick r:id="rId8"/>
            <a:extLst>
              <a:ext uri="{FF2B5EF4-FFF2-40B4-BE49-F238E27FC236}">
                <a16:creationId xmlns:a16="http://schemas.microsoft.com/office/drawing/2014/main" id="{1BBBD9C8-0BEB-FC8A-ECDA-0F313488C3E2}"/>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9"/>
            <a:extLst>
              <a:ext uri="{FF2B5EF4-FFF2-40B4-BE49-F238E27FC236}">
                <a16:creationId xmlns:a16="http://schemas.microsoft.com/office/drawing/2014/main" id="{A5159F4D-CAA1-54F1-2402-461D4FFB8954}"/>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hlinkClick r:id="rId5"/>
            <a:extLst>
              <a:ext uri="{FF2B5EF4-FFF2-40B4-BE49-F238E27FC236}">
                <a16:creationId xmlns:a16="http://schemas.microsoft.com/office/drawing/2014/main" id="{2BB34E28-01EA-92FD-9D8A-7DD3CDFE410B}"/>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6587053"/>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753192910"/>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537733844"/>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8441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09358594"/>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335216265"/>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784484705"/>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18715019"/>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13746352"/>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08798953"/>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01360812"/>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70762"/>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37028387"/>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9492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106314"/>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07993767"/>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320575030"/>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59974072"/>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522360533"/>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71471960"/>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188232348"/>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30270052"/>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113055605"/>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18846301"/>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3294057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402966"/>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98143704"/>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985265885"/>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226119363"/>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308993183"/>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023416160"/>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871905872"/>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2381407"/>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05604494"/>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676819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463451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30153639"/>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7384763"/>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7187134"/>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0557039"/>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9738065"/>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022919"/>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2491034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26464315"/>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5664224"/>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23680670"/>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10664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38AFA993-957A-4B73-911C-9E0D5D7AC20B}"/>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0636128"/>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7627367"/>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26418711"/>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70022477"/>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41100260"/>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206822"/>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9158579"/>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4991735"/>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2630016"/>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92161678"/>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3605098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04462350"/>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848012336"/>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400510458"/>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643681121"/>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77390004"/>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03154107"/>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129306652"/>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163586767"/>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50552308"/>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08177511"/>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2"/>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4153982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83218790"/>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2"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028025"/>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2"/>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2"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2"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8"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8"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73756520"/>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7"/>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78" indent="0" algn="ctr">
              <a:buNone/>
              <a:defRPr sz="2000"/>
            </a:lvl2pPr>
            <a:lvl3pPr marL="914355" indent="0" algn="ctr">
              <a:buNone/>
              <a:defRPr sz="1800"/>
            </a:lvl3pPr>
            <a:lvl4pPr marL="1371532" indent="0" algn="ctr">
              <a:buNone/>
              <a:defRPr sz="1600"/>
            </a:lvl4pPr>
            <a:lvl5pPr marL="1828709" indent="0" algn="ctr">
              <a:buNone/>
              <a:defRPr sz="1600"/>
            </a:lvl5pPr>
            <a:lvl6pPr marL="2285886" indent="0" algn="ctr">
              <a:buNone/>
              <a:defRPr sz="1600"/>
            </a:lvl6pPr>
            <a:lvl7pPr marL="2743064" indent="0" algn="ctr">
              <a:buNone/>
              <a:defRPr sz="1600"/>
            </a:lvl7pPr>
            <a:lvl8pPr marL="3200240" indent="0" algn="ctr">
              <a:buNone/>
              <a:defRPr sz="1600"/>
            </a:lvl8pPr>
            <a:lvl9pPr marL="3657418" indent="0" algn="ctr">
              <a:buNone/>
              <a:defRPr sz="1600"/>
            </a:lvl9pPr>
          </a:lstStyle>
          <a:p>
            <a:r>
              <a:rPr lang="en-US" dirty="0"/>
              <a:t>Section subtitle</a:t>
            </a:r>
          </a:p>
        </p:txBody>
      </p:sp>
    </p:spTree>
    <p:extLst>
      <p:ext uri="{BB962C8B-B14F-4D97-AF65-F5344CB8AC3E}">
        <p14:creationId xmlns:p14="http://schemas.microsoft.com/office/powerpoint/2010/main" val="2715896859"/>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1"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1"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1" y="3957987"/>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1"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626414642"/>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89194749"/>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5"/>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5"/>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1"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811363009"/>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90" y="1333516"/>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90" y="1962147"/>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4"/>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44589355"/>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358652"/>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86" indent="0">
              <a:buFont typeface="Arial" panose="020B0604020202020204" pitchFamily="34" charset="0"/>
              <a:buNone/>
              <a:defRPr/>
            </a:lvl2pPr>
            <a:lvl3pPr marL="576233"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27892219"/>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2"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2"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62032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1709653"/>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2"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2"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18476040"/>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2"/>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745273081"/>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54001555"/>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2"/>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2"/>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049404505"/>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2"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3674143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2"/>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1"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6"/>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8" y="2606676"/>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3"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9"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855371572"/>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3"/>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25" indent="-222239">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67221251"/>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2"/>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3"/>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25" indent="-222239">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2" y="3257552"/>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225447295"/>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1"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2"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95644516"/>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7" y="309906"/>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2" y="3564953"/>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3" y="3921468"/>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4" y="309906"/>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9" y="3564953"/>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8"/>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33" indent="0">
              <a:lnSpc>
                <a:spcPct val="100000"/>
              </a:lnSpc>
              <a:buNone/>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882697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96096204"/>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50" y="2266952"/>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2"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663253291"/>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4"/>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1"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1"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25" indent="-222239">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8"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8"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996003654"/>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1"/>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3"/>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4"/>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4"/>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603967859"/>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1"/>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3"/>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2"/>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9"/>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3"/>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263162487"/>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1"/>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1"/>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61639922"/>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2"/>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9"/>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04468423"/>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2"/>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2"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2"/>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33" indent="0">
              <a:lnSpc>
                <a:spcPct val="100000"/>
              </a:lnSpc>
              <a:buNone/>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733315853"/>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71300105"/>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3"/>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3"/>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729315837"/>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127550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64489223"/>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3" y="2"/>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2"/>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2"/>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2" y="3505200"/>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307439714"/>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922184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1"/>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2" y="1574621"/>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 y="1574621"/>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1"/>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4468056"/>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7"/>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8"/>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7"/>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2"/>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8"/>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7"/>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2"/>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1532987"/>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5"/>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2"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2"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8"/>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3"/>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8560440"/>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9"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9"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9"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9" y="1574619"/>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8" y="1574619"/>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9" y="1574619"/>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81923779"/>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9"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2"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2"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997773599"/>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9"/>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9"/>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9"/>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9"/>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7"/>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7"/>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7"/>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8527251"/>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1"/>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2"/>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33" indent="0">
              <a:lnSpc>
                <a:spcPct val="100000"/>
              </a:lnSpc>
              <a:buNone/>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2"/>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871398"/>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10" y="3380623"/>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10" y="1338057"/>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2" y="3380623"/>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6" y="1342273"/>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1" y="1333502"/>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4" y="1336236"/>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5"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5" y="229378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2"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2" y="229378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4" y="3381462"/>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2"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2" y="422910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1" y="3389549"/>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5"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5" y="422910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02092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3583037176"/>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50"/>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1170279"/>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50"/>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2"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22703605"/>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7"/>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9637206"/>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4"/>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63112827"/>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1903209"/>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6" y="1387825"/>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6"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78" indent="0">
              <a:buNone/>
              <a:defRPr/>
            </a:lvl2pPr>
            <a:lvl3pPr marL="914355"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8431122"/>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3554576"/>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54817107"/>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2853148"/>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7690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0527414"/>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850691392"/>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2554363593"/>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423352420"/>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554167897"/>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462540494"/>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538472545"/>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2"/>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23949773"/>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2"/>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8"/>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1951813"/>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3"/>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2"/>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201835308"/>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1"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3"/>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2"/>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3"/>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2"/>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6500483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55C06D07-35E3-4579-A891-4900581753A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1381214"/>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15154622"/>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60792275"/>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030698165"/>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350666794"/>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63159325"/>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16261134"/>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420795705"/>
      </p:ext>
    </p:extLst>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18257343"/>
      </p:ext>
    </p:extLst>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993486"/>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549547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36499310"/>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18392881"/>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74134101"/>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433849858"/>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476161308"/>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31321460"/>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34871180"/>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158180398"/>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27479347"/>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842889812"/>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668932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BA59BC3D-A6DC-44CA-BBC5-8AB9D2887531}"/>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1672040"/>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118487707"/>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68603104"/>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289091290"/>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35914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37184215"/>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246973307"/>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436040"/>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7870132"/>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2674107"/>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1"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2400"/>
              <a:t>Content slide for product </a:t>
            </a:r>
            <a:endParaRPr lang="en-US" sz="2400"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505108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924FFC0B-806B-4BBE-A6A2-63123065EAE9}"/>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AFC1507C-9C9F-4F38-A862-FF9FB13BF9A0}"/>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319014133"/>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4888586"/>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104443681"/>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1640940"/>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4"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24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1819351621"/>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7837939"/>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4650071"/>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8102930"/>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0365233"/>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8725186"/>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183105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1E0B19EC-A237-4BD3-B5CB-C3BF5A29AA56}"/>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C59AD6EA-4A1B-4158-ACEF-74AD6840E069}"/>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1E1A543D-6BD8-40E1-B9A8-8D6755D3369E}"/>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89928277"/>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2402861"/>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9556343"/>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1863027"/>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13674778"/>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825325400"/>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1"/>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2254105707"/>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213054680"/>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5203784"/>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569653595"/>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264810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D54DC46-7284-482F-AE31-BAF04FD79337}"/>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55C5D835-5CB8-43C8-9455-7D0A80193FC5}"/>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AFC7AC20-C7C3-4350-A340-1F82CA1ADE15}"/>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C4EC04A-1302-4A47-8B0D-211CC7FBA7E3}"/>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E7C1408C-4473-4CC6-B156-8D3D0F59BD44}"/>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6920BAF0-05EA-406C-9F6C-EB6D2B98E8D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486BA9C1-FD4C-4124-B909-A7C9A2F7930D}"/>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3691217"/>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51370961"/>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360617268"/>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0134136"/>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458066247"/>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35276432"/>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20690284"/>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12716543"/>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637517584"/>
      </p:ext>
    </p:extLst>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328043137"/>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9574693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1A0AFBD-4A8E-4AC5-93A9-B1364E7C1BE0}"/>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B5D816B3-51A3-457D-B3B7-C7CE8D74AD9E}"/>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F79E5395-E53E-4F47-B98C-195EA85AB3F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EC90FD9B-1EDE-4123-B942-AFC4CC03F4E6}"/>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3BB0EB72-ED23-4EC6-8E1A-399D4743C12E}"/>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F9EA6F91-75B6-496D-8C99-9605B61EA6D4}"/>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673B24A-512F-4EE7-B3F2-08CBB7106E2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08F24D3C-8801-4783-85F5-4D46ACC7F230}"/>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5A900587-75E4-4D3F-AF7B-22FA6FD87829}"/>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7A9E2963-8199-4F06-A105-49FF0D1981D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8C5C0F44-26D0-4484-BA78-F277B3A94F40}"/>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9528979"/>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4700682"/>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25676166"/>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45530006"/>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9861369"/>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08672770"/>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01583151"/>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71721606"/>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312291002"/>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20680095"/>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632488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6260185"/>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25103015"/>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636317934"/>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362274664"/>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077726473"/>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853656095"/>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39067331"/>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294437976"/>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08593673"/>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064369667"/>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868573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08666431"/>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77081649"/>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037751374"/>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2085013"/>
      </p:ext>
    </p:extLst>
  </p:cSld>
  <p:clrMapOvr>
    <a:masterClrMapping/>
  </p:clrMapOvr>
</p:sldLayout>
</file>

<file path=ppt/slideLayouts/slideLayout503.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49860133"/>
      </p:ext>
    </p:extLst>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32009338"/>
      </p:ext>
    </p:extLst>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875860958"/>
      </p:ext>
    </p:extLst>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4684018"/>
      </p:ext>
    </p:extLst>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4433880"/>
      </p:ext>
    </p:extLst>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33101961"/>
      </p:ext>
    </p:extLst>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83213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016174314"/>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44530028"/>
      </p:ext>
    </p:extLst>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05808540"/>
      </p:ext>
    </p:extLst>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530010"/>
      </p:ext>
    </p:extLst>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7898819"/>
      </p:ext>
    </p:extLst>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05395793"/>
      </p:ext>
    </p:extLst>
  </p:cSld>
  <p:clrMapOvr>
    <a:masterClrMapping/>
  </p:clrMapOvr>
</p:sldLayout>
</file>

<file path=ppt/slideLayouts/slideLayout515.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8881656"/>
      </p:ext>
    </p:extLst>
  </p:cSld>
  <p:clrMapOvr>
    <a:masterClrMapping/>
  </p:clrMapOvr>
</p:sldLayout>
</file>

<file path=ppt/slideLayouts/slideLayout516.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9176484"/>
      </p:ext>
    </p:extLst>
  </p:cSld>
  <p:clrMapOvr>
    <a:masterClrMapping/>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20587761"/>
      </p:ext>
    </p:extLst>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08235480"/>
      </p:ext>
    </p:extLst>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028329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743200441"/>
      </p:ext>
    </p:extLst>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98655523"/>
      </p:ext>
    </p:extLst>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96236029"/>
      </p:ext>
    </p:extLst>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4964720"/>
      </p:ext>
    </p:extLst>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97729259"/>
      </p:ext>
    </p:extLst>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5841882"/>
      </p:ext>
    </p:extLst>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932109020"/>
      </p:ext>
    </p:extLst>
  </p:cSld>
  <p:clrMapOvr>
    <a:masterClrMapping/>
  </p:clrMapOvr>
</p:sldLayout>
</file>

<file path=ppt/slideLayouts/slideLayout52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926200655"/>
      </p:ext>
    </p:extLst>
  </p:cSld>
  <p:clrMapOvr>
    <a:masterClrMapping/>
  </p:clrMapOvr>
</p:sldLayout>
</file>

<file path=ppt/slideLayouts/slideLayout527.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46139204"/>
      </p:ext>
    </p:extLst>
  </p:cSld>
  <p:clrMapOvr>
    <a:masterClrMapping/>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870303577"/>
      </p:ext>
    </p:extLst>
  </p:cSld>
  <p:clrMapOvr>
    <a:masterClrMapping/>
  </p:clrMapOvr>
</p:sldLayout>
</file>

<file path=ppt/slideLayouts/slideLayout529.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1948718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629929881"/>
      </p:ext>
    </p:extLst>
  </p:cSld>
  <p:clrMapOvr>
    <a:masterClrMapping/>
  </p:clrMapOvr>
</p:sldLayout>
</file>

<file path=ppt/slideLayouts/slideLayout530.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028870052"/>
      </p:ext>
    </p:extLst>
  </p:cSld>
  <p:clrMapOvr>
    <a:masterClrMapping/>
  </p:clrMapOvr>
</p:sldLayout>
</file>

<file path=ppt/slideLayouts/slideLayout53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A291ED8C-480D-41C2-9660-CDC022E9D706}"/>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B409A578-ABDE-4FE4-9185-79781CB679E7}"/>
              </a:ext>
            </a:extLst>
          </p:cNvPr>
          <p:cNvSpPr txBox="1"/>
          <p:nvPr userDrawn="1"/>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818202648"/>
      </p:ext>
    </p:extLst>
  </p:cSld>
  <p:clrMapOvr>
    <a:masterClrMapping/>
  </p:clrMapOvr>
</p:sldLayout>
</file>

<file path=ppt/slideLayouts/slideLayout53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BA4BDCC4-3ABD-478D-8B5D-5D0C838FA23F}"/>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E568882-89D3-453E-9F32-4A7FE13532E5}"/>
              </a:ext>
            </a:extLst>
          </p:cNvPr>
          <p:cNvSpPr txBox="1"/>
          <p:nvPr userDrawn="1"/>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236B0D33-76B2-4FE4-9712-E53392BA4EC6}"/>
              </a:ext>
            </a:extLst>
          </p:cNvPr>
          <p:cNvSpPr txBox="1"/>
          <p:nvPr userDrawn="1"/>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54211873"/>
      </p:ext>
    </p:extLst>
  </p:cSld>
  <p:clrMapOvr>
    <a:masterClrMapping/>
  </p:clrMapOvr>
</p:sldLayout>
</file>

<file path=ppt/slideLayouts/slideLayout53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 name="Picture 9">
            <a:extLst>
              <a:ext uri="{FF2B5EF4-FFF2-40B4-BE49-F238E27FC236}">
                <a16:creationId xmlns:a16="http://schemas.microsoft.com/office/drawing/2014/main" id="{5237151C-5746-4706-A3D2-E18D2F0C887E}"/>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4F9B2910-A123-4EB0-9567-92469A761187}"/>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319DAD64-EF1D-4406-A99A-990B907B9FBE}"/>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E7516EDC-71EB-4CF9-AF3C-EF86676BB6BC}"/>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4" name="Rectangle 13">
            <a:hlinkClick r:id="rId5"/>
            <a:extLst>
              <a:ext uri="{FF2B5EF4-FFF2-40B4-BE49-F238E27FC236}">
                <a16:creationId xmlns:a16="http://schemas.microsoft.com/office/drawing/2014/main" id="{DB37333A-3EBC-4760-AAFD-E5DCFB800AAF}"/>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hlinkClick r:id="rId6"/>
            <a:extLst>
              <a:ext uri="{FF2B5EF4-FFF2-40B4-BE49-F238E27FC236}">
                <a16:creationId xmlns:a16="http://schemas.microsoft.com/office/drawing/2014/main" id="{2793E4FA-B58C-4EEC-88FA-E6196F9A41D7}"/>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hlinkClick r:id="rId7"/>
            <a:extLst>
              <a:ext uri="{FF2B5EF4-FFF2-40B4-BE49-F238E27FC236}">
                <a16:creationId xmlns:a16="http://schemas.microsoft.com/office/drawing/2014/main" id="{43C62EC4-4447-4AF9-B558-1132C1A340EE}"/>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96764749"/>
      </p:ext>
    </p:extLst>
  </p:cSld>
  <p:clrMapOvr>
    <a:masterClrMapping/>
  </p:clrMapOvr>
</p:sldLayout>
</file>

<file path=ppt/slideLayouts/slideLayout53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4" name="Picture 13">
            <a:extLst>
              <a:ext uri="{FF2B5EF4-FFF2-40B4-BE49-F238E27FC236}">
                <a16:creationId xmlns:a16="http://schemas.microsoft.com/office/drawing/2014/main" id="{09C95E0F-7C8D-4FF0-9D4F-78FB0A962550}"/>
              </a:ext>
            </a:extLst>
          </p:cNvPr>
          <p:cNvPicPr>
            <a:picLocks noChangeAspect="1"/>
          </p:cNvPicPr>
          <p:nvPr userDrawn="1"/>
        </p:nvPicPr>
        <p:blipFill rotWithShape="1">
          <a:blip r:embed="rId2"/>
          <a:srcRect l="4775" b="5992"/>
          <a:stretch/>
        </p:blipFill>
        <p:spPr>
          <a:xfrm>
            <a:off x="533400" y="0"/>
            <a:ext cx="8610601" cy="4781550"/>
          </a:xfrm>
          <a:prstGeom prst="rect">
            <a:avLst/>
          </a:prstGeom>
        </p:spPr>
      </p:pic>
      <p:sp>
        <p:nvSpPr>
          <p:cNvPr id="15" name="TextBox 14">
            <a:extLst>
              <a:ext uri="{FF2B5EF4-FFF2-40B4-BE49-F238E27FC236}">
                <a16:creationId xmlns:a16="http://schemas.microsoft.com/office/drawing/2014/main" id="{B2B351E3-D205-42AC-A45F-F4A84786B3BA}"/>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75F797BC-DFDE-4BBB-8948-F80EEF42571E}"/>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603D1387-222E-4BEF-9744-BB7634C83E8A}"/>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8" name="Rectangle 17">
            <a:hlinkClick r:id="rId5"/>
            <a:extLst>
              <a:ext uri="{FF2B5EF4-FFF2-40B4-BE49-F238E27FC236}">
                <a16:creationId xmlns:a16="http://schemas.microsoft.com/office/drawing/2014/main" id="{F85AA77D-A6BF-4BA0-941B-124AC735114E}"/>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hlinkClick r:id="rId6"/>
            <a:extLst>
              <a:ext uri="{FF2B5EF4-FFF2-40B4-BE49-F238E27FC236}">
                <a16:creationId xmlns:a16="http://schemas.microsoft.com/office/drawing/2014/main" id="{76550759-2BBC-4A12-AB0D-89223C41E5AA}"/>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hlinkClick r:id="rId7"/>
            <a:extLst>
              <a:ext uri="{FF2B5EF4-FFF2-40B4-BE49-F238E27FC236}">
                <a16:creationId xmlns:a16="http://schemas.microsoft.com/office/drawing/2014/main" id="{FB2AFE5F-5C74-41C1-9BEA-1E5A2376B61F}"/>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hlinkClick r:id="rId7"/>
            <a:extLst>
              <a:ext uri="{FF2B5EF4-FFF2-40B4-BE49-F238E27FC236}">
                <a16:creationId xmlns:a16="http://schemas.microsoft.com/office/drawing/2014/main" id="{496C6397-6F6D-49B2-B5F3-0AEB49FBA13F}"/>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hlinkClick r:id="rId8"/>
            <a:extLst>
              <a:ext uri="{FF2B5EF4-FFF2-40B4-BE49-F238E27FC236}">
                <a16:creationId xmlns:a16="http://schemas.microsoft.com/office/drawing/2014/main" id="{11E3F2B4-BBDE-462B-87C5-198D23C85BEE}"/>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hlinkClick r:id="rId9"/>
            <a:extLst>
              <a:ext uri="{FF2B5EF4-FFF2-40B4-BE49-F238E27FC236}">
                <a16:creationId xmlns:a16="http://schemas.microsoft.com/office/drawing/2014/main" id="{0C880E9E-ABA4-498D-B9F0-ED8128A1A400}"/>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a:hlinkClick r:id="rId5"/>
            <a:extLst>
              <a:ext uri="{FF2B5EF4-FFF2-40B4-BE49-F238E27FC236}">
                <a16:creationId xmlns:a16="http://schemas.microsoft.com/office/drawing/2014/main" id="{8C86913C-AF0F-4ADA-B565-BFB1E2C22791}"/>
              </a:ext>
            </a:extLst>
          </p:cNvPr>
          <p:cNvSpPr/>
          <p:nvPr userDrawn="1"/>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05100793"/>
      </p:ext>
    </p:extLst>
  </p:cSld>
  <p:clrMapOvr>
    <a:masterClrMapping/>
  </p:clrMapOvr>
</p:sldLayout>
</file>

<file path=ppt/slideLayouts/slideLayout535.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87185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493498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286336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6858983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8536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876080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99575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892860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1052310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189479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8842057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926710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009237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72865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2345940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573997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49901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444182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77730586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5347528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0868391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1401149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69647679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33588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58434820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974689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806807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0854399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313287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9239746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919174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4155978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4181616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190070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571557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258314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918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381669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668153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2132291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3358108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378731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075630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369823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4633808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2717060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945309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slideLayout" Target="../slideLayouts/slideLayout233.xml"/><Relationship Id="rId18" Type="http://schemas.openxmlformats.org/officeDocument/2006/relationships/image" Target="../media/image1.jp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slideLayout" Target="../slideLayouts/slideLayout232.xml"/><Relationship Id="rId17" Type="http://schemas.openxmlformats.org/officeDocument/2006/relationships/theme" Target="../theme/theme10.xml"/><Relationship Id="rId2" Type="http://schemas.openxmlformats.org/officeDocument/2006/relationships/slideLayout" Target="../slideLayouts/slideLayout222.xml"/><Relationship Id="rId16" Type="http://schemas.openxmlformats.org/officeDocument/2006/relationships/slideLayout" Target="../slideLayouts/slideLayout236.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5" Type="http://schemas.openxmlformats.org/officeDocument/2006/relationships/slideLayout" Target="../slideLayouts/slideLayout235.xml"/><Relationship Id="rId10" Type="http://schemas.openxmlformats.org/officeDocument/2006/relationships/slideLayout" Target="../slideLayouts/slideLayout230.xml"/><Relationship Id="rId19" Type="http://schemas.openxmlformats.org/officeDocument/2006/relationships/image" Target="../media/image2.png"/><Relationship Id="rId4" Type="http://schemas.openxmlformats.org/officeDocument/2006/relationships/slideLayout" Target="../slideLayouts/slideLayout224.xml"/><Relationship Id="rId9" Type="http://schemas.openxmlformats.org/officeDocument/2006/relationships/slideLayout" Target="../slideLayouts/slideLayout229.xml"/><Relationship Id="rId14" Type="http://schemas.openxmlformats.org/officeDocument/2006/relationships/slideLayout" Target="../slideLayouts/slideLayout234.xml"/></Relationships>
</file>

<file path=ppt/slideMasters/_rels/slideMaster11.xml.rels><?xml version="1.0" encoding="UTF-8" standalone="yes"?>
<Relationships xmlns="http://schemas.openxmlformats.org/package/2006/relationships"><Relationship Id="rId26" Type="http://schemas.openxmlformats.org/officeDocument/2006/relationships/slideLayout" Target="../slideLayouts/slideLayout262.xml"/><Relationship Id="rId21" Type="http://schemas.openxmlformats.org/officeDocument/2006/relationships/slideLayout" Target="../slideLayouts/slideLayout257.xml"/><Relationship Id="rId34" Type="http://schemas.openxmlformats.org/officeDocument/2006/relationships/slideLayout" Target="../slideLayouts/slideLayout270.xml"/><Relationship Id="rId42" Type="http://schemas.openxmlformats.org/officeDocument/2006/relationships/slideLayout" Target="../slideLayouts/slideLayout278.xml"/><Relationship Id="rId47" Type="http://schemas.openxmlformats.org/officeDocument/2006/relationships/slideLayout" Target="../slideLayouts/slideLayout283.xml"/><Relationship Id="rId50" Type="http://schemas.openxmlformats.org/officeDocument/2006/relationships/slideLayout" Target="../slideLayouts/slideLayout286.xml"/><Relationship Id="rId55" Type="http://schemas.openxmlformats.org/officeDocument/2006/relationships/slideLayout" Target="../slideLayouts/slideLayout291.xml"/><Relationship Id="rId63" Type="http://schemas.openxmlformats.org/officeDocument/2006/relationships/theme" Target="../theme/theme11.xml"/><Relationship Id="rId7" Type="http://schemas.openxmlformats.org/officeDocument/2006/relationships/slideLayout" Target="../slideLayouts/slideLayout243.xml"/><Relationship Id="rId2" Type="http://schemas.openxmlformats.org/officeDocument/2006/relationships/slideLayout" Target="../slideLayouts/slideLayout238.xml"/><Relationship Id="rId16" Type="http://schemas.openxmlformats.org/officeDocument/2006/relationships/slideLayout" Target="../slideLayouts/slideLayout252.xml"/><Relationship Id="rId29" Type="http://schemas.openxmlformats.org/officeDocument/2006/relationships/slideLayout" Target="../slideLayouts/slideLayout265.xml"/><Relationship Id="rId11" Type="http://schemas.openxmlformats.org/officeDocument/2006/relationships/slideLayout" Target="../slideLayouts/slideLayout247.xml"/><Relationship Id="rId24" Type="http://schemas.openxmlformats.org/officeDocument/2006/relationships/slideLayout" Target="../slideLayouts/slideLayout260.xml"/><Relationship Id="rId32" Type="http://schemas.openxmlformats.org/officeDocument/2006/relationships/slideLayout" Target="../slideLayouts/slideLayout268.xml"/><Relationship Id="rId37" Type="http://schemas.openxmlformats.org/officeDocument/2006/relationships/slideLayout" Target="../slideLayouts/slideLayout273.xml"/><Relationship Id="rId40" Type="http://schemas.openxmlformats.org/officeDocument/2006/relationships/slideLayout" Target="../slideLayouts/slideLayout276.xml"/><Relationship Id="rId45" Type="http://schemas.openxmlformats.org/officeDocument/2006/relationships/slideLayout" Target="../slideLayouts/slideLayout281.xml"/><Relationship Id="rId53" Type="http://schemas.openxmlformats.org/officeDocument/2006/relationships/slideLayout" Target="../slideLayouts/slideLayout289.xml"/><Relationship Id="rId58" Type="http://schemas.openxmlformats.org/officeDocument/2006/relationships/slideLayout" Target="../slideLayouts/slideLayout294.xml"/><Relationship Id="rId66" Type="http://schemas.openxmlformats.org/officeDocument/2006/relationships/image" Target="../media/image2.png"/><Relationship Id="rId5" Type="http://schemas.openxmlformats.org/officeDocument/2006/relationships/slideLayout" Target="../slideLayouts/slideLayout241.xml"/><Relationship Id="rId61" Type="http://schemas.openxmlformats.org/officeDocument/2006/relationships/slideLayout" Target="../slideLayouts/slideLayout297.xml"/><Relationship Id="rId19" Type="http://schemas.openxmlformats.org/officeDocument/2006/relationships/slideLayout" Target="../slideLayouts/slideLayout255.xml"/><Relationship Id="rId14" Type="http://schemas.openxmlformats.org/officeDocument/2006/relationships/slideLayout" Target="../slideLayouts/slideLayout250.xml"/><Relationship Id="rId22" Type="http://schemas.openxmlformats.org/officeDocument/2006/relationships/slideLayout" Target="../slideLayouts/slideLayout258.xml"/><Relationship Id="rId27" Type="http://schemas.openxmlformats.org/officeDocument/2006/relationships/slideLayout" Target="../slideLayouts/slideLayout263.xml"/><Relationship Id="rId30" Type="http://schemas.openxmlformats.org/officeDocument/2006/relationships/slideLayout" Target="../slideLayouts/slideLayout266.xml"/><Relationship Id="rId35" Type="http://schemas.openxmlformats.org/officeDocument/2006/relationships/slideLayout" Target="../slideLayouts/slideLayout271.xml"/><Relationship Id="rId43" Type="http://schemas.openxmlformats.org/officeDocument/2006/relationships/slideLayout" Target="../slideLayouts/slideLayout279.xml"/><Relationship Id="rId48" Type="http://schemas.openxmlformats.org/officeDocument/2006/relationships/slideLayout" Target="../slideLayouts/slideLayout284.xml"/><Relationship Id="rId56" Type="http://schemas.openxmlformats.org/officeDocument/2006/relationships/slideLayout" Target="../slideLayouts/slideLayout292.xml"/><Relationship Id="rId64" Type="http://schemas.openxmlformats.org/officeDocument/2006/relationships/image" Target="../media/image7.emf"/><Relationship Id="rId8" Type="http://schemas.openxmlformats.org/officeDocument/2006/relationships/slideLayout" Target="../slideLayouts/slideLayout244.xml"/><Relationship Id="rId51" Type="http://schemas.openxmlformats.org/officeDocument/2006/relationships/slideLayout" Target="../slideLayouts/slideLayout287.xml"/><Relationship Id="rId3" Type="http://schemas.openxmlformats.org/officeDocument/2006/relationships/slideLayout" Target="../slideLayouts/slideLayout239.xml"/><Relationship Id="rId12" Type="http://schemas.openxmlformats.org/officeDocument/2006/relationships/slideLayout" Target="../slideLayouts/slideLayout248.xml"/><Relationship Id="rId17" Type="http://schemas.openxmlformats.org/officeDocument/2006/relationships/slideLayout" Target="../slideLayouts/slideLayout253.xml"/><Relationship Id="rId25" Type="http://schemas.openxmlformats.org/officeDocument/2006/relationships/slideLayout" Target="../slideLayouts/slideLayout261.xml"/><Relationship Id="rId33" Type="http://schemas.openxmlformats.org/officeDocument/2006/relationships/slideLayout" Target="../slideLayouts/slideLayout269.xml"/><Relationship Id="rId38" Type="http://schemas.openxmlformats.org/officeDocument/2006/relationships/slideLayout" Target="../slideLayouts/slideLayout274.xml"/><Relationship Id="rId46" Type="http://schemas.openxmlformats.org/officeDocument/2006/relationships/slideLayout" Target="../slideLayouts/slideLayout282.xml"/><Relationship Id="rId59" Type="http://schemas.openxmlformats.org/officeDocument/2006/relationships/slideLayout" Target="../slideLayouts/slideLayout295.xml"/><Relationship Id="rId20" Type="http://schemas.openxmlformats.org/officeDocument/2006/relationships/slideLayout" Target="../slideLayouts/slideLayout256.xml"/><Relationship Id="rId41" Type="http://schemas.openxmlformats.org/officeDocument/2006/relationships/slideLayout" Target="../slideLayouts/slideLayout277.xml"/><Relationship Id="rId54" Type="http://schemas.openxmlformats.org/officeDocument/2006/relationships/slideLayout" Target="../slideLayouts/slideLayout290.xml"/><Relationship Id="rId62" Type="http://schemas.openxmlformats.org/officeDocument/2006/relationships/slideLayout" Target="../slideLayouts/slideLayout298.xml"/><Relationship Id="rId1" Type="http://schemas.openxmlformats.org/officeDocument/2006/relationships/slideLayout" Target="../slideLayouts/slideLayout237.xml"/><Relationship Id="rId6" Type="http://schemas.openxmlformats.org/officeDocument/2006/relationships/slideLayout" Target="../slideLayouts/slideLayout242.xml"/><Relationship Id="rId15" Type="http://schemas.openxmlformats.org/officeDocument/2006/relationships/slideLayout" Target="../slideLayouts/slideLayout251.xml"/><Relationship Id="rId23" Type="http://schemas.openxmlformats.org/officeDocument/2006/relationships/slideLayout" Target="../slideLayouts/slideLayout259.xml"/><Relationship Id="rId28" Type="http://schemas.openxmlformats.org/officeDocument/2006/relationships/slideLayout" Target="../slideLayouts/slideLayout264.xml"/><Relationship Id="rId36" Type="http://schemas.openxmlformats.org/officeDocument/2006/relationships/slideLayout" Target="../slideLayouts/slideLayout272.xml"/><Relationship Id="rId49" Type="http://schemas.openxmlformats.org/officeDocument/2006/relationships/slideLayout" Target="../slideLayouts/slideLayout285.xml"/><Relationship Id="rId57" Type="http://schemas.openxmlformats.org/officeDocument/2006/relationships/slideLayout" Target="../slideLayouts/slideLayout293.xml"/><Relationship Id="rId10" Type="http://schemas.openxmlformats.org/officeDocument/2006/relationships/slideLayout" Target="../slideLayouts/slideLayout246.xml"/><Relationship Id="rId31" Type="http://schemas.openxmlformats.org/officeDocument/2006/relationships/slideLayout" Target="../slideLayouts/slideLayout267.xml"/><Relationship Id="rId44" Type="http://schemas.openxmlformats.org/officeDocument/2006/relationships/slideLayout" Target="../slideLayouts/slideLayout280.xml"/><Relationship Id="rId52" Type="http://schemas.openxmlformats.org/officeDocument/2006/relationships/slideLayout" Target="../slideLayouts/slideLayout288.xml"/><Relationship Id="rId60" Type="http://schemas.openxmlformats.org/officeDocument/2006/relationships/slideLayout" Target="../slideLayouts/slideLayout296.xml"/><Relationship Id="rId65" Type="http://schemas.openxmlformats.org/officeDocument/2006/relationships/image" Target="../media/image8.emf"/><Relationship Id="rId4" Type="http://schemas.openxmlformats.org/officeDocument/2006/relationships/slideLayout" Target="../slideLayouts/slideLayout240.xml"/><Relationship Id="rId9" Type="http://schemas.openxmlformats.org/officeDocument/2006/relationships/slideLayout" Target="../slideLayouts/slideLayout245.xml"/><Relationship Id="rId13" Type="http://schemas.openxmlformats.org/officeDocument/2006/relationships/slideLayout" Target="../slideLayouts/slideLayout249.xml"/><Relationship Id="rId18" Type="http://schemas.openxmlformats.org/officeDocument/2006/relationships/slideLayout" Target="../slideLayouts/slideLayout254.xml"/><Relationship Id="rId39" Type="http://schemas.openxmlformats.org/officeDocument/2006/relationships/slideLayout" Target="../slideLayouts/slideLayout275.xml"/></Relationships>
</file>

<file path=ppt/slideMasters/_rels/slideMaster12.xml.rels><?xml version="1.0" encoding="UTF-8" standalone="yes"?>
<Relationships xmlns="http://schemas.openxmlformats.org/package/2006/relationships"><Relationship Id="rId13" Type="http://schemas.openxmlformats.org/officeDocument/2006/relationships/slideLayout" Target="../slideLayouts/slideLayout311.xml"/><Relationship Id="rId18" Type="http://schemas.openxmlformats.org/officeDocument/2006/relationships/slideLayout" Target="../slideLayouts/slideLayout316.xml"/><Relationship Id="rId26" Type="http://schemas.openxmlformats.org/officeDocument/2006/relationships/slideLayout" Target="../slideLayouts/slideLayout324.xml"/><Relationship Id="rId39" Type="http://schemas.openxmlformats.org/officeDocument/2006/relationships/slideLayout" Target="../slideLayouts/slideLayout337.xml"/><Relationship Id="rId21" Type="http://schemas.openxmlformats.org/officeDocument/2006/relationships/slideLayout" Target="../slideLayouts/slideLayout319.xml"/><Relationship Id="rId34" Type="http://schemas.openxmlformats.org/officeDocument/2006/relationships/slideLayout" Target="../slideLayouts/slideLayout332.xml"/><Relationship Id="rId42" Type="http://schemas.openxmlformats.org/officeDocument/2006/relationships/slideLayout" Target="../slideLayouts/slideLayout340.xml"/><Relationship Id="rId47" Type="http://schemas.openxmlformats.org/officeDocument/2006/relationships/slideLayout" Target="../slideLayouts/slideLayout345.xml"/><Relationship Id="rId50" Type="http://schemas.openxmlformats.org/officeDocument/2006/relationships/slideLayout" Target="../slideLayouts/slideLayout348.xml"/><Relationship Id="rId55" Type="http://schemas.openxmlformats.org/officeDocument/2006/relationships/slideLayout" Target="../slideLayouts/slideLayout353.xml"/><Relationship Id="rId63" Type="http://schemas.openxmlformats.org/officeDocument/2006/relationships/image" Target="../media/image8.emf"/><Relationship Id="rId7" Type="http://schemas.openxmlformats.org/officeDocument/2006/relationships/slideLayout" Target="../slideLayouts/slideLayout305.xml"/><Relationship Id="rId2" Type="http://schemas.openxmlformats.org/officeDocument/2006/relationships/slideLayout" Target="../slideLayouts/slideLayout300.xml"/><Relationship Id="rId16" Type="http://schemas.openxmlformats.org/officeDocument/2006/relationships/slideLayout" Target="../slideLayouts/slideLayout314.xml"/><Relationship Id="rId29" Type="http://schemas.openxmlformats.org/officeDocument/2006/relationships/slideLayout" Target="../slideLayouts/slideLayout327.xml"/><Relationship Id="rId11" Type="http://schemas.openxmlformats.org/officeDocument/2006/relationships/slideLayout" Target="../slideLayouts/slideLayout309.xml"/><Relationship Id="rId24" Type="http://schemas.openxmlformats.org/officeDocument/2006/relationships/slideLayout" Target="../slideLayouts/slideLayout322.xml"/><Relationship Id="rId32" Type="http://schemas.openxmlformats.org/officeDocument/2006/relationships/slideLayout" Target="../slideLayouts/slideLayout330.xml"/><Relationship Id="rId37" Type="http://schemas.openxmlformats.org/officeDocument/2006/relationships/slideLayout" Target="../slideLayouts/slideLayout335.xml"/><Relationship Id="rId40" Type="http://schemas.openxmlformats.org/officeDocument/2006/relationships/slideLayout" Target="../slideLayouts/slideLayout338.xml"/><Relationship Id="rId45" Type="http://schemas.openxmlformats.org/officeDocument/2006/relationships/slideLayout" Target="../slideLayouts/slideLayout343.xml"/><Relationship Id="rId53" Type="http://schemas.openxmlformats.org/officeDocument/2006/relationships/slideLayout" Target="../slideLayouts/slideLayout351.xml"/><Relationship Id="rId58" Type="http://schemas.openxmlformats.org/officeDocument/2006/relationships/slideLayout" Target="../slideLayouts/slideLayout356.xml"/><Relationship Id="rId5" Type="http://schemas.openxmlformats.org/officeDocument/2006/relationships/slideLayout" Target="../slideLayouts/slideLayout303.xml"/><Relationship Id="rId61" Type="http://schemas.openxmlformats.org/officeDocument/2006/relationships/theme" Target="../theme/theme12.xml"/><Relationship Id="rId19" Type="http://schemas.openxmlformats.org/officeDocument/2006/relationships/slideLayout" Target="../slideLayouts/slideLayout317.xml"/><Relationship Id="rId14" Type="http://schemas.openxmlformats.org/officeDocument/2006/relationships/slideLayout" Target="../slideLayouts/slideLayout312.xml"/><Relationship Id="rId22" Type="http://schemas.openxmlformats.org/officeDocument/2006/relationships/slideLayout" Target="../slideLayouts/slideLayout320.xml"/><Relationship Id="rId27" Type="http://schemas.openxmlformats.org/officeDocument/2006/relationships/slideLayout" Target="../slideLayouts/slideLayout325.xml"/><Relationship Id="rId30" Type="http://schemas.openxmlformats.org/officeDocument/2006/relationships/slideLayout" Target="../slideLayouts/slideLayout328.xml"/><Relationship Id="rId35" Type="http://schemas.openxmlformats.org/officeDocument/2006/relationships/slideLayout" Target="../slideLayouts/slideLayout333.xml"/><Relationship Id="rId43" Type="http://schemas.openxmlformats.org/officeDocument/2006/relationships/slideLayout" Target="../slideLayouts/slideLayout341.xml"/><Relationship Id="rId48" Type="http://schemas.openxmlformats.org/officeDocument/2006/relationships/slideLayout" Target="../slideLayouts/slideLayout346.xml"/><Relationship Id="rId56" Type="http://schemas.openxmlformats.org/officeDocument/2006/relationships/slideLayout" Target="../slideLayouts/slideLayout354.xml"/><Relationship Id="rId64" Type="http://schemas.openxmlformats.org/officeDocument/2006/relationships/image" Target="../media/image2.png"/><Relationship Id="rId8" Type="http://schemas.openxmlformats.org/officeDocument/2006/relationships/slideLayout" Target="../slideLayouts/slideLayout306.xml"/><Relationship Id="rId51" Type="http://schemas.openxmlformats.org/officeDocument/2006/relationships/slideLayout" Target="../slideLayouts/slideLayout349.xml"/><Relationship Id="rId3" Type="http://schemas.openxmlformats.org/officeDocument/2006/relationships/slideLayout" Target="../slideLayouts/slideLayout301.xml"/><Relationship Id="rId12" Type="http://schemas.openxmlformats.org/officeDocument/2006/relationships/slideLayout" Target="../slideLayouts/slideLayout310.xml"/><Relationship Id="rId17" Type="http://schemas.openxmlformats.org/officeDocument/2006/relationships/slideLayout" Target="../slideLayouts/slideLayout315.xml"/><Relationship Id="rId25" Type="http://schemas.openxmlformats.org/officeDocument/2006/relationships/slideLayout" Target="../slideLayouts/slideLayout323.xml"/><Relationship Id="rId33" Type="http://schemas.openxmlformats.org/officeDocument/2006/relationships/slideLayout" Target="../slideLayouts/slideLayout331.xml"/><Relationship Id="rId38" Type="http://schemas.openxmlformats.org/officeDocument/2006/relationships/slideLayout" Target="../slideLayouts/slideLayout336.xml"/><Relationship Id="rId46" Type="http://schemas.openxmlformats.org/officeDocument/2006/relationships/slideLayout" Target="../slideLayouts/slideLayout344.xml"/><Relationship Id="rId59" Type="http://schemas.openxmlformats.org/officeDocument/2006/relationships/slideLayout" Target="../slideLayouts/slideLayout357.xml"/><Relationship Id="rId20" Type="http://schemas.openxmlformats.org/officeDocument/2006/relationships/slideLayout" Target="../slideLayouts/slideLayout318.xml"/><Relationship Id="rId41" Type="http://schemas.openxmlformats.org/officeDocument/2006/relationships/slideLayout" Target="../slideLayouts/slideLayout339.xml"/><Relationship Id="rId54" Type="http://schemas.openxmlformats.org/officeDocument/2006/relationships/slideLayout" Target="../slideLayouts/slideLayout352.xml"/><Relationship Id="rId62" Type="http://schemas.openxmlformats.org/officeDocument/2006/relationships/image" Target="../media/image7.emf"/><Relationship Id="rId1" Type="http://schemas.openxmlformats.org/officeDocument/2006/relationships/slideLayout" Target="../slideLayouts/slideLayout299.xml"/><Relationship Id="rId6" Type="http://schemas.openxmlformats.org/officeDocument/2006/relationships/slideLayout" Target="../slideLayouts/slideLayout304.xml"/><Relationship Id="rId15" Type="http://schemas.openxmlformats.org/officeDocument/2006/relationships/slideLayout" Target="../slideLayouts/slideLayout313.xml"/><Relationship Id="rId23" Type="http://schemas.openxmlformats.org/officeDocument/2006/relationships/slideLayout" Target="../slideLayouts/slideLayout321.xml"/><Relationship Id="rId28" Type="http://schemas.openxmlformats.org/officeDocument/2006/relationships/slideLayout" Target="../slideLayouts/slideLayout326.xml"/><Relationship Id="rId36" Type="http://schemas.openxmlformats.org/officeDocument/2006/relationships/slideLayout" Target="../slideLayouts/slideLayout334.xml"/><Relationship Id="rId49" Type="http://schemas.openxmlformats.org/officeDocument/2006/relationships/slideLayout" Target="../slideLayouts/slideLayout347.xml"/><Relationship Id="rId57" Type="http://schemas.openxmlformats.org/officeDocument/2006/relationships/slideLayout" Target="../slideLayouts/slideLayout355.xml"/><Relationship Id="rId10" Type="http://schemas.openxmlformats.org/officeDocument/2006/relationships/slideLayout" Target="../slideLayouts/slideLayout308.xml"/><Relationship Id="rId31" Type="http://schemas.openxmlformats.org/officeDocument/2006/relationships/slideLayout" Target="../slideLayouts/slideLayout329.xml"/><Relationship Id="rId44" Type="http://schemas.openxmlformats.org/officeDocument/2006/relationships/slideLayout" Target="../slideLayouts/slideLayout342.xml"/><Relationship Id="rId52" Type="http://schemas.openxmlformats.org/officeDocument/2006/relationships/slideLayout" Target="../slideLayouts/slideLayout350.xml"/><Relationship Id="rId60" Type="http://schemas.openxmlformats.org/officeDocument/2006/relationships/slideLayout" Target="../slideLayouts/slideLayout358.xml"/><Relationship Id="rId4" Type="http://schemas.openxmlformats.org/officeDocument/2006/relationships/slideLayout" Target="../slideLayouts/slideLayout302.xml"/><Relationship Id="rId9" Type="http://schemas.openxmlformats.org/officeDocument/2006/relationships/slideLayout" Target="../slideLayouts/slideLayout307.xml"/></Relationships>
</file>

<file path=ppt/slideMasters/_rels/slideMaster13.xml.rels><?xml version="1.0" encoding="UTF-8" standalone="yes"?>
<Relationships xmlns="http://schemas.openxmlformats.org/package/2006/relationships"><Relationship Id="rId26" Type="http://schemas.openxmlformats.org/officeDocument/2006/relationships/slideLayout" Target="../slideLayouts/slideLayout384.xml"/><Relationship Id="rId21" Type="http://schemas.openxmlformats.org/officeDocument/2006/relationships/slideLayout" Target="../slideLayouts/slideLayout379.xml"/><Relationship Id="rId34" Type="http://schemas.openxmlformats.org/officeDocument/2006/relationships/slideLayout" Target="../slideLayouts/slideLayout392.xml"/><Relationship Id="rId42" Type="http://schemas.openxmlformats.org/officeDocument/2006/relationships/slideLayout" Target="../slideLayouts/slideLayout400.xml"/><Relationship Id="rId47" Type="http://schemas.openxmlformats.org/officeDocument/2006/relationships/slideLayout" Target="../slideLayouts/slideLayout405.xml"/><Relationship Id="rId50" Type="http://schemas.openxmlformats.org/officeDocument/2006/relationships/slideLayout" Target="../slideLayouts/slideLayout408.xml"/><Relationship Id="rId55" Type="http://schemas.openxmlformats.org/officeDocument/2006/relationships/slideLayout" Target="../slideLayouts/slideLayout413.xml"/><Relationship Id="rId63" Type="http://schemas.openxmlformats.org/officeDocument/2006/relationships/image" Target="../media/image7.emf"/><Relationship Id="rId7" Type="http://schemas.openxmlformats.org/officeDocument/2006/relationships/slideLayout" Target="../slideLayouts/slideLayout365.xml"/><Relationship Id="rId2" Type="http://schemas.openxmlformats.org/officeDocument/2006/relationships/slideLayout" Target="../slideLayouts/slideLayout360.xml"/><Relationship Id="rId16" Type="http://schemas.openxmlformats.org/officeDocument/2006/relationships/slideLayout" Target="../slideLayouts/slideLayout374.xml"/><Relationship Id="rId29" Type="http://schemas.openxmlformats.org/officeDocument/2006/relationships/slideLayout" Target="../slideLayouts/slideLayout387.xml"/><Relationship Id="rId11" Type="http://schemas.openxmlformats.org/officeDocument/2006/relationships/slideLayout" Target="../slideLayouts/slideLayout369.xml"/><Relationship Id="rId24" Type="http://schemas.openxmlformats.org/officeDocument/2006/relationships/slideLayout" Target="../slideLayouts/slideLayout382.xml"/><Relationship Id="rId32" Type="http://schemas.openxmlformats.org/officeDocument/2006/relationships/slideLayout" Target="../slideLayouts/slideLayout390.xml"/><Relationship Id="rId37" Type="http://schemas.openxmlformats.org/officeDocument/2006/relationships/slideLayout" Target="../slideLayouts/slideLayout395.xml"/><Relationship Id="rId40" Type="http://schemas.openxmlformats.org/officeDocument/2006/relationships/slideLayout" Target="../slideLayouts/slideLayout398.xml"/><Relationship Id="rId45" Type="http://schemas.openxmlformats.org/officeDocument/2006/relationships/slideLayout" Target="../slideLayouts/slideLayout403.xml"/><Relationship Id="rId53" Type="http://schemas.openxmlformats.org/officeDocument/2006/relationships/slideLayout" Target="../slideLayouts/slideLayout411.xml"/><Relationship Id="rId58" Type="http://schemas.openxmlformats.org/officeDocument/2006/relationships/slideLayout" Target="../slideLayouts/slideLayout416.xml"/><Relationship Id="rId5" Type="http://schemas.openxmlformats.org/officeDocument/2006/relationships/slideLayout" Target="../slideLayouts/slideLayout363.xml"/><Relationship Id="rId61" Type="http://schemas.openxmlformats.org/officeDocument/2006/relationships/slideLayout" Target="../slideLayouts/slideLayout419.xml"/><Relationship Id="rId19" Type="http://schemas.openxmlformats.org/officeDocument/2006/relationships/slideLayout" Target="../slideLayouts/slideLayout377.xml"/><Relationship Id="rId14" Type="http://schemas.openxmlformats.org/officeDocument/2006/relationships/slideLayout" Target="../slideLayouts/slideLayout372.xml"/><Relationship Id="rId22" Type="http://schemas.openxmlformats.org/officeDocument/2006/relationships/slideLayout" Target="../slideLayouts/slideLayout380.xml"/><Relationship Id="rId27" Type="http://schemas.openxmlformats.org/officeDocument/2006/relationships/slideLayout" Target="../slideLayouts/slideLayout385.xml"/><Relationship Id="rId30" Type="http://schemas.openxmlformats.org/officeDocument/2006/relationships/slideLayout" Target="../slideLayouts/slideLayout388.xml"/><Relationship Id="rId35" Type="http://schemas.openxmlformats.org/officeDocument/2006/relationships/slideLayout" Target="../slideLayouts/slideLayout393.xml"/><Relationship Id="rId43" Type="http://schemas.openxmlformats.org/officeDocument/2006/relationships/slideLayout" Target="../slideLayouts/slideLayout401.xml"/><Relationship Id="rId48" Type="http://schemas.openxmlformats.org/officeDocument/2006/relationships/slideLayout" Target="../slideLayouts/slideLayout406.xml"/><Relationship Id="rId56" Type="http://schemas.openxmlformats.org/officeDocument/2006/relationships/slideLayout" Target="../slideLayouts/slideLayout414.xml"/><Relationship Id="rId64" Type="http://schemas.openxmlformats.org/officeDocument/2006/relationships/image" Target="../media/image8.emf"/><Relationship Id="rId8" Type="http://schemas.openxmlformats.org/officeDocument/2006/relationships/slideLayout" Target="../slideLayouts/slideLayout366.xml"/><Relationship Id="rId51" Type="http://schemas.openxmlformats.org/officeDocument/2006/relationships/slideLayout" Target="../slideLayouts/slideLayout409.xml"/><Relationship Id="rId3" Type="http://schemas.openxmlformats.org/officeDocument/2006/relationships/slideLayout" Target="../slideLayouts/slideLayout361.xml"/><Relationship Id="rId12" Type="http://schemas.openxmlformats.org/officeDocument/2006/relationships/slideLayout" Target="../slideLayouts/slideLayout370.xml"/><Relationship Id="rId17" Type="http://schemas.openxmlformats.org/officeDocument/2006/relationships/slideLayout" Target="../slideLayouts/slideLayout375.xml"/><Relationship Id="rId25" Type="http://schemas.openxmlformats.org/officeDocument/2006/relationships/slideLayout" Target="../slideLayouts/slideLayout383.xml"/><Relationship Id="rId33" Type="http://schemas.openxmlformats.org/officeDocument/2006/relationships/slideLayout" Target="../slideLayouts/slideLayout391.xml"/><Relationship Id="rId38" Type="http://schemas.openxmlformats.org/officeDocument/2006/relationships/slideLayout" Target="../slideLayouts/slideLayout396.xml"/><Relationship Id="rId46" Type="http://schemas.openxmlformats.org/officeDocument/2006/relationships/slideLayout" Target="../slideLayouts/slideLayout404.xml"/><Relationship Id="rId59" Type="http://schemas.openxmlformats.org/officeDocument/2006/relationships/slideLayout" Target="../slideLayouts/slideLayout417.xml"/><Relationship Id="rId20" Type="http://schemas.openxmlformats.org/officeDocument/2006/relationships/slideLayout" Target="../slideLayouts/slideLayout378.xml"/><Relationship Id="rId41" Type="http://schemas.openxmlformats.org/officeDocument/2006/relationships/slideLayout" Target="../slideLayouts/slideLayout399.xml"/><Relationship Id="rId54" Type="http://schemas.openxmlformats.org/officeDocument/2006/relationships/slideLayout" Target="../slideLayouts/slideLayout412.xml"/><Relationship Id="rId62" Type="http://schemas.openxmlformats.org/officeDocument/2006/relationships/theme" Target="../theme/theme13.xml"/><Relationship Id="rId1" Type="http://schemas.openxmlformats.org/officeDocument/2006/relationships/slideLayout" Target="../slideLayouts/slideLayout359.xml"/><Relationship Id="rId6" Type="http://schemas.openxmlformats.org/officeDocument/2006/relationships/slideLayout" Target="../slideLayouts/slideLayout364.xml"/><Relationship Id="rId15" Type="http://schemas.openxmlformats.org/officeDocument/2006/relationships/slideLayout" Target="../slideLayouts/slideLayout373.xml"/><Relationship Id="rId23" Type="http://schemas.openxmlformats.org/officeDocument/2006/relationships/slideLayout" Target="../slideLayouts/slideLayout381.xml"/><Relationship Id="rId28" Type="http://schemas.openxmlformats.org/officeDocument/2006/relationships/slideLayout" Target="../slideLayouts/slideLayout386.xml"/><Relationship Id="rId36" Type="http://schemas.openxmlformats.org/officeDocument/2006/relationships/slideLayout" Target="../slideLayouts/slideLayout394.xml"/><Relationship Id="rId49" Type="http://schemas.openxmlformats.org/officeDocument/2006/relationships/slideLayout" Target="../slideLayouts/slideLayout407.xml"/><Relationship Id="rId57" Type="http://schemas.openxmlformats.org/officeDocument/2006/relationships/slideLayout" Target="../slideLayouts/slideLayout415.xml"/><Relationship Id="rId10" Type="http://schemas.openxmlformats.org/officeDocument/2006/relationships/slideLayout" Target="../slideLayouts/slideLayout368.xml"/><Relationship Id="rId31" Type="http://schemas.openxmlformats.org/officeDocument/2006/relationships/slideLayout" Target="../slideLayouts/slideLayout389.xml"/><Relationship Id="rId44" Type="http://schemas.openxmlformats.org/officeDocument/2006/relationships/slideLayout" Target="../slideLayouts/slideLayout402.xml"/><Relationship Id="rId52" Type="http://schemas.openxmlformats.org/officeDocument/2006/relationships/slideLayout" Target="../slideLayouts/slideLayout410.xml"/><Relationship Id="rId60" Type="http://schemas.openxmlformats.org/officeDocument/2006/relationships/slideLayout" Target="../slideLayouts/slideLayout418.xml"/><Relationship Id="rId65" Type="http://schemas.openxmlformats.org/officeDocument/2006/relationships/image" Target="../media/image2.png"/><Relationship Id="rId4" Type="http://schemas.openxmlformats.org/officeDocument/2006/relationships/slideLayout" Target="../slideLayouts/slideLayout362.xml"/><Relationship Id="rId9" Type="http://schemas.openxmlformats.org/officeDocument/2006/relationships/slideLayout" Target="../slideLayouts/slideLayout367.xml"/><Relationship Id="rId13" Type="http://schemas.openxmlformats.org/officeDocument/2006/relationships/slideLayout" Target="../slideLayouts/slideLayout371.xml"/><Relationship Id="rId18" Type="http://schemas.openxmlformats.org/officeDocument/2006/relationships/slideLayout" Target="../slideLayouts/slideLayout376.xml"/><Relationship Id="rId39" Type="http://schemas.openxmlformats.org/officeDocument/2006/relationships/slideLayout" Target="../slideLayouts/slideLayout397.xml"/></Relationships>
</file>

<file path=ppt/slideMasters/_rels/slideMaster14.xml.rels><?xml version="1.0" encoding="UTF-8" standalone="yes"?>
<Relationships xmlns="http://schemas.openxmlformats.org/package/2006/relationships"><Relationship Id="rId13" Type="http://schemas.openxmlformats.org/officeDocument/2006/relationships/slideLayout" Target="../slideLayouts/slideLayout432.xml"/><Relationship Id="rId18" Type="http://schemas.openxmlformats.org/officeDocument/2006/relationships/slideLayout" Target="../slideLayouts/slideLayout437.xml"/><Relationship Id="rId26" Type="http://schemas.openxmlformats.org/officeDocument/2006/relationships/slideLayout" Target="../slideLayouts/slideLayout445.xml"/><Relationship Id="rId39" Type="http://schemas.openxmlformats.org/officeDocument/2006/relationships/slideLayout" Target="../slideLayouts/slideLayout458.xml"/><Relationship Id="rId21" Type="http://schemas.openxmlformats.org/officeDocument/2006/relationships/slideLayout" Target="../slideLayouts/slideLayout440.xml"/><Relationship Id="rId34" Type="http://schemas.openxmlformats.org/officeDocument/2006/relationships/slideLayout" Target="../slideLayouts/slideLayout453.xml"/><Relationship Id="rId42" Type="http://schemas.openxmlformats.org/officeDocument/2006/relationships/slideLayout" Target="../slideLayouts/slideLayout461.xml"/><Relationship Id="rId47" Type="http://schemas.openxmlformats.org/officeDocument/2006/relationships/slideLayout" Target="../slideLayouts/slideLayout466.xml"/><Relationship Id="rId50" Type="http://schemas.openxmlformats.org/officeDocument/2006/relationships/slideLayout" Target="../slideLayouts/slideLayout469.xml"/><Relationship Id="rId55" Type="http://schemas.openxmlformats.org/officeDocument/2006/relationships/slideLayout" Target="../slideLayouts/slideLayout474.xml"/><Relationship Id="rId7" Type="http://schemas.openxmlformats.org/officeDocument/2006/relationships/slideLayout" Target="../slideLayouts/slideLayout426.xml"/><Relationship Id="rId2" Type="http://schemas.openxmlformats.org/officeDocument/2006/relationships/slideLayout" Target="../slideLayouts/slideLayout421.xml"/><Relationship Id="rId16" Type="http://schemas.openxmlformats.org/officeDocument/2006/relationships/slideLayout" Target="../slideLayouts/slideLayout435.xml"/><Relationship Id="rId29" Type="http://schemas.openxmlformats.org/officeDocument/2006/relationships/slideLayout" Target="../slideLayouts/slideLayout448.xml"/><Relationship Id="rId11" Type="http://schemas.openxmlformats.org/officeDocument/2006/relationships/slideLayout" Target="../slideLayouts/slideLayout430.xml"/><Relationship Id="rId24" Type="http://schemas.openxmlformats.org/officeDocument/2006/relationships/slideLayout" Target="../slideLayouts/slideLayout443.xml"/><Relationship Id="rId32" Type="http://schemas.openxmlformats.org/officeDocument/2006/relationships/slideLayout" Target="../slideLayouts/slideLayout451.xml"/><Relationship Id="rId37" Type="http://schemas.openxmlformats.org/officeDocument/2006/relationships/slideLayout" Target="../slideLayouts/slideLayout456.xml"/><Relationship Id="rId40" Type="http://schemas.openxmlformats.org/officeDocument/2006/relationships/slideLayout" Target="../slideLayouts/slideLayout459.xml"/><Relationship Id="rId45" Type="http://schemas.openxmlformats.org/officeDocument/2006/relationships/slideLayout" Target="../slideLayouts/slideLayout464.xml"/><Relationship Id="rId53" Type="http://schemas.openxmlformats.org/officeDocument/2006/relationships/slideLayout" Target="../slideLayouts/slideLayout472.xml"/><Relationship Id="rId58" Type="http://schemas.openxmlformats.org/officeDocument/2006/relationships/image" Target="../media/image8.emf"/><Relationship Id="rId5" Type="http://schemas.openxmlformats.org/officeDocument/2006/relationships/slideLayout" Target="../slideLayouts/slideLayout424.xml"/><Relationship Id="rId19" Type="http://schemas.openxmlformats.org/officeDocument/2006/relationships/slideLayout" Target="../slideLayouts/slideLayout438.xml"/><Relationship Id="rId4" Type="http://schemas.openxmlformats.org/officeDocument/2006/relationships/slideLayout" Target="../slideLayouts/slideLayout423.xml"/><Relationship Id="rId9" Type="http://schemas.openxmlformats.org/officeDocument/2006/relationships/slideLayout" Target="../slideLayouts/slideLayout428.xml"/><Relationship Id="rId14" Type="http://schemas.openxmlformats.org/officeDocument/2006/relationships/slideLayout" Target="../slideLayouts/slideLayout433.xml"/><Relationship Id="rId22" Type="http://schemas.openxmlformats.org/officeDocument/2006/relationships/slideLayout" Target="../slideLayouts/slideLayout441.xml"/><Relationship Id="rId27" Type="http://schemas.openxmlformats.org/officeDocument/2006/relationships/slideLayout" Target="../slideLayouts/slideLayout446.xml"/><Relationship Id="rId30" Type="http://schemas.openxmlformats.org/officeDocument/2006/relationships/slideLayout" Target="../slideLayouts/slideLayout449.xml"/><Relationship Id="rId35" Type="http://schemas.openxmlformats.org/officeDocument/2006/relationships/slideLayout" Target="../slideLayouts/slideLayout454.xml"/><Relationship Id="rId43" Type="http://schemas.openxmlformats.org/officeDocument/2006/relationships/slideLayout" Target="../slideLayouts/slideLayout462.xml"/><Relationship Id="rId48" Type="http://schemas.openxmlformats.org/officeDocument/2006/relationships/slideLayout" Target="../slideLayouts/slideLayout467.xml"/><Relationship Id="rId56" Type="http://schemas.openxmlformats.org/officeDocument/2006/relationships/theme" Target="../theme/theme14.xml"/><Relationship Id="rId8" Type="http://schemas.openxmlformats.org/officeDocument/2006/relationships/slideLayout" Target="../slideLayouts/slideLayout427.xml"/><Relationship Id="rId51" Type="http://schemas.openxmlformats.org/officeDocument/2006/relationships/slideLayout" Target="../slideLayouts/slideLayout470.xml"/><Relationship Id="rId3" Type="http://schemas.openxmlformats.org/officeDocument/2006/relationships/slideLayout" Target="../slideLayouts/slideLayout422.xml"/><Relationship Id="rId12" Type="http://schemas.openxmlformats.org/officeDocument/2006/relationships/slideLayout" Target="../slideLayouts/slideLayout431.xml"/><Relationship Id="rId17" Type="http://schemas.openxmlformats.org/officeDocument/2006/relationships/slideLayout" Target="../slideLayouts/slideLayout436.xml"/><Relationship Id="rId25" Type="http://schemas.openxmlformats.org/officeDocument/2006/relationships/slideLayout" Target="../slideLayouts/slideLayout444.xml"/><Relationship Id="rId33" Type="http://schemas.openxmlformats.org/officeDocument/2006/relationships/slideLayout" Target="../slideLayouts/slideLayout452.xml"/><Relationship Id="rId38" Type="http://schemas.openxmlformats.org/officeDocument/2006/relationships/slideLayout" Target="../slideLayouts/slideLayout457.xml"/><Relationship Id="rId46" Type="http://schemas.openxmlformats.org/officeDocument/2006/relationships/slideLayout" Target="../slideLayouts/slideLayout465.xml"/><Relationship Id="rId59" Type="http://schemas.openxmlformats.org/officeDocument/2006/relationships/image" Target="../media/image2.png"/><Relationship Id="rId20" Type="http://schemas.openxmlformats.org/officeDocument/2006/relationships/slideLayout" Target="../slideLayouts/slideLayout439.xml"/><Relationship Id="rId41" Type="http://schemas.openxmlformats.org/officeDocument/2006/relationships/slideLayout" Target="../slideLayouts/slideLayout460.xml"/><Relationship Id="rId54" Type="http://schemas.openxmlformats.org/officeDocument/2006/relationships/slideLayout" Target="../slideLayouts/slideLayout473.xml"/><Relationship Id="rId1" Type="http://schemas.openxmlformats.org/officeDocument/2006/relationships/slideLayout" Target="../slideLayouts/slideLayout420.xml"/><Relationship Id="rId6" Type="http://schemas.openxmlformats.org/officeDocument/2006/relationships/slideLayout" Target="../slideLayouts/slideLayout425.xml"/><Relationship Id="rId15" Type="http://schemas.openxmlformats.org/officeDocument/2006/relationships/slideLayout" Target="../slideLayouts/slideLayout434.xml"/><Relationship Id="rId23" Type="http://schemas.openxmlformats.org/officeDocument/2006/relationships/slideLayout" Target="../slideLayouts/slideLayout442.xml"/><Relationship Id="rId28" Type="http://schemas.openxmlformats.org/officeDocument/2006/relationships/slideLayout" Target="../slideLayouts/slideLayout447.xml"/><Relationship Id="rId36" Type="http://schemas.openxmlformats.org/officeDocument/2006/relationships/slideLayout" Target="../slideLayouts/slideLayout455.xml"/><Relationship Id="rId49" Type="http://schemas.openxmlformats.org/officeDocument/2006/relationships/slideLayout" Target="../slideLayouts/slideLayout468.xml"/><Relationship Id="rId57" Type="http://schemas.openxmlformats.org/officeDocument/2006/relationships/image" Target="../media/image7.emf"/><Relationship Id="rId10" Type="http://schemas.openxmlformats.org/officeDocument/2006/relationships/slideLayout" Target="../slideLayouts/slideLayout429.xml"/><Relationship Id="rId31" Type="http://schemas.openxmlformats.org/officeDocument/2006/relationships/slideLayout" Target="../slideLayouts/slideLayout450.xml"/><Relationship Id="rId44" Type="http://schemas.openxmlformats.org/officeDocument/2006/relationships/slideLayout" Target="../slideLayouts/slideLayout463.xml"/><Relationship Id="rId52" Type="http://schemas.openxmlformats.org/officeDocument/2006/relationships/slideLayout" Target="../slideLayouts/slideLayout471.xml"/></Relationships>
</file>

<file path=ppt/slideMasters/_rels/slideMaster15.xml.rels><?xml version="1.0" encoding="UTF-8" standalone="yes"?>
<Relationships xmlns="http://schemas.openxmlformats.org/package/2006/relationships"><Relationship Id="rId26" Type="http://schemas.openxmlformats.org/officeDocument/2006/relationships/slideLayout" Target="../slideLayouts/slideLayout500.xml"/><Relationship Id="rId21" Type="http://schemas.openxmlformats.org/officeDocument/2006/relationships/slideLayout" Target="../slideLayouts/slideLayout495.xml"/><Relationship Id="rId34" Type="http://schemas.openxmlformats.org/officeDocument/2006/relationships/slideLayout" Target="../slideLayouts/slideLayout508.xml"/><Relationship Id="rId42" Type="http://schemas.openxmlformats.org/officeDocument/2006/relationships/slideLayout" Target="../slideLayouts/slideLayout516.xml"/><Relationship Id="rId47" Type="http://schemas.openxmlformats.org/officeDocument/2006/relationships/slideLayout" Target="../slideLayouts/slideLayout521.xml"/><Relationship Id="rId50" Type="http://schemas.openxmlformats.org/officeDocument/2006/relationships/slideLayout" Target="../slideLayouts/slideLayout524.xml"/><Relationship Id="rId55" Type="http://schemas.openxmlformats.org/officeDocument/2006/relationships/slideLayout" Target="../slideLayouts/slideLayout529.xml"/><Relationship Id="rId63" Type="http://schemas.openxmlformats.org/officeDocument/2006/relationships/image" Target="../media/image7.emf"/><Relationship Id="rId7" Type="http://schemas.openxmlformats.org/officeDocument/2006/relationships/slideLayout" Target="../slideLayouts/slideLayout481.xml"/><Relationship Id="rId2" Type="http://schemas.openxmlformats.org/officeDocument/2006/relationships/slideLayout" Target="../slideLayouts/slideLayout476.xml"/><Relationship Id="rId16" Type="http://schemas.openxmlformats.org/officeDocument/2006/relationships/slideLayout" Target="../slideLayouts/slideLayout490.xml"/><Relationship Id="rId29" Type="http://schemas.openxmlformats.org/officeDocument/2006/relationships/slideLayout" Target="../slideLayouts/slideLayout503.xml"/><Relationship Id="rId11" Type="http://schemas.openxmlformats.org/officeDocument/2006/relationships/slideLayout" Target="../slideLayouts/slideLayout485.xml"/><Relationship Id="rId24" Type="http://schemas.openxmlformats.org/officeDocument/2006/relationships/slideLayout" Target="../slideLayouts/slideLayout498.xml"/><Relationship Id="rId32" Type="http://schemas.openxmlformats.org/officeDocument/2006/relationships/slideLayout" Target="../slideLayouts/slideLayout506.xml"/><Relationship Id="rId37" Type="http://schemas.openxmlformats.org/officeDocument/2006/relationships/slideLayout" Target="../slideLayouts/slideLayout511.xml"/><Relationship Id="rId40" Type="http://schemas.openxmlformats.org/officeDocument/2006/relationships/slideLayout" Target="../slideLayouts/slideLayout514.xml"/><Relationship Id="rId45" Type="http://schemas.openxmlformats.org/officeDocument/2006/relationships/slideLayout" Target="../slideLayouts/slideLayout519.xml"/><Relationship Id="rId53" Type="http://schemas.openxmlformats.org/officeDocument/2006/relationships/slideLayout" Target="../slideLayouts/slideLayout527.xml"/><Relationship Id="rId58" Type="http://schemas.openxmlformats.org/officeDocument/2006/relationships/slideLayout" Target="../slideLayouts/slideLayout532.xml"/><Relationship Id="rId5" Type="http://schemas.openxmlformats.org/officeDocument/2006/relationships/slideLayout" Target="../slideLayouts/slideLayout479.xml"/><Relationship Id="rId61" Type="http://schemas.openxmlformats.org/officeDocument/2006/relationships/slideLayout" Target="../slideLayouts/slideLayout535.xml"/><Relationship Id="rId19" Type="http://schemas.openxmlformats.org/officeDocument/2006/relationships/slideLayout" Target="../slideLayouts/slideLayout493.xml"/><Relationship Id="rId14" Type="http://schemas.openxmlformats.org/officeDocument/2006/relationships/slideLayout" Target="../slideLayouts/slideLayout488.xml"/><Relationship Id="rId22" Type="http://schemas.openxmlformats.org/officeDocument/2006/relationships/slideLayout" Target="../slideLayouts/slideLayout496.xml"/><Relationship Id="rId27" Type="http://schemas.openxmlformats.org/officeDocument/2006/relationships/slideLayout" Target="../slideLayouts/slideLayout501.xml"/><Relationship Id="rId30" Type="http://schemas.openxmlformats.org/officeDocument/2006/relationships/slideLayout" Target="../slideLayouts/slideLayout504.xml"/><Relationship Id="rId35" Type="http://schemas.openxmlformats.org/officeDocument/2006/relationships/slideLayout" Target="../slideLayouts/slideLayout509.xml"/><Relationship Id="rId43" Type="http://schemas.openxmlformats.org/officeDocument/2006/relationships/slideLayout" Target="../slideLayouts/slideLayout517.xml"/><Relationship Id="rId48" Type="http://schemas.openxmlformats.org/officeDocument/2006/relationships/slideLayout" Target="../slideLayouts/slideLayout522.xml"/><Relationship Id="rId56" Type="http://schemas.openxmlformats.org/officeDocument/2006/relationships/slideLayout" Target="../slideLayouts/slideLayout530.xml"/><Relationship Id="rId64" Type="http://schemas.openxmlformats.org/officeDocument/2006/relationships/image" Target="../media/image8.emf"/><Relationship Id="rId8" Type="http://schemas.openxmlformats.org/officeDocument/2006/relationships/slideLayout" Target="../slideLayouts/slideLayout482.xml"/><Relationship Id="rId51" Type="http://schemas.openxmlformats.org/officeDocument/2006/relationships/slideLayout" Target="../slideLayouts/slideLayout525.xml"/><Relationship Id="rId3" Type="http://schemas.openxmlformats.org/officeDocument/2006/relationships/slideLayout" Target="../slideLayouts/slideLayout477.xml"/><Relationship Id="rId12" Type="http://schemas.openxmlformats.org/officeDocument/2006/relationships/slideLayout" Target="../slideLayouts/slideLayout486.xml"/><Relationship Id="rId17" Type="http://schemas.openxmlformats.org/officeDocument/2006/relationships/slideLayout" Target="../slideLayouts/slideLayout491.xml"/><Relationship Id="rId25" Type="http://schemas.openxmlformats.org/officeDocument/2006/relationships/slideLayout" Target="../slideLayouts/slideLayout499.xml"/><Relationship Id="rId33" Type="http://schemas.openxmlformats.org/officeDocument/2006/relationships/slideLayout" Target="../slideLayouts/slideLayout507.xml"/><Relationship Id="rId38" Type="http://schemas.openxmlformats.org/officeDocument/2006/relationships/slideLayout" Target="../slideLayouts/slideLayout512.xml"/><Relationship Id="rId46" Type="http://schemas.openxmlformats.org/officeDocument/2006/relationships/slideLayout" Target="../slideLayouts/slideLayout520.xml"/><Relationship Id="rId59" Type="http://schemas.openxmlformats.org/officeDocument/2006/relationships/slideLayout" Target="../slideLayouts/slideLayout533.xml"/><Relationship Id="rId20" Type="http://schemas.openxmlformats.org/officeDocument/2006/relationships/slideLayout" Target="../slideLayouts/slideLayout494.xml"/><Relationship Id="rId41" Type="http://schemas.openxmlformats.org/officeDocument/2006/relationships/slideLayout" Target="../slideLayouts/slideLayout515.xml"/><Relationship Id="rId54" Type="http://schemas.openxmlformats.org/officeDocument/2006/relationships/slideLayout" Target="../slideLayouts/slideLayout528.xml"/><Relationship Id="rId62" Type="http://schemas.openxmlformats.org/officeDocument/2006/relationships/theme" Target="../theme/theme15.xml"/><Relationship Id="rId1" Type="http://schemas.openxmlformats.org/officeDocument/2006/relationships/slideLayout" Target="../slideLayouts/slideLayout475.xml"/><Relationship Id="rId6" Type="http://schemas.openxmlformats.org/officeDocument/2006/relationships/slideLayout" Target="../slideLayouts/slideLayout480.xml"/><Relationship Id="rId15" Type="http://schemas.openxmlformats.org/officeDocument/2006/relationships/slideLayout" Target="../slideLayouts/slideLayout489.xml"/><Relationship Id="rId23" Type="http://schemas.openxmlformats.org/officeDocument/2006/relationships/slideLayout" Target="../slideLayouts/slideLayout497.xml"/><Relationship Id="rId28" Type="http://schemas.openxmlformats.org/officeDocument/2006/relationships/slideLayout" Target="../slideLayouts/slideLayout502.xml"/><Relationship Id="rId36" Type="http://schemas.openxmlformats.org/officeDocument/2006/relationships/slideLayout" Target="../slideLayouts/slideLayout510.xml"/><Relationship Id="rId49" Type="http://schemas.openxmlformats.org/officeDocument/2006/relationships/slideLayout" Target="../slideLayouts/slideLayout523.xml"/><Relationship Id="rId57" Type="http://schemas.openxmlformats.org/officeDocument/2006/relationships/slideLayout" Target="../slideLayouts/slideLayout531.xml"/><Relationship Id="rId10" Type="http://schemas.openxmlformats.org/officeDocument/2006/relationships/slideLayout" Target="../slideLayouts/slideLayout484.xml"/><Relationship Id="rId31" Type="http://schemas.openxmlformats.org/officeDocument/2006/relationships/slideLayout" Target="../slideLayouts/slideLayout505.xml"/><Relationship Id="rId44" Type="http://schemas.openxmlformats.org/officeDocument/2006/relationships/slideLayout" Target="../slideLayouts/slideLayout518.xml"/><Relationship Id="rId52" Type="http://schemas.openxmlformats.org/officeDocument/2006/relationships/slideLayout" Target="../slideLayouts/slideLayout526.xml"/><Relationship Id="rId60" Type="http://schemas.openxmlformats.org/officeDocument/2006/relationships/slideLayout" Target="../slideLayouts/slideLayout534.xml"/><Relationship Id="rId65" Type="http://schemas.openxmlformats.org/officeDocument/2006/relationships/image" Target="../media/image2.png"/><Relationship Id="rId4" Type="http://schemas.openxmlformats.org/officeDocument/2006/relationships/slideLayout" Target="../slideLayouts/slideLayout478.xml"/><Relationship Id="rId9" Type="http://schemas.openxmlformats.org/officeDocument/2006/relationships/slideLayout" Target="../slideLayouts/slideLayout483.xml"/><Relationship Id="rId13" Type="http://schemas.openxmlformats.org/officeDocument/2006/relationships/slideLayout" Target="../slideLayouts/slideLayout487.xml"/><Relationship Id="rId18" Type="http://schemas.openxmlformats.org/officeDocument/2006/relationships/slideLayout" Target="../slideLayouts/slideLayout492.xml"/><Relationship Id="rId39" Type="http://schemas.openxmlformats.org/officeDocument/2006/relationships/slideLayout" Target="../slideLayouts/slideLayout51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1.jp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image" Target="../media/image2.png"/><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26" Type="http://schemas.openxmlformats.org/officeDocument/2006/relationships/slideLayout" Target="../slideLayouts/slideLayout74.xml"/><Relationship Id="rId21" Type="http://schemas.openxmlformats.org/officeDocument/2006/relationships/slideLayout" Target="../slideLayouts/slideLayout69.xml"/><Relationship Id="rId42" Type="http://schemas.openxmlformats.org/officeDocument/2006/relationships/slideLayout" Target="../slideLayouts/slideLayout90.xml"/><Relationship Id="rId47" Type="http://schemas.openxmlformats.org/officeDocument/2006/relationships/slideLayout" Target="../slideLayouts/slideLayout95.xml"/><Relationship Id="rId63" Type="http://schemas.openxmlformats.org/officeDocument/2006/relationships/slideLayout" Target="../slideLayouts/slideLayout111.xml"/><Relationship Id="rId68" Type="http://schemas.openxmlformats.org/officeDocument/2006/relationships/image" Target="../media/image7.emf"/><Relationship Id="rId7" Type="http://schemas.openxmlformats.org/officeDocument/2006/relationships/slideLayout" Target="../slideLayouts/slideLayout5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9" Type="http://schemas.openxmlformats.org/officeDocument/2006/relationships/slideLayout" Target="../slideLayouts/slideLayout77.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32" Type="http://schemas.openxmlformats.org/officeDocument/2006/relationships/slideLayout" Target="../slideLayouts/slideLayout80.xml"/><Relationship Id="rId37" Type="http://schemas.openxmlformats.org/officeDocument/2006/relationships/slideLayout" Target="../slideLayouts/slideLayout85.xml"/><Relationship Id="rId40" Type="http://schemas.openxmlformats.org/officeDocument/2006/relationships/slideLayout" Target="../slideLayouts/slideLayout88.xml"/><Relationship Id="rId45" Type="http://schemas.openxmlformats.org/officeDocument/2006/relationships/slideLayout" Target="../slideLayouts/slideLayout93.xml"/><Relationship Id="rId53" Type="http://schemas.openxmlformats.org/officeDocument/2006/relationships/slideLayout" Target="../slideLayouts/slideLayout101.xml"/><Relationship Id="rId58" Type="http://schemas.openxmlformats.org/officeDocument/2006/relationships/slideLayout" Target="../slideLayouts/slideLayout106.xml"/><Relationship Id="rId66" Type="http://schemas.openxmlformats.org/officeDocument/2006/relationships/slideLayout" Target="../slideLayouts/slideLayout114.xml"/><Relationship Id="rId5" Type="http://schemas.openxmlformats.org/officeDocument/2006/relationships/slideLayout" Target="../slideLayouts/slideLayout53.xml"/><Relationship Id="rId61" Type="http://schemas.openxmlformats.org/officeDocument/2006/relationships/slideLayout" Target="../slideLayouts/slideLayout109.xml"/><Relationship Id="rId19" Type="http://schemas.openxmlformats.org/officeDocument/2006/relationships/slideLayout" Target="../slideLayouts/slideLayout67.xml"/><Relationship Id="rId14" Type="http://schemas.openxmlformats.org/officeDocument/2006/relationships/slideLayout" Target="../slideLayouts/slideLayout62.xml"/><Relationship Id="rId22" Type="http://schemas.openxmlformats.org/officeDocument/2006/relationships/slideLayout" Target="../slideLayouts/slideLayout70.xml"/><Relationship Id="rId27" Type="http://schemas.openxmlformats.org/officeDocument/2006/relationships/slideLayout" Target="../slideLayouts/slideLayout75.xml"/><Relationship Id="rId30" Type="http://schemas.openxmlformats.org/officeDocument/2006/relationships/slideLayout" Target="../slideLayouts/slideLayout78.xml"/><Relationship Id="rId35" Type="http://schemas.openxmlformats.org/officeDocument/2006/relationships/slideLayout" Target="../slideLayouts/slideLayout83.xml"/><Relationship Id="rId43" Type="http://schemas.openxmlformats.org/officeDocument/2006/relationships/slideLayout" Target="../slideLayouts/slideLayout91.xml"/><Relationship Id="rId48" Type="http://schemas.openxmlformats.org/officeDocument/2006/relationships/slideLayout" Target="../slideLayouts/slideLayout96.xml"/><Relationship Id="rId56" Type="http://schemas.openxmlformats.org/officeDocument/2006/relationships/slideLayout" Target="../slideLayouts/slideLayout104.xml"/><Relationship Id="rId64" Type="http://schemas.openxmlformats.org/officeDocument/2006/relationships/slideLayout" Target="../slideLayouts/slideLayout112.xml"/><Relationship Id="rId69" Type="http://schemas.openxmlformats.org/officeDocument/2006/relationships/image" Target="../media/image8.emf"/><Relationship Id="rId8" Type="http://schemas.openxmlformats.org/officeDocument/2006/relationships/slideLayout" Target="../slideLayouts/slideLayout56.xml"/><Relationship Id="rId51" Type="http://schemas.openxmlformats.org/officeDocument/2006/relationships/slideLayout" Target="../slideLayouts/slideLayout99.xml"/><Relationship Id="rId3" Type="http://schemas.openxmlformats.org/officeDocument/2006/relationships/slideLayout" Target="../slideLayouts/slideLayout51.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slideLayout" Target="../slideLayouts/slideLayout73.xml"/><Relationship Id="rId33" Type="http://schemas.openxmlformats.org/officeDocument/2006/relationships/slideLayout" Target="../slideLayouts/slideLayout81.xml"/><Relationship Id="rId38" Type="http://schemas.openxmlformats.org/officeDocument/2006/relationships/slideLayout" Target="../slideLayouts/slideLayout86.xml"/><Relationship Id="rId46" Type="http://schemas.openxmlformats.org/officeDocument/2006/relationships/slideLayout" Target="../slideLayouts/slideLayout94.xml"/><Relationship Id="rId59" Type="http://schemas.openxmlformats.org/officeDocument/2006/relationships/slideLayout" Target="../slideLayouts/slideLayout107.xml"/><Relationship Id="rId67" Type="http://schemas.openxmlformats.org/officeDocument/2006/relationships/theme" Target="../theme/theme4.xml"/><Relationship Id="rId20" Type="http://schemas.openxmlformats.org/officeDocument/2006/relationships/slideLayout" Target="../slideLayouts/slideLayout68.xml"/><Relationship Id="rId41" Type="http://schemas.openxmlformats.org/officeDocument/2006/relationships/slideLayout" Target="../slideLayouts/slideLayout89.xml"/><Relationship Id="rId54" Type="http://schemas.openxmlformats.org/officeDocument/2006/relationships/slideLayout" Target="../slideLayouts/slideLayout102.xml"/><Relationship Id="rId62" Type="http://schemas.openxmlformats.org/officeDocument/2006/relationships/slideLayout" Target="../slideLayouts/slideLayout110.xml"/><Relationship Id="rId70" Type="http://schemas.openxmlformats.org/officeDocument/2006/relationships/image" Target="../media/image2.png"/><Relationship Id="rId1" Type="http://schemas.openxmlformats.org/officeDocument/2006/relationships/slideLayout" Target="../slideLayouts/slideLayout49.xml"/><Relationship Id="rId6" Type="http://schemas.openxmlformats.org/officeDocument/2006/relationships/slideLayout" Target="../slideLayouts/slideLayout54.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28" Type="http://schemas.openxmlformats.org/officeDocument/2006/relationships/slideLayout" Target="../slideLayouts/slideLayout76.xml"/><Relationship Id="rId36" Type="http://schemas.openxmlformats.org/officeDocument/2006/relationships/slideLayout" Target="../slideLayouts/slideLayout84.xml"/><Relationship Id="rId49" Type="http://schemas.openxmlformats.org/officeDocument/2006/relationships/slideLayout" Target="../slideLayouts/slideLayout97.xml"/><Relationship Id="rId57" Type="http://schemas.openxmlformats.org/officeDocument/2006/relationships/slideLayout" Target="../slideLayouts/slideLayout105.xml"/><Relationship Id="rId10" Type="http://schemas.openxmlformats.org/officeDocument/2006/relationships/slideLayout" Target="../slideLayouts/slideLayout58.xml"/><Relationship Id="rId31" Type="http://schemas.openxmlformats.org/officeDocument/2006/relationships/slideLayout" Target="../slideLayouts/slideLayout79.xml"/><Relationship Id="rId44" Type="http://schemas.openxmlformats.org/officeDocument/2006/relationships/slideLayout" Target="../slideLayouts/slideLayout92.xml"/><Relationship Id="rId52" Type="http://schemas.openxmlformats.org/officeDocument/2006/relationships/slideLayout" Target="../slideLayouts/slideLayout100.xml"/><Relationship Id="rId60" Type="http://schemas.openxmlformats.org/officeDocument/2006/relationships/slideLayout" Target="../slideLayouts/slideLayout108.xml"/><Relationship Id="rId65" Type="http://schemas.openxmlformats.org/officeDocument/2006/relationships/slideLayout" Target="../slideLayouts/slideLayout113.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9" Type="http://schemas.openxmlformats.org/officeDocument/2006/relationships/slideLayout" Target="../slideLayouts/slideLayout87.xml"/><Relationship Id="rId34" Type="http://schemas.openxmlformats.org/officeDocument/2006/relationships/slideLayout" Target="../slideLayouts/slideLayout82.xml"/><Relationship Id="rId50" Type="http://schemas.openxmlformats.org/officeDocument/2006/relationships/slideLayout" Target="../slideLayouts/slideLayout98.xml"/><Relationship Id="rId55" Type="http://schemas.openxmlformats.org/officeDocument/2006/relationships/slideLayout" Target="../slideLayouts/slideLayout103.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27.xml"/><Relationship Id="rId18" Type="http://schemas.openxmlformats.org/officeDocument/2006/relationships/slideLayout" Target="../slideLayouts/slideLayout132.xml"/><Relationship Id="rId26" Type="http://schemas.openxmlformats.org/officeDocument/2006/relationships/slideLayout" Target="../slideLayouts/slideLayout140.xml"/><Relationship Id="rId39" Type="http://schemas.openxmlformats.org/officeDocument/2006/relationships/slideLayout" Target="../slideLayouts/slideLayout153.xml"/><Relationship Id="rId21" Type="http://schemas.openxmlformats.org/officeDocument/2006/relationships/slideLayout" Target="../slideLayouts/slideLayout135.xml"/><Relationship Id="rId34" Type="http://schemas.openxmlformats.org/officeDocument/2006/relationships/slideLayout" Target="../slideLayouts/slideLayout148.xml"/><Relationship Id="rId42" Type="http://schemas.openxmlformats.org/officeDocument/2006/relationships/slideLayout" Target="../slideLayouts/slideLayout156.xml"/><Relationship Id="rId47" Type="http://schemas.openxmlformats.org/officeDocument/2006/relationships/slideLayout" Target="../slideLayouts/slideLayout161.xml"/><Relationship Id="rId50" Type="http://schemas.openxmlformats.org/officeDocument/2006/relationships/slideLayout" Target="../slideLayouts/slideLayout164.xml"/><Relationship Id="rId55" Type="http://schemas.openxmlformats.org/officeDocument/2006/relationships/theme" Target="../theme/theme5.xml"/><Relationship Id="rId7" Type="http://schemas.openxmlformats.org/officeDocument/2006/relationships/slideLayout" Target="../slideLayouts/slideLayout121.xml"/><Relationship Id="rId2" Type="http://schemas.openxmlformats.org/officeDocument/2006/relationships/slideLayout" Target="../slideLayouts/slideLayout116.xml"/><Relationship Id="rId16" Type="http://schemas.openxmlformats.org/officeDocument/2006/relationships/slideLayout" Target="../slideLayouts/slideLayout130.xml"/><Relationship Id="rId29" Type="http://schemas.openxmlformats.org/officeDocument/2006/relationships/slideLayout" Target="../slideLayouts/slideLayout143.xml"/><Relationship Id="rId11" Type="http://schemas.openxmlformats.org/officeDocument/2006/relationships/slideLayout" Target="../slideLayouts/slideLayout125.xml"/><Relationship Id="rId24" Type="http://schemas.openxmlformats.org/officeDocument/2006/relationships/slideLayout" Target="../slideLayouts/slideLayout138.xml"/><Relationship Id="rId32" Type="http://schemas.openxmlformats.org/officeDocument/2006/relationships/slideLayout" Target="../slideLayouts/slideLayout146.xml"/><Relationship Id="rId37" Type="http://schemas.openxmlformats.org/officeDocument/2006/relationships/slideLayout" Target="../slideLayouts/slideLayout151.xml"/><Relationship Id="rId40" Type="http://schemas.openxmlformats.org/officeDocument/2006/relationships/slideLayout" Target="../slideLayouts/slideLayout154.xml"/><Relationship Id="rId45" Type="http://schemas.openxmlformats.org/officeDocument/2006/relationships/slideLayout" Target="../slideLayouts/slideLayout159.xml"/><Relationship Id="rId53" Type="http://schemas.openxmlformats.org/officeDocument/2006/relationships/slideLayout" Target="../slideLayouts/slideLayout167.xml"/><Relationship Id="rId58" Type="http://schemas.openxmlformats.org/officeDocument/2006/relationships/image" Target="../media/image2.png"/><Relationship Id="rId5" Type="http://schemas.openxmlformats.org/officeDocument/2006/relationships/slideLayout" Target="../slideLayouts/slideLayout119.xml"/><Relationship Id="rId19" Type="http://schemas.openxmlformats.org/officeDocument/2006/relationships/slideLayout" Target="../slideLayouts/slideLayout133.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 Id="rId22" Type="http://schemas.openxmlformats.org/officeDocument/2006/relationships/slideLayout" Target="../slideLayouts/slideLayout136.xml"/><Relationship Id="rId27" Type="http://schemas.openxmlformats.org/officeDocument/2006/relationships/slideLayout" Target="../slideLayouts/slideLayout141.xml"/><Relationship Id="rId30" Type="http://schemas.openxmlformats.org/officeDocument/2006/relationships/slideLayout" Target="../slideLayouts/slideLayout144.xml"/><Relationship Id="rId35" Type="http://schemas.openxmlformats.org/officeDocument/2006/relationships/slideLayout" Target="../slideLayouts/slideLayout149.xml"/><Relationship Id="rId43" Type="http://schemas.openxmlformats.org/officeDocument/2006/relationships/slideLayout" Target="../slideLayouts/slideLayout157.xml"/><Relationship Id="rId48" Type="http://schemas.openxmlformats.org/officeDocument/2006/relationships/slideLayout" Target="../slideLayouts/slideLayout162.xml"/><Relationship Id="rId56" Type="http://schemas.openxmlformats.org/officeDocument/2006/relationships/image" Target="../media/image7.emf"/><Relationship Id="rId8" Type="http://schemas.openxmlformats.org/officeDocument/2006/relationships/slideLayout" Target="../slideLayouts/slideLayout122.xml"/><Relationship Id="rId51" Type="http://schemas.openxmlformats.org/officeDocument/2006/relationships/slideLayout" Target="../slideLayouts/slideLayout165.xml"/><Relationship Id="rId3" Type="http://schemas.openxmlformats.org/officeDocument/2006/relationships/slideLayout" Target="../slideLayouts/slideLayout117.xml"/><Relationship Id="rId12" Type="http://schemas.openxmlformats.org/officeDocument/2006/relationships/slideLayout" Target="../slideLayouts/slideLayout126.xml"/><Relationship Id="rId17" Type="http://schemas.openxmlformats.org/officeDocument/2006/relationships/slideLayout" Target="../slideLayouts/slideLayout131.xml"/><Relationship Id="rId25" Type="http://schemas.openxmlformats.org/officeDocument/2006/relationships/slideLayout" Target="../slideLayouts/slideLayout139.xml"/><Relationship Id="rId33" Type="http://schemas.openxmlformats.org/officeDocument/2006/relationships/slideLayout" Target="../slideLayouts/slideLayout147.xml"/><Relationship Id="rId38" Type="http://schemas.openxmlformats.org/officeDocument/2006/relationships/slideLayout" Target="../slideLayouts/slideLayout152.xml"/><Relationship Id="rId46" Type="http://schemas.openxmlformats.org/officeDocument/2006/relationships/slideLayout" Target="../slideLayouts/slideLayout160.xml"/><Relationship Id="rId20" Type="http://schemas.openxmlformats.org/officeDocument/2006/relationships/slideLayout" Target="../slideLayouts/slideLayout134.xml"/><Relationship Id="rId41" Type="http://schemas.openxmlformats.org/officeDocument/2006/relationships/slideLayout" Target="../slideLayouts/slideLayout155.xml"/><Relationship Id="rId54" Type="http://schemas.openxmlformats.org/officeDocument/2006/relationships/slideLayout" Target="../slideLayouts/slideLayout168.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5" Type="http://schemas.openxmlformats.org/officeDocument/2006/relationships/slideLayout" Target="../slideLayouts/slideLayout129.xml"/><Relationship Id="rId23" Type="http://schemas.openxmlformats.org/officeDocument/2006/relationships/slideLayout" Target="../slideLayouts/slideLayout137.xml"/><Relationship Id="rId28" Type="http://schemas.openxmlformats.org/officeDocument/2006/relationships/slideLayout" Target="../slideLayouts/slideLayout142.xml"/><Relationship Id="rId36" Type="http://schemas.openxmlformats.org/officeDocument/2006/relationships/slideLayout" Target="../slideLayouts/slideLayout150.xml"/><Relationship Id="rId49" Type="http://schemas.openxmlformats.org/officeDocument/2006/relationships/slideLayout" Target="../slideLayouts/slideLayout163.xml"/><Relationship Id="rId57" Type="http://schemas.openxmlformats.org/officeDocument/2006/relationships/image" Target="../media/image8.emf"/><Relationship Id="rId10" Type="http://schemas.openxmlformats.org/officeDocument/2006/relationships/slideLayout" Target="../slideLayouts/slideLayout124.xml"/><Relationship Id="rId31" Type="http://schemas.openxmlformats.org/officeDocument/2006/relationships/slideLayout" Target="../slideLayouts/slideLayout145.xml"/><Relationship Id="rId44" Type="http://schemas.openxmlformats.org/officeDocument/2006/relationships/slideLayout" Target="../slideLayouts/slideLayout158.xml"/><Relationship Id="rId52" Type="http://schemas.openxmlformats.org/officeDocument/2006/relationships/slideLayout" Target="../slideLayouts/slideLayout1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slideLayout" Target="../slideLayouts/slideLayout181.xml"/><Relationship Id="rId18" Type="http://schemas.openxmlformats.org/officeDocument/2006/relationships/image" Target="../media/image1.jpg"/><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17" Type="http://schemas.openxmlformats.org/officeDocument/2006/relationships/theme" Target="../theme/theme6.xml"/><Relationship Id="rId2" Type="http://schemas.openxmlformats.org/officeDocument/2006/relationships/slideLayout" Target="../slideLayouts/slideLayout170.xml"/><Relationship Id="rId16" Type="http://schemas.openxmlformats.org/officeDocument/2006/relationships/slideLayout" Target="../slideLayouts/slideLayout184.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5" Type="http://schemas.openxmlformats.org/officeDocument/2006/relationships/slideLayout" Target="../slideLayouts/slideLayout183.xml"/><Relationship Id="rId10" Type="http://schemas.openxmlformats.org/officeDocument/2006/relationships/slideLayout" Target="../slideLayouts/slideLayout178.xml"/><Relationship Id="rId19" Type="http://schemas.openxmlformats.org/officeDocument/2006/relationships/image" Target="../media/image2.png"/><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92.xml"/><Relationship Id="rId13" Type="http://schemas.openxmlformats.org/officeDocument/2006/relationships/slideLayout" Target="../slideLayouts/slideLayout197.xml"/><Relationship Id="rId18" Type="http://schemas.openxmlformats.org/officeDocument/2006/relationships/image" Target="../media/image1.jpg"/><Relationship Id="rId3" Type="http://schemas.openxmlformats.org/officeDocument/2006/relationships/slideLayout" Target="../slideLayouts/slideLayout187.xml"/><Relationship Id="rId7" Type="http://schemas.openxmlformats.org/officeDocument/2006/relationships/slideLayout" Target="../slideLayouts/slideLayout191.xml"/><Relationship Id="rId12" Type="http://schemas.openxmlformats.org/officeDocument/2006/relationships/slideLayout" Target="../slideLayouts/slideLayout196.xml"/><Relationship Id="rId17" Type="http://schemas.openxmlformats.org/officeDocument/2006/relationships/theme" Target="../theme/theme7.xml"/><Relationship Id="rId2" Type="http://schemas.openxmlformats.org/officeDocument/2006/relationships/slideLayout" Target="../slideLayouts/slideLayout186.xml"/><Relationship Id="rId16" Type="http://schemas.openxmlformats.org/officeDocument/2006/relationships/slideLayout" Target="../slideLayouts/slideLayout200.xml"/><Relationship Id="rId1" Type="http://schemas.openxmlformats.org/officeDocument/2006/relationships/slideLayout" Target="../slideLayouts/slideLayout185.xml"/><Relationship Id="rId6" Type="http://schemas.openxmlformats.org/officeDocument/2006/relationships/slideLayout" Target="../slideLayouts/slideLayout190.xml"/><Relationship Id="rId11" Type="http://schemas.openxmlformats.org/officeDocument/2006/relationships/slideLayout" Target="../slideLayouts/slideLayout195.xml"/><Relationship Id="rId5" Type="http://schemas.openxmlformats.org/officeDocument/2006/relationships/slideLayout" Target="../slideLayouts/slideLayout189.xml"/><Relationship Id="rId15" Type="http://schemas.openxmlformats.org/officeDocument/2006/relationships/slideLayout" Target="../slideLayouts/slideLayout199.xml"/><Relationship Id="rId10" Type="http://schemas.openxmlformats.org/officeDocument/2006/relationships/slideLayout" Target="../slideLayouts/slideLayout194.xml"/><Relationship Id="rId19" Type="http://schemas.openxmlformats.org/officeDocument/2006/relationships/image" Target="../media/image2.png"/><Relationship Id="rId4" Type="http://schemas.openxmlformats.org/officeDocument/2006/relationships/slideLayout" Target="../slideLayouts/slideLayout188.xml"/><Relationship Id="rId9" Type="http://schemas.openxmlformats.org/officeDocument/2006/relationships/slideLayout" Target="../slideLayouts/slideLayout193.xml"/><Relationship Id="rId14" Type="http://schemas.openxmlformats.org/officeDocument/2006/relationships/slideLayout" Target="../slideLayouts/slideLayout19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08.xml"/><Relationship Id="rId3" Type="http://schemas.openxmlformats.org/officeDocument/2006/relationships/slideLayout" Target="../slideLayouts/slideLayout203.xml"/><Relationship Id="rId7" Type="http://schemas.openxmlformats.org/officeDocument/2006/relationships/slideLayout" Target="../slideLayouts/slideLayout207.xml"/><Relationship Id="rId12" Type="http://schemas.openxmlformats.org/officeDocument/2006/relationships/image" Target="../media/image1.jpg"/><Relationship Id="rId2" Type="http://schemas.openxmlformats.org/officeDocument/2006/relationships/slideLayout" Target="../slideLayouts/slideLayout202.xml"/><Relationship Id="rId1" Type="http://schemas.openxmlformats.org/officeDocument/2006/relationships/slideLayout" Target="../slideLayouts/slideLayout201.xml"/><Relationship Id="rId6" Type="http://schemas.openxmlformats.org/officeDocument/2006/relationships/slideLayout" Target="../slideLayouts/slideLayout206.xml"/><Relationship Id="rId11" Type="http://schemas.openxmlformats.org/officeDocument/2006/relationships/theme" Target="../theme/theme8.xml"/><Relationship Id="rId5" Type="http://schemas.openxmlformats.org/officeDocument/2006/relationships/slideLayout" Target="../slideLayouts/slideLayout205.xml"/><Relationship Id="rId10" Type="http://schemas.openxmlformats.org/officeDocument/2006/relationships/slideLayout" Target="../slideLayouts/slideLayout210.xml"/><Relationship Id="rId4" Type="http://schemas.openxmlformats.org/officeDocument/2006/relationships/slideLayout" Target="../slideLayouts/slideLayout204.xml"/><Relationship Id="rId9" Type="http://schemas.openxmlformats.org/officeDocument/2006/relationships/slideLayout" Target="../slideLayouts/slideLayout20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218.xml"/><Relationship Id="rId3" Type="http://schemas.openxmlformats.org/officeDocument/2006/relationships/slideLayout" Target="../slideLayouts/slideLayout213.xml"/><Relationship Id="rId7" Type="http://schemas.openxmlformats.org/officeDocument/2006/relationships/slideLayout" Target="../slideLayouts/slideLayout217.xml"/><Relationship Id="rId12" Type="http://schemas.openxmlformats.org/officeDocument/2006/relationships/image" Target="../media/image1.jpg"/><Relationship Id="rId2" Type="http://schemas.openxmlformats.org/officeDocument/2006/relationships/slideLayout" Target="../slideLayouts/slideLayout212.xml"/><Relationship Id="rId1" Type="http://schemas.openxmlformats.org/officeDocument/2006/relationships/slideLayout" Target="../slideLayouts/slideLayout211.xml"/><Relationship Id="rId6" Type="http://schemas.openxmlformats.org/officeDocument/2006/relationships/slideLayout" Target="../slideLayouts/slideLayout216.xml"/><Relationship Id="rId11" Type="http://schemas.openxmlformats.org/officeDocument/2006/relationships/theme" Target="../theme/theme9.xml"/><Relationship Id="rId5" Type="http://schemas.openxmlformats.org/officeDocument/2006/relationships/slideLayout" Target="../slideLayouts/slideLayout215.xml"/><Relationship Id="rId10" Type="http://schemas.openxmlformats.org/officeDocument/2006/relationships/slideLayout" Target="../slideLayouts/slideLayout220.xml"/><Relationship Id="rId4" Type="http://schemas.openxmlformats.org/officeDocument/2006/relationships/slideLayout" Target="../slideLayouts/slideLayout214.xml"/><Relationship Id="rId9" Type="http://schemas.openxmlformats.org/officeDocument/2006/relationships/slideLayout" Target="../slideLayouts/slideLayout2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00782168"/>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 id="2147483902" r:id="rId15"/>
    <p:sldLayoutId id="214748390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9" y="223914"/>
            <a:ext cx="752320" cy="69658"/>
          </a:xfrm>
          <a:prstGeom prst="rect">
            <a:avLst/>
          </a:prstGeom>
        </p:spPr>
      </p:pic>
      <p:pic>
        <p:nvPicPr>
          <p:cNvPr id="6" name="Picture 5">
            <a:extLst>
              <a:ext uri="{FF2B5EF4-FFF2-40B4-BE49-F238E27FC236}">
                <a16:creationId xmlns:a16="http://schemas.microsoft.com/office/drawing/2014/main" id="{E718F701-261E-2FD5-7136-93CDAED2D07D}"/>
              </a:ext>
            </a:extLst>
          </p:cNvPr>
          <p:cNvPicPr>
            <a:picLocks noChangeAspect="1"/>
          </p:cNvPicPr>
          <p:nvPr/>
        </p:nvPicPr>
        <p:blipFill rotWithShape="1">
          <a:blip r:embed="rId64"/>
          <a:srcRect l="24096"/>
          <a:stretch/>
        </p:blipFill>
        <p:spPr>
          <a:xfrm>
            <a:off x="0" y="115218"/>
            <a:ext cx="1066800" cy="287051"/>
          </a:xfrm>
          <a:prstGeom prst="rect">
            <a:avLst/>
          </a:prstGeom>
        </p:spPr>
      </p:pic>
      <p:pic>
        <p:nvPicPr>
          <p:cNvPr id="7" name="Picture 6">
            <a:extLst>
              <a:ext uri="{FF2B5EF4-FFF2-40B4-BE49-F238E27FC236}">
                <a16:creationId xmlns:a16="http://schemas.microsoft.com/office/drawing/2014/main" id="{BF7D461A-B972-7282-E73F-550589E85538}"/>
              </a:ext>
            </a:extLst>
          </p:cNvPr>
          <p:cNvPicPr>
            <a:picLocks noChangeAspect="1"/>
          </p:cNvPicPr>
          <p:nvPr/>
        </p:nvPicPr>
        <p:blipFill>
          <a:blip r:embed="rId65"/>
          <a:stretch>
            <a:fillRect/>
          </a:stretch>
        </p:blipFill>
        <p:spPr>
          <a:xfrm>
            <a:off x="115779" y="223914"/>
            <a:ext cx="752320" cy="69658"/>
          </a:xfrm>
          <a:prstGeom prst="rect">
            <a:avLst/>
          </a:prstGeom>
        </p:spPr>
      </p:pic>
    </p:spTree>
    <p:extLst>
      <p:ext uri="{BB962C8B-B14F-4D97-AF65-F5344CB8AC3E}">
        <p14:creationId xmlns:p14="http://schemas.microsoft.com/office/powerpoint/2010/main" val="3654889351"/>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916" r:id="rId12"/>
    <p:sldLayoutId id="2147483917" r:id="rId13"/>
    <p:sldLayoutId id="2147483918" r:id="rId14"/>
    <p:sldLayoutId id="2147483919" r:id="rId15"/>
    <p:sldLayoutId id="2147483920" r:id="rId16"/>
    <p:sldLayoutId id="2147483921" r:id="rId17"/>
    <p:sldLayoutId id="2147483922" r:id="rId18"/>
    <p:sldLayoutId id="2147483923" r:id="rId19"/>
    <p:sldLayoutId id="2147483924" r:id="rId20"/>
    <p:sldLayoutId id="2147483925" r:id="rId21"/>
    <p:sldLayoutId id="2147483926" r:id="rId22"/>
    <p:sldLayoutId id="2147483927" r:id="rId23"/>
    <p:sldLayoutId id="2147483928" r:id="rId24"/>
    <p:sldLayoutId id="2147483929" r:id="rId25"/>
    <p:sldLayoutId id="2147483930" r:id="rId26"/>
    <p:sldLayoutId id="2147483931" r:id="rId27"/>
    <p:sldLayoutId id="2147483932" r:id="rId28"/>
    <p:sldLayoutId id="2147483933" r:id="rId29"/>
    <p:sldLayoutId id="2147483934" r:id="rId30"/>
    <p:sldLayoutId id="2147483935" r:id="rId31"/>
    <p:sldLayoutId id="2147483936" r:id="rId32"/>
    <p:sldLayoutId id="2147483937" r:id="rId33"/>
    <p:sldLayoutId id="2147483938" r:id="rId34"/>
    <p:sldLayoutId id="2147483939" r:id="rId35"/>
    <p:sldLayoutId id="2147483940" r:id="rId36"/>
    <p:sldLayoutId id="2147483941" r:id="rId37"/>
    <p:sldLayoutId id="2147483942" r:id="rId38"/>
    <p:sldLayoutId id="2147483943" r:id="rId39"/>
    <p:sldLayoutId id="2147483944" r:id="rId40"/>
    <p:sldLayoutId id="2147483945" r:id="rId41"/>
    <p:sldLayoutId id="2147483946" r:id="rId42"/>
    <p:sldLayoutId id="2147483947" r:id="rId43"/>
    <p:sldLayoutId id="2147483948" r:id="rId44"/>
    <p:sldLayoutId id="2147483949" r:id="rId45"/>
    <p:sldLayoutId id="2147483950" r:id="rId46"/>
    <p:sldLayoutId id="2147483951" r:id="rId47"/>
    <p:sldLayoutId id="2147483952" r:id="rId48"/>
    <p:sldLayoutId id="2147483953" r:id="rId49"/>
    <p:sldLayoutId id="2147483954" r:id="rId50"/>
    <p:sldLayoutId id="2147483955" r:id="rId51"/>
    <p:sldLayoutId id="2147483956" r:id="rId52"/>
    <p:sldLayoutId id="2147483957" r:id="rId53"/>
    <p:sldLayoutId id="2147483958" r:id="rId54"/>
    <p:sldLayoutId id="2147483959" r:id="rId55"/>
    <p:sldLayoutId id="2147483960" r:id="rId56"/>
    <p:sldLayoutId id="2147483961" r:id="rId57"/>
    <p:sldLayoutId id="2147483962" r:id="rId58"/>
    <p:sldLayoutId id="2147483963" r:id="rId59"/>
    <p:sldLayoutId id="2147483964" r:id="rId60"/>
    <p:sldLayoutId id="2147483965" r:id="rId61"/>
    <p:sldLayoutId id="2147483966" r:id="rId62"/>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15779" y="223914"/>
            <a:ext cx="752320" cy="69658"/>
          </a:xfrm>
          <a:prstGeom prst="rect">
            <a:avLst/>
          </a:prstGeom>
        </p:spPr>
      </p:pic>
    </p:spTree>
    <p:extLst>
      <p:ext uri="{BB962C8B-B14F-4D97-AF65-F5344CB8AC3E}">
        <p14:creationId xmlns:p14="http://schemas.microsoft.com/office/powerpoint/2010/main" val="161122657"/>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 id="2147483980" r:id="rId12"/>
    <p:sldLayoutId id="2147483981" r:id="rId13"/>
    <p:sldLayoutId id="2147483982" r:id="rId14"/>
    <p:sldLayoutId id="2147483983" r:id="rId15"/>
    <p:sldLayoutId id="2147483984" r:id="rId16"/>
    <p:sldLayoutId id="2147483985" r:id="rId17"/>
    <p:sldLayoutId id="2147483986" r:id="rId18"/>
    <p:sldLayoutId id="2147483987" r:id="rId19"/>
    <p:sldLayoutId id="2147483988" r:id="rId20"/>
    <p:sldLayoutId id="2147483989" r:id="rId21"/>
    <p:sldLayoutId id="2147483990" r:id="rId22"/>
    <p:sldLayoutId id="2147483991" r:id="rId23"/>
    <p:sldLayoutId id="2147483992" r:id="rId24"/>
    <p:sldLayoutId id="2147483993" r:id="rId25"/>
    <p:sldLayoutId id="2147483994" r:id="rId26"/>
    <p:sldLayoutId id="2147483995" r:id="rId27"/>
    <p:sldLayoutId id="2147483996" r:id="rId28"/>
    <p:sldLayoutId id="2147483997" r:id="rId29"/>
    <p:sldLayoutId id="2147483998" r:id="rId30"/>
    <p:sldLayoutId id="2147483999" r:id="rId31"/>
    <p:sldLayoutId id="2147484000" r:id="rId32"/>
    <p:sldLayoutId id="2147484001" r:id="rId33"/>
    <p:sldLayoutId id="2147484002" r:id="rId34"/>
    <p:sldLayoutId id="2147484003" r:id="rId35"/>
    <p:sldLayoutId id="2147484004" r:id="rId36"/>
    <p:sldLayoutId id="2147484005" r:id="rId37"/>
    <p:sldLayoutId id="2147484006" r:id="rId38"/>
    <p:sldLayoutId id="2147484007" r:id="rId39"/>
    <p:sldLayoutId id="2147484008" r:id="rId40"/>
    <p:sldLayoutId id="2147484009" r:id="rId41"/>
    <p:sldLayoutId id="2147484010" r:id="rId42"/>
    <p:sldLayoutId id="2147484011" r:id="rId43"/>
    <p:sldLayoutId id="2147484012" r:id="rId44"/>
    <p:sldLayoutId id="2147484013" r:id="rId45"/>
    <p:sldLayoutId id="2147484014" r:id="rId46"/>
    <p:sldLayoutId id="2147484015" r:id="rId47"/>
    <p:sldLayoutId id="2147484016" r:id="rId48"/>
    <p:sldLayoutId id="2147484017" r:id="rId49"/>
    <p:sldLayoutId id="2147484018" r:id="rId50"/>
    <p:sldLayoutId id="2147484019" r:id="rId51"/>
    <p:sldLayoutId id="2147484020" r:id="rId52"/>
    <p:sldLayoutId id="2147484021" r:id="rId53"/>
    <p:sldLayoutId id="2147484022" r:id="rId54"/>
    <p:sldLayoutId id="2147484023" r:id="rId55"/>
    <p:sldLayoutId id="2147484024" r:id="rId56"/>
    <p:sldLayoutId id="2147484025" r:id="rId57"/>
    <p:sldLayoutId id="2147484026" r:id="rId58"/>
    <p:sldLayoutId id="2147484027" r:id="rId59"/>
    <p:sldLayoutId id="2147484028" r:id="rId60"/>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4"/>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2"/>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3"/>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15219"/>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15779" y="223914"/>
            <a:ext cx="752320" cy="69658"/>
          </a:xfrm>
          <a:prstGeom prst="rect">
            <a:avLst/>
          </a:prstGeom>
        </p:spPr>
      </p:pic>
    </p:spTree>
    <p:extLst>
      <p:ext uri="{BB962C8B-B14F-4D97-AF65-F5344CB8AC3E}">
        <p14:creationId xmlns:p14="http://schemas.microsoft.com/office/powerpoint/2010/main" val="158349465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 id="2147484043" r:id="rId14"/>
    <p:sldLayoutId id="2147484044" r:id="rId15"/>
    <p:sldLayoutId id="2147484045" r:id="rId16"/>
    <p:sldLayoutId id="2147484046" r:id="rId17"/>
    <p:sldLayoutId id="2147484047" r:id="rId18"/>
    <p:sldLayoutId id="2147484048" r:id="rId19"/>
    <p:sldLayoutId id="2147484049" r:id="rId20"/>
    <p:sldLayoutId id="2147484050" r:id="rId21"/>
    <p:sldLayoutId id="2147484051" r:id="rId22"/>
    <p:sldLayoutId id="2147484052" r:id="rId23"/>
    <p:sldLayoutId id="2147484053" r:id="rId24"/>
    <p:sldLayoutId id="2147484054" r:id="rId25"/>
    <p:sldLayoutId id="2147484055" r:id="rId26"/>
    <p:sldLayoutId id="2147484056" r:id="rId27"/>
    <p:sldLayoutId id="2147484057" r:id="rId28"/>
    <p:sldLayoutId id="2147484058" r:id="rId29"/>
    <p:sldLayoutId id="2147484059" r:id="rId30"/>
    <p:sldLayoutId id="2147484060" r:id="rId31"/>
    <p:sldLayoutId id="2147484061" r:id="rId32"/>
    <p:sldLayoutId id="2147484062" r:id="rId33"/>
    <p:sldLayoutId id="2147484063" r:id="rId34"/>
    <p:sldLayoutId id="2147484064" r:id="rId35"/>
    <p:sldLayoutId id="2147484065" r:id="rId36"/>
    <p:sldLayoutId id="2147484066" r:id="rId37"/>
    <p:sldLayoutId id="2147484067" r:id="rId38"/>
    <p:sldLayoutId id="2147484068" r:id="rId39"/>
    <p:sldLayoutId id="2147484069" r:id="rId40"/>
    <p:sldLayoutId id="2147484070" r:id="rId41"/>
    <p:sldLayoutId id="2147484071" r:id="rId42"/>
    <p:sldLayoutId id="2147484072" r:id="rId43"/>
    <p:sldLayoutId id="2147484073" r:id="rId44"/>
    <p:sldLayoutId id="2147484074" r:id="rId45"/>
    <p:sldLayoutId id="2147484075" r:id="rId46"/>
    <p:sldLayoutId id="2147484076" r:id="rId47"/>
    <p:sldLayoutId id="2147484077" r:id="rId48"/>
    <p:sldLayoutId id="2147484078" r:id="rId49"/>
    <p:sldLayoutId id="2147484079" r:id="rId50"/>
    <p:sldLayoutId id="2147484080" r:id="rId51"/>
    <p:sldLayoutId id="2147484081" r:id="rId52"/>
    <p:sldLayoutId id="2147484082" r:id="rId53"/>
    <p:sldLayoutId id="2147484083" r:id="rId54"/>
    <p:sldLayoutId id="2147484084" r:id="rId55"/>
    <p:sldLayoutId id="2147484085" r:id="rId56"/>
    <p:sldLayoutId id="2147484086" r:id="rId57"/>
    <p:sldLayoutId id="2147484087" r:id="rId58"/>
    <p:sldLayoutId id="2147484088" r:id="rId59"/>
    <p:sldLayoutId id="2147484089" r:id="rId60"/>
    <p:sldLayoutId id="2147484090" r:id="rId61"/>
  </p:sldLayoutIdLst>
  <p:txStyles>
    <p:titleStyle>
      <a:lvl1pPr algn="l" defTabSz="914355"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4" indent="-176204" algn="l" defTabSz="914355"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25" indent="-222239" algn="l" defTabSz="914355"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087" indent="-169855" algn="l" defTabSz="80641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32" indent="0" algn="l" defTabSz="914355"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09" indent="0" algn="l" defTabSz="914355"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474"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5" rtl="0" eaLnBrk="1" latinLnBrk="0" hangingPunct="1">
        <a:defRPr sz="1800" kern="1200">
          <a:solidFill>
            <a:schemeClr val="tx1"/>
          </a:solidFill>
          <a:latin typeface="+mn-lt"/>
          <a:ea typeface="+mn-ea"/>
          <a:cs typeface="+mn-cs"/>
        </a:defRPr>
      </a:lvl1pPr>
      <a:lvl2pPr marL="457178"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7"/>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8"/>
          <a:stretch>
            <a:fillRect/>
          </a:stretch>
        </p:blipFill>
        <p:spPr>
          <a:xfrm>
            <a:off x="115779" y="223914"/>
            <a:ext cx="752320" cy="69658"/>
          </a:xfrm>
          <a:prstGeom prst="rect">
            <a:avLst/>
          </a:prstGeom>
        </p:spPr>
      </p:pic>
    </p:spTree>
    <p:extLst>
      <p:ext uri="{BB962C8B-B14F-4D97-AF65-F5344CB8AC3E}">
        <p14:creationId xmlns:p14="http://schemas.microsoft.com/office/powerpoint/2010/main" val="800441537"/>
      </p:ext>
    </p:extLst>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 id="2147484103" r:id="rId12"/>
    <p:sldLayoutId id="2147484104" r:id="rId13"/>
    <p:sldLayoutId id="2147484105" r:id="rId14"/>
    <p:sldLayoutId id="2147484106" r:id="rId15"/>
    <p:sldLayoutId id="2147484107" r:id="rId16"/>
    <p:sldLayoutId id="2147484108" r:id="rId17"/>
    <p:sldLayoutId id="2147484109" r:id="rId18"/>
    <p:sldLayoutId id="2147484110" r:id="rId19"/>
    <p:sldLayoutId id="2147484111" r:id="rId20"/>
    <p:sldLayoutId id="2147484112" r:id="rId21"/>
    <p:sldLayoutId id="2147484113" r:id="rId22"/>
    <p:sldLayoutId id="2147484114" r:id="rId23"/>
    <p:sldLayoutId id="2147484115" r:id="rId24"/>
    <p:sldLayoutId id="2147484116" r:id="rId25"/>
    <p:sldLayoutId id="2147484117" r:id="rId26"/>
    <p:sldLayoutId id="2147484118" r:id="rId27"/>
    <p:sldLayoutId id="2147484119" r:id="rId28"/>
    <p:sldLayoutId id="2147484120" r:id="rId29"/>
    <p:sldLayoutId id="2147484121" r:id="rId30"/>
    <p:sldLayoutId id="2147484122" r:id="rId31"/>
    <p:sldLayoutId id="2147484123" r:id="rId32"/>
    <p:sldLayoutId id="2147484124" r:id="rId33"/>
    <p:sldLayoutId id="2147484125" r:id="rId34"/>
    <p:sldLayoutId id="2147484126" r:id="rId35"/>
    <p:sldLayoutId id="2147484127" r:id="rId36"/>
    <p:sldLayoutId id="2147484128" r:id="rId37"/>
    <p:sldLayoutId id="2147484129" r:id="rId38"/>
    <p:sldLayoutId id="2147484130" r:id="rId39"/>
    <p:sldLayoutId id="2147484131" r:id="rId40"/>
    <p:sldLayoutId id="2147484132" r:id="rId41"/>
    <p:sldLayoutId id="2147484133" r:id="rId42"/>
    <p:sldLayoutId id="2147484134" r:id="rId43"/>
    <p:sldLayoutId id="2147484135" r:id="rId44"/>
    <p:sldLayoutId id="2147484136" r:id="rId45"/>
    <p:sldLayoutId id="2147484137" r:id="rId46"/>
    <p:sldLayoutId id="2147484138" r:id="rId47"/>
    <p:sldLayoutId id="2147484139" r:id="rId48"/>
    <p:sldLayoutId id="2147484140" r:id="rId49"/>
    <p:sldLayoutId id="2147484141" r:id="rId50"/>
    <p:sldLayoutId id="2147484142" r:id="rId51"/>
    <p:sldLayoutId id="2147484143" r:id="rId52"/>
    <p:sldLayoutId id="2147484144" r:id="rId53"/>
    <p:sldLayoutId id="2147484145" r:id="rId54"/>
    <p:sldLayoutId id="2147484146" r:id="rId55"/>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15779" y="223914"/>
            <a:ext cx="752320" cy="69658"/>
          </a:xfrm>
          <a:prstGeom prst="rect">
            <a:avLst/>
          </a:prstGeom>
        </p:spPr>
      </p:pic>
    </p:spTree>
    <p:extLst>
      <p:ext uri="{BB962C8B-B14F-4D97-AF65-F5344CB8AC3E}">
        <p14:creationId xmlns:p14="http://schemas.microsoft.com/office/powerpoint/2010/main" val="2286659838"/>
      </p:ext>
    </p:extLst>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 id="2147484160" r:id="rId13"/>
    <p:sldLayoutId id="2147484161" r:id="rId14"/>
    <p:sldLayoutId id="2147484162" r:id="rId15"/>
    <p:sldLayoutId id="2147484163" r:id="rId16"/>
    <p:sldLayoutId id="2147484164" r:id="rId17"/>
    <p:sldLayoutId id="2147484165" r:id="rId18"/>
    <p:sldLayoutId id="2147484166" r:id="rId19"/>
    <p:sldLayoutId id="2147484167" r:id="rId20"/>
    <p:sldLayoutId id="2147484168" r:id="rId21"/>
    <p:sldLayoutId id="2147484169" r:id="rId22"/>
    <p:sldLayoutId id="2147484170" r:id="rId23"/>
    <p:sldLayoutId id="2147484171" r:id="rId24"/>
    <p:sldLayoutId id="2147484172" r:id="rId25"/>
    <p:sldLayoutId id="2147484173" r:id="rId26"/>
    <p:sldLayoutId id="2147484174" r:id="rId27"/>
    <p:sldLayoutId id="2147484175" r:id="rId28"/>
    <p:sldLayoutId id="2147484176" r:id="rId29"/>
    <p:sldLayoutId id="2147484177" r:id="rId30"/>
    <p:sldLayoutId id="2147484178" r:id="rId31"/>
    <p:sldLayoutId id="2147484179" r:id="rId32"/>
    <p:sldLayoutId id="2147484180" r:id="rId33"/>
    <p:sldLayoutId id="2147484181" r:id="rId34"/>
    <p:sldLayoutId id="2147484182" r:id="rId35"/>
    <p:sldLayoutId id="2147484183" r:id="rId36"/>
    <p:sldLayoutId id="2147484184" r:id="rId37"/>
    <p:sldLayoutId id="2147484185" r:id="rId38"/>
    <p:sldLayoutId id="2147484186" r:id="rId39"/>
    <p:sldLayoutId id="2147484187" r:id="rId40"/>
    <p:sldLayoutId id="2147484188" r:id="rId41"/>
    <p:sldLayoutId id="2147484189" r:id="rId42"/>
    <p:sldLayoutId id="2147484190" r:id="rId43"/>
    <p:sldLayoutId id="2147484191" r:id="rId44"/>
    <p:sldLayoutId id="2147484192" r:id="rId45"/>
    <p:sldLayoutId id="2147484193" r:id="rId46"/>
    <p:sldLayoutId id="2147484194" r:id="rId47"/>
    <p:sldLayoutId id="2147484195" r:id="rId48"/>
    <p:sldLayoutId id="2147484196" r:id="rId49"/>
    <p:sldLayoutId id="2147484197" r:id="rId50"/>
    <p:sldLayoutId id="2147484198" r:id="rId51"/>
    <p:sldLayoutId id="2147484199" r:id="rId52"/>
    <p:sldLayoutId id="2147484200" r:id="rId53"/>
    <p:sldLayoutId id="2147484201" r:id="rId54"/>
    <p:sldLayoutId id="2147484202" r:id="rId55"/>
    <p:sldLayoutId id="2147484203" r:id="rId56"/>
    <p:sldLayoutId id="2147484204" r:id="rId57"/>
    <p:sldLayoutId id="2147484205" r:id="rId58"/>
    <p:sldLayoutId id="2147484206" r:id="rId59"/>
    <p:sldLayoutId id="2147484207" r:id="rId60"/>
    <p:sldLayoutId id="2147484208" r:id="rId61"/>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2328743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8"/>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9"/>
          <a:stretch>
            <a:fillRect/>
          </a:stretch>
        </p:blipFill>
        <p:spPr>
          <a:xfrm>
            <a:off x="115779" y="223914"/>
            <a:ext cx="752320" cy="69658"/>
          </a:xfrm>
          <a:prstGeom prst="rect">
            <a:avLst/>
          </a:prstGeom>
        </p:spPr>
      </p:pic>
      <p:pic>
        <p:nvPicPr>
          <p:cNvPr id="6" name="Picture 5">
            <a:extLst>
              <a:ext uri="{FF2B5EF4-FFF2-40B4-BE49-F238E27FC236}">
                <a16:creationId xmlns:a16="http://schemas.microsoft.com/office/drawing/2014/main" id="{802F9C26-0B9A-EABE-0257-CE7238758DB7}"/>
              </a:ext>
            </a:extLst>
          </p:cNvPr>
          <p:cNvPicPr>
            <a:picLocks noChangeAspect="1"/>
          </p:cNvPicPr>
          <p:nvPr/>
        </p:nvPicPr>
        <p:blipFill rotWithShape="1">
          <a:blip r:embed="rId68"/>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21DDEEF3-0E16-16B5-F551-D873FF1386C9}"/>
              </a:ext>
            </a:extLst>
          </p:cNvPr>
          <p:cNvPicPr>
            <a:picLocks noChangeAspect="1"/>
          </p:cNvPicPr>
          <p:nvPr/>
        </p:nvPicPr>
        <p:blipFill>
          <a:blip r:embed="rId69"/>
          <a:stretch>
            <a:fillRect/>
          </a:stretch>
        </p:blipFill>
        <p:spPr>
          <a:xfrm>
            <a:off x="115778" y="223913"/>
            <a:ext cx="752320" cy="69658"/>
          </a:xfrm>
          <a:prstGeom prst="rect">
            <a:avLst/>
          </a:prstGeom>
        </p:spPr>
      </p:pic>
    </p:spTree>
    <p:extLst>
      <p:ext uri="{BB962C8B-B14F-4D97-AF65-F5344CB8AC3E}">
        <p14:creationId xmlns:p14="http://schemas.microsoft.com/office/powerpoint/2010/main" val="238400026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 id="2147483737" r:id="rId28"/>
    <p:sldLayoutId id="2147483738" r:id="rId29"/>
    <p:sldLayoutId id="2147483739" r:id="rId30"/>
    <p:sldLayoutId id="2147483740" r:id="rId31"/>
    <p:sldLayoutId id="2147483741" r:id="rId32"/>
    <p:sldLayoutId id="2147483742" r:id="rId33"/>
    <p:sldLayoutId id="2147483743" r:id="rId34"/>
    <p:sldLayoutId id="2147483744" r:id="rId35"/>
    <p:sldLayoutId id="2147483745" r:id="rId36"/>
    <p:sldLayoutId id="2147483746" r:id="rId37"/>
    <p:sldLayoutId id="2147483747" r:id="rId38"/>
    <p:sldLayoutId id="2147483748" r:id="rId39"/>
    <p:sldLayoutId id="2147483749" r:id="rId40"/>
    <p:sldLayoutId id="2147483750" r:id="rId41"/>
    <p:sldLayoutId id="2147483751" r:id="rId42"/>
    <p:sldLayoutId id="2147483752" r:id="rId43"/>
    <p:sldLayoutId id="2147483753" r:id="rId44"/>
    <p:sldLayoutId id="2147483754" r:id="rId45"/>
    <p:sldLayoutId id="2147483755" r:id="rId46"/>
    <p:sldLayoutId id="2147483756" r:id="rId47"/>
    <p:sldLayoutId id="2147483757" r:id="rId48"/>
    <p:sldLayoutId id="2147483758" r:id="rId49"/>
    <p:sldLayoutId id="2147483759" r:id="rId50"/>
    <p:sldLayoutId id="2147483760" r:id="rId51"/>
    <p:sldLayoutId id="2147483761" r:id="rId52"/>
    <p:sldLayoutId id="2147483762" r:id="rId53"/>
    <p:sldLayoutId id="2147483763" r:id="rId54"/>
    <p:sldLayoutId id="2147483764" r:id="rId55"/>
    <p:sldLayoutId id="2147483765" r:id="rId56"/>
    <p:sldLayoutId id="2147483766" r:id="rId57"/>
    <p:sldLayoutId id="2147483767" r:id="rId58"/>
    <p:sldLayoutId id="2147483768" r:id="rId59"/>
    <p:sldLayoutId id="2147483769" r:id="rId60"/>
    <p:sldLayoutId id="2147483770" r:id="rId61"/>
    <p:sldLayoutId id="2147483771" r:id="rId62"/>
    <p:sldLayoutId id="2147483772" r:id="rId63"/>
    <p:sldLayoutId id="2147483773" r:id="rId64"/>
    <p:sldLayoutId id="2147483774" r:id="rId65"/>
    <p:sldLayoutId id="2147483775" r:id="rId66"/>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70"/>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865343265"/>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795" r:id="rId19"/>
    <p:sldLayoutId id="2147483796" r:id="rId20"/>
    <p:sldLayoutId id="2147483797" r:id="rId21"/>
    <p:sldLayoutId id="2147483798" r:id="rId22"/>
    <p:sldLayoutId id="2147483799" r:id="rId23"/>
    <p:sldLayoutId id="2147483800" r:id="rId24"/>
    <p:sldLayoutId id="2147483801" r:id="rId25"/>
    <p:sldLayoutId id="2147483802" r:id="rId26"/>
    <p:sldLayoutId id="2147483803" r:id="rId27"/>
    <p:sldLayoutId id="2147483804" r:id="rId28"/>
    <p:sldLayoutId id="2147483805" r:id="rId29"/>
    <p:sldLayoutId id="2147483806" r:id="rId30"/>
    <p:sldLayoutId id="2147483807" r:id="rId31"/>
    <p:sldLayoutId id="2147483808" r:id="rId32"/>
    <p:sldLayoutId id="2147483809" r:id="rId33"/>
    <p:sldLayoutId id="2147483810" r:id="rId34"/>
    <p:sldLayoutId id="2147483811" r:id="rId35"/>
    <p:sldLayoutId id="2147483812" r:id="rId36"/>
    <p:sldLayoutId id="2147483813" r:id="rId37"/>
    <p:sldLayoutId id="2147483814" r:id="rId38"/>
    <p:sldLayoutId id="2147483815" r:id="rId39"/>
    <p:sldLayoutId id="2147483816" r:id="rId40"/>
    <p:sldLayoutId id="2147483817" r:id="rId41"/>
    <p:sldLayoutId id="2147483818" r:id="rId42"/>
    <p:sldLayoutId id="2147483819" r:id="rId43"/>
    <p:sldLayoutId id="2147483820" r:id="rId44"/>
    <p:sldLayoutId id="2147483821" r:id="rId45"/>
    <p:sldLayoutId id="2147483822" r:id="rId46"/>
    <p:sldLayoutId id="2147483823" r:id="rId47"/>
    <p:sldLayoutId id="2147483824" r:id="rId48"/>
    <p:sldLayoutId id="2147483825" r:id="rId49"/>
    <p:sldLayoutId id="2147483826" r:id="rId50"/>
    <p:sldLayoutId id="2147483827" r:id="rId51"/>
    <p:sldLayoutId id="2147483828" r:id="rId52"/>
    <p:sldLayoutId id="2147483829" r:id="rId53"/>
    <p:sldLayoutId id="2147483830"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205718551"/>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7"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28776750"/>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2"/>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72958124"/>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Lst>
  <p:txStyles>
    <p:titleStyle>
      <a:lvl1pPr algn="l" defTabSz="685800" rtl="0" eaLnBrk="1" latinLnBrk="0" hangingPunct="1">
        <a:lnSpc>
          <a:spcPct val="90000"/>
        </a:lnSpc>
        <a:spcBef>
          <a:spcPct val="0"/>
        </a:spcBef>
        <a:buNone/>
        <a:defRPr sz="1800" b="1" kern="1200">
          <a:solidFill>
            <a:srgbClr val="1B4D81"/>
          </a:solidFill>
          <a:latin typeface="Lato" panose="020F0502020204030203" pitchFamily="34" charset="0"/>
          <a:ea typeface="+mj-ea"/>
          <a:cs typeface="+mj-cs"/>
        </a:defRPr>
      </a:lvl1pPr>
    </p:titleStyle>
    <p:bodyStyle>
      <a:lvl1pPr marL="171450" indent="-171450" algn="l" defTabSz="685800" rtl="0" eaLnBrk="1" latinLnBrk="0" hangingPunct="1">
        <a:lnSpc>
          <a:spcPct val="100000"/>
        </a:lnSpc>
        <a:spcBef>
          <a:spcPts val="750"/>
        </a:spcBef>
        <a:buFont typeface="Wingdings" pitchFamily="2" charset="2"/>
        <a:buChar char="§"/>
        <a:defRPr sz="1200" kern="1200">
          <a:solidFill>
            <a:srgbClr val="393A39"/>
          </a:solidFill>
          <a:latin typeface="Lato" panose="020F0502020204030203" pitchFamily="34" charset="0"/>
          <a:ea typeface="+mn-ea"/>
          <a:cs typeface="+mn-cs"/>
        </a:defRPr>
      </a:lvl1pPr>
      <a:lvl2pPr marL="514350" indent="-171450" algn="l" defTabSz="685800" rtl="0" eaLnBrk="1" latinLnBrk="0" hangingPunct="1">
        <a:lnSpc>
          <a:spcPct val="100000"/>
        </a:lnSpc>
        <a:spcBef>
          <a:spcPts val="375"/>
        </a:spcBef>
        <a:buFont typeface="Lato" panose="020F0502020204030203" pitchFamily="34" charset="0"/>
        <a:buChar char="-"/>
        <a:defRPr sz="1050" kern="1200">
          <a:solidFill>
            <a:srgbClr val="393A39"/>
          </a:solidFill>
          <a:latin typeface="Lato" panose="020F0502020204030203" pitchFamily="34" charset="0"/>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900" kern="1200">
          <a:solidFill>
            <a:srgbClr val="393A39"/>
          </a:solidFill>
          <a:latin typeface="Lato" panose="020F0502020204030203"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883185692"/>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2.xml"/></Relationships>
</file>

<file path=ppt/slides/_rels/slide3.xml.rels><?xml version="1.0" encoding="UTF-8" standalone="yes"?>
<Relationships xmlns="http://schemas.openxmlformats.org/package/2006/relationships"><Relationship Id="rId3" Type="http://schemas.openxmlformats.org/officeDocument/2006/relationships/hyperlink" Target="https://www.comsol.com/model/acoustic-treatment-boundary-calculator-118611" TargetMode="External"/><Relationship Id="rId2" Type="http://schemas.openxmlformats.org/officeDocument/2006/relationships/image" Target="../media/image20.png"/><Relationship Id="rId1" Type="http://schemas.openxmlformats.org/officeDocument/2006/relationships/slideLayout" Target="../slideLayouts/slideLayout256.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42.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46.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43.xml"/></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3.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24150"/>
            <a:ext cx="8062912" cy="2139950"/>
          </a:xfrm>
        </p:spPr>
        <p:txBody>
          <a:bodyPr/>
          <a:lstStyle/>
          <a:p>
            <a:r>
              <a:rPr lang="en-US" b="1" dirty="0"/>
              <a:t>Acoustics of an</a:t>
            </a:r>
            <a:br>
              <a:rPr lang="en-US" b="1" dirty="0"/>
            </a:br>
            <a:r>
              <a:rPr lang="en-US" b="1" dirty="0"/>
              <a:t>Open-Plan Office Space</a:t>
            </a:r>
            <a:br>
              <a:rPr lang="en-US" dirty="0"/>
            </a:br>
            <a:endParaRPr lang="sv-SE" dirty="0"/>
          </a:p>
        </p:txBody>
      </p:sp>
      <p:pic>
        <p:nvPicPr>
          <p:cNvPr id="4" name="Picture 3">
            <a:extLst>
              <a:ext uri="{FF2B5EF4-FFF2-40B4-BE49-F238E27FC236}">
                <a16:creationId xmlns:a16="http://schemas.microsoft.com/office/drawing/2014/main" id="{EAD541E0-D0BD-5DDD-CDA1-05EAC6717089}"/>
              </a:ext>
            </a:extLst>
          </p:cNvPr>
          <p:cNvPicPr>
            <a:picLocks noChangeAspect="1"/>
          </p:cNvPicPr>
          <p:nvPr/>
        </p:nvPicPr>
        <p:blipFill>
          <a:blip r:embed="rId3"/>
          <a:stretch>
            <a:fillRect/>
          </a:stretch>
        </p:blipFill>
        <p:spPr>
          <a:xfrm>
            <a:off x="3048000" y="88900"/>
            <a:ext cx="6395007" cy="4191000"/>
          </a:xfrm>
          <a:prstGeom prst="rect">
            <a:avLst/>
          </a:prstGeom>
        </p:spPr>
      </p:pic>
    </p:spTree>
    <p:extLst>
      <p:ext uri="{BB962C8B-B14F-4D97-AF65-F5344CB8AC3E}">
        <p14:creationId xmlns:p14="http://schemas.microsoft.com/office/powerpoint/2010/main" val="2470113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Background and Motivation</a:t>
            </a:r>
            <a:endParaRPr lang="sv-SE" dirty="0"/>
          </a:p>
        </p:txBody>
      </p:sp>
      <p:sp>
        <p:nvSpPr>
          <p:cNvPr id="3" name="Content Placeholder 2"/>
          <p:cNvSpPr>
            <a:spLocks noGrp="1"/>
          </p:cNvSpPr>
          <p:nvPr>
            <p:ph idx="1"/>
          </p:nvPr>
        </p:nvSpPr>
        <p:spPr/>
        <p:txBody>
          <a:bodyPr/>
          <a:lstStyle/>
          <a:p>
            <a:r>
              <a:rPr lang="en-US" dirty="0"/>
              <a:t>In this tutorial, the acoustics of an open-plan office space are analyzed using a wave-based approach in the time domain. An initial pulse is released and the room response is analyzed.</a:t>
            </a:r>
          </a:p>
          <a:p>
            <a:r>
              <a:rPr lang="en-US" dirty="0"/>
              <a:t>Realistic frequency-dependent impedance conditions for the ceiling, carpet, and gypsum walls are included using the </a:t>
            </a:r>
            <a:r>
              <a:rPr lang="en-US" i="1" dirty="0"/>
              <a:t>General local reacting (rational approximation)</a:t>
            </a:r>
            <a:r>
              <a:rPr lang="en-US" dirty="0"/>
              <a:t> impedance option. The input data is fitted using the </a:t>
            </a:r>
            <a:r>
              <a:rPr lang="en-US" i="1" dirty="0"/>
              <a:t>Partial Fraction Fit</a:t>
            </a:r>
            <a:r>
              <a:rPr lang="en-US" dirty="0"/>
              <a:t> function. Moreover, an open window is also modeled using an </a:t>
            </a:r>
            <a:r>
              <a:rPr lang="en-US" i="1" dirty="0"/>
              <a:t>Absorbing Layer</a:t>
            </a:r>
            <a:r>
              <a:rPr lang="en-US" dirty="0"/>
              <a:t>.</a:t>
            </a:r>
          </a:p>
          <a:p>
            <a:r>
              <a:rPr lang="en-US" dirty="0"/>
              <a:t>The model is solved with the </a:t>
            </a:r>
            <a:r>
              <a:rPr lang="en-US" i="1" dirty="0"/>
              <a:t>Pressure Acoustics, Time Explicit</a:t>
            </a:r>
            <a:r>
              <a:rPr lang="en-US" dirty="0"/>
              <a:t> interface using the </a:t>
            </a:r>
            <a:r>
              <a:rPr lang="en-US" i="1" dirty="0"/>
              <a:t>Accelerated solver formulation</a:t>
            </a:r>
            <a:r>
              <a:rPr lang="en-US" dirty="0"/>
              <a:t> that can be run on a GPU.</a:t>
            </a:r>
          </a:p>
        </p:txBody>
      </p:sp>
    </p:spTree>
    <p:extLst>
      <p:ext uri="{BB962C8B-B14F-4D97-AF65-F5344CB8AC3E}">
        <p14:creationId xmlns:p14="http://schemas.microsoft.com/office/powerpoint/2010/main" val="298062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a:extLst>
              <a:ext uri="{FF2B5EF4-FFF2-40B4-BE49-F238E27FC236}">
                <a16:creationId xmlns:a16="http://schemas.microsoft.com/office/drawing/2014/main" id="{01D2D9DA-ADAF-5536-F29C-48A0CE1798FF}"/>
              </a:ext>
            </a:extLst>
          </p:cNvPr>
          <p:cNvPicPr>
            <a:picLocks noGrp="1" noChangeAspect="1"/>
          </p:cNvPicPr>
          <p:nvPr>
            <p:ph sz="quarter" idx="17"/>
          </p:nvPr>
        </p:nvPicPr>
        <p:blipFill>
          <a:blip r:embed="rId2"/>
          <a:stretch>
            <a:fillRect/>
          </a:stretch>
        </p:blipFill>
        <p:spPr>
          <a:xfrm>
            <a:off x="4644094" y="590550"/>
            <a:ext cx="2442506" cy="4552950"/>
          </a:xfrm>
        </p:spPr>
      </p:pic>
      <p:sp>
        <p:nvSpPr>
          <p:cNvPr id="4" name="Title 3">
            <a:extLst>
              <a:ext uri="{FF2B5EF4-FFF2-40B4-BE49-F238E27FC236}">
                <a16:creationId xmlns:a16="http://schemas.microsoft.com/office/drawing/2014/main" id="{EA97A3C6-459A-E086-DAE0-6A30D8BC5F5D}"/>
              </a:ext>
            </a:extLst>
          </p:cNvPr>
          <p:cNvSpPr>
            <a:spLocks noGrp="1"/>
          </p:cNvSpPr>
          <p:nvPr>
            <p:ph type="title"/>
          </p:nvPr>
        </p:nvSpPr>
        <p:spPr/>
        <p:txBody>
          <a:bodyPr/>
          <a:lstStyle/>
          <a:p>
            <a:r>
              <a:rPr lang="da-DK" dirty="0"/>
              <a:t>Model Setup</a:t>
            </a:r>
            <a:endParaRPr lang="en-US" dirty="0"/>
          </a:p>
        </p:txBody>
      </p:sp>
      <p:sp>
        <p:nvSpPr>
          <p:cNvPr id="5" name="Content Placeholder 4">
            <a:extLst>
              <a:ext uri="{FF2B5EF4-FFF2-40B4-BE49-F238E27FC236}">
                <a16:creationId xmlns:a16="http://schemas.microsoft.com/office/drawing/2014/main" id="{15A9FA14-4565-4956-06D2-0FD9F084F752}"/>
              </a:ext>
            </a:extLst>
          </p:cNvPr>
          <p:cNvSpPr>
            <a:spLocks noGrp="1"/>
          </p:cNvSpPr>
          <p:nvPr>
            <p:ph sz="half" idx="10"/>
          </p:nvPr>
        </p:nvSpPr>
        <p:spPr/>
        <p:txBody>
          <a:bodyPr/>
          <a:lstStyle/>
          <a:p>
            <a:r>
              <a:rPr lang="en-US"/>
              <a:t>Import and fit of frequency dependent admittance for carpet, ceiling, and gypsum wall materials.</a:t>
            </a:r>
          </a:p>
          <a:p>
            <a:pPr lvl="1"/>
            <a:r>
              <a:rPr lang="en-US" dirty="0"/>
              <a:t>Fit performed with the </a:t>
            </a:r>
            <a:r>
              <a:rPr lang="en-US" i="1" dirty="0"/>
              <a:t>Partial Fraction Fit</a:t>
            </a:r>
            <a:r>
              <a:rPr lang="en-US" dirty="0"/>
              <a:t> function</a:t>
            </a:r>
          </a:p>
          <a:p>
            <a:pPr lvl="1"/>
            <a:r>
              <a:rPr lang="en-US" dirty="0"/>
              <a:t>Data generated using the </a:t>
            </a:r>
            <a:r>
              <a:rPr lang="en-US" dirty="0">
                <a:hlinkClick r:id="rId3"/>
              </a:rPr>
              <a:t>Acoustic Treatment Boundary Calculator</a:t>
            </a:r>
            <a:r>
              <a:rPr lang="en-US" dirty="0"/>
              <a:t> app</a:t>
            </a:r>
          </a:p>
          <a:p>
            <a:r>
              <a:rPr lang="en-US" dirty="0"/>
              <a:t>Rational approximation of frequency dependent surface data used.</a:t>
            </a:r>
          </a:p>
        </p:txBody>
      </p:sp>
      <p:sp>
        <p:nvSpPr>
          <p:cNvPr id="9" name="TextBox 8">
            <a:extLst>
              <a:ext uri="{FF2B5EF4-FFF2-40B4-BE49-F238E27FC236}">
                <a16:creationId xmlns:a16="http://schemas.microsoft.com/office/drawing/2014/main" id="{9B2F4B93-9436-A586-A6C8-8CF0332509F2}"/>
              </a:ext>
            </a:extLst>
          </p:cNvPr>
          <p:cNvSpPr txBox="1"/>
          <p:nvPr/>
        </p:nvSpPr>
        <p:spPr>
          <a:xfrm>
            <a:off x="3500775" y="2266950"/>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3" name="TextBox 12">
            <a:extLst>
              <a:ext uri="{FF2B5EF4-FFF2-40B4-BE49-F238E27FC236}">
                <a16:creationId xmlns:a16="http://schemas.microsoft.com/office/drawing/2014/main" id="{400369D4-4DC1-B112-15E6-0E8B39F4CD47}"/>
              </a:ext>
            </a:extLst>
          </p:cNvPr>
          <p:cNvSpPr txBox="1"/>
          <p:nvPr/>
        </p:nvSpPr>
        <p:spPr>
          <a:xfrm>
            <a:off x="3500775" y="3867150"/>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4" name="TextBox 13">
            <a:extLst>
              <a:ext uri="{FF2B5EF4-FFF2-40B4-BE49-F238E27FC236}">
                <a16:creationId xmlns:a16="http://schemas.microsoft.com/office/drawing/2014/main" id="{12F22F50-CDD7-D25E-3675-DF9AF5A5C6D3}"/>
              </a:ext>
            </a:extLst>
          </p:cNvPr>
          <p:cNvSpPr txBox="1"/>
          <p:nvPr/>
        </p:nvSpPr>
        <p:spPr>
          <a:xfrm>
            <a:off x="6642462" y="1553632"/>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5" name="TextBox 14">
            <a:extLst>
              <a:ext uri="{FF2B5EF4-FFF2-40B4-BE49-F238E27FC236}">
                <a16:creationId xmlns:a16="http://schemas.microsoft.com/office/drawing/2014/main" id="{C5DAC7DD-DFD1-6633-F245-7CB924A54869}"/>
              </a:ext>
            </a:extLst>
          </p:cNvPr>
          <p:cNvSpPr txBox="1"/>
          <p:nvPr/>
        </p:nvSpPr>
        <p:spPr>
          <a:xfrm>
            <a:off x="6311324" y="4054537"/>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Tree>
    <p:extLst>
      <p:ext uri="{BB962C8B-B14F-4D97-AF65-F5344CB8AC3E}">
        <p14:creationId xmlns:p14="http://schemas.microsoft.com/office/powerpoint/2010/main" val="76685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4A5FAAA-5D6E-7BF5-00C8-ABDFA22E1BB5}"/>
              </a:ext>
            </a:extLst>
          </p:cNvPr>
          <p:cNvSpPr>
            <a:spLocks noGrp="1"/>
          </p:cNvSpPr>
          <p:nvPr>
            <p:ph type="title"/>
          </p:nvPr>
        </p:nvSpPr>
        <p:spPr/>
        <p:txBody>
          <a:bodyPr/>
          <a:lstStyle/>
          <a:p>
            <a:r>
              <a:rPr lang="da-DK" dirty="0"/>
              <a:t>Model Setup</a:t>
            </a:r>
            <a:endParaRPr lang="en-US" dirty="0"/>
          </a:p>
        </p:txBody>
      </p:sp>
      <p:pic>
        <p:nvPicPr>
          <p:cNvPr id="8" name="Picture 7">
            <a:extLst>
              <a:ext uri="{FF2B5EF4-FFF2-40B4-BE49-F238E27FC236}">
                <a16:creationId xmlns:a16="http://schemas.microsoft.com/office/drawing/2014/main" id="{963ECAAB-037F-31CA-2AD6-D1BEB42A6A95}"/>
              </a:ext>
            </a:extLst>
          </p:cNvPr>
          <p:cNvPicPr>
            <a:picLocks noChangeAspect="1"/>
          </p:cNvPicPr>
          <p:nvPr/>
        </p:nvPicPr>
        <p:blipFill>
          <a:blip r:embed="rId2"/>
          <a:stretch>
            <a:fillRect/>
          </a:stretch>
        </p:blipFill>
        <p:spPr>
          <a:xfrm>
            <a:off x="381000" y="742950"/>
            <a:ext cx="5199130" cy="4250826"/>
          </a:xfrm>
          <a:prstGeom prst="rect">
            <a:avLst/>
          </a:prstGeom>
        </p:spPr>
      </p:pic>
      <p:sp>
        <p:nvSpPr>
          <p:cNvPr id="9" name="TextBox 8">
            <a:extLst>
              <a:ext uri="{FF2B5EF4-FFF2-40B4-BE49-F238E27FC236}">
                <a16:creationId xmlns:a16="http://schemas.microsoft.com/office/drawing/2014/main" id="{A080050C-CFCE-0F3B-EFA0-15B3EE5CB963}"/>
              </a:ext>
            </a:extLst>
          </p:cNvPr>
          <p:cNvSpPr txBox="1"/>
          <p:nvPr/>
        </p:nvSpPr>
        <p:spPr>
          <a:xfrm>
            <a:off x="609600" y="4324350"/>
            <a:ext cx="1854995" cy="338554"/>
          </a:xfrm>
          <a:prstGeom prst="rect">
            <a:avLst/>
          </a:prstGeom>
          <a:noFill/>
        </p:spPr>
        <p:txBody>
          <a:bodyPr wrap="non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Microphone points</a:t>
            </a:r>
          </a:p>
        </p:txBody>
      </p:sp>
      <p:cxnSp>
        <p:nvCxnSpPr>
          <p:cNvPr id="11" name="Connector: Elbow 10">
            <a:extLst>
              <a:ext uri="{FF2B5EF4-FFF2-40B4-BE49-F238E27FC236}">
                <a16:creationId xmlns:a16="http://schemas.microsoft.com/office/drawing/2014/main" id="{36059B37-FD11-8D28-203C-E137313AA7AC}"/>
              </a:ext>
            </a:extLst>
          </p:cNvPr>
          <p:cNvCxnSpPr>
            <a:cxnSpLocks/>
            <a:stCxn id="9" idx="0"/>
          </p:cNvCxnSpPr>
          <p:nvPr/>
        </p:nvCxnSpPr>
        <p:spPr>
          <a:xfrm rot="5400000" flipH="1" flipV="1">
            <a:off x="1492450" y="3530798"/>
            <a:ext cx="838200" cy="74890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2F7F3AD-947C-8257-B8F5-54E6AC931758}"/>
              </a:ext>
            </a:extLst>
          </p:cNvPr>
          <p:cNvSpPr txBox="1"/>
          <p:nvPr/>
        </p:nvSpPr>
        <p:spPr>
          <a:xfrm>
            <a:off x="4953000" y="1091791"/>
            <a:ext cx="3352800" cy="1077218"/>
          </a:xfrm>
          <a:prstGeom prst="rect">
            <a:avLst/>
          </a:prstGeom>
          <a:noFill/>
        </p:spPr>
        <p:txBody>
          <a:bodyPr wrap="square" rtlCol="0">
            <a:spAutoFit/>
          </a:bodyPr>
          <a:lstStyle/>
          <a:p>
            <a:r>
              <a:rPr lang="en-US" sz="1600" dirty="0">
                <a:latin typeface="Lato Light" panose="020F0502020204030203" pitchFamily="34" charset="0"/>
                <a:ea typeface="Lato Light" panose="020F0502020204030203" pitchFamily="34" charset="0"/>
                <a:cs typeface="Lato Light" panose="020F0502020204030203" pitchFamily="34" charset="0"/>
              </a:rPr>
              <a:t>Source location using initial Gaussian pressure distribution.</a:t>
            </a:r>
          </a:p>
          <a:p>
            <a:endParaRPr lang="en-US" sz="1600" dirty="0">
              <a:latin typeface="Lato Light" panose="020F0502020204030203" pitchFamily="34" charset="0"/>
              <a:ea typeface="Lato Light" panose="020F0502020204030203" pitchFamily="34" charset="0"/>
              <a:cs typeface="Lato Light" panose="020F0502020204030203" pitchFamily="34" charset="0"/>
            </a:endParaRPr>
          </a:p>
          <a:p>
            <a:r>
              <a:rPr lang="en-US" sz="1600" dirty="0">
                <a:latin typeface="Lato Light" panose="020F0502020204030203" pitchFamily="34" charset="0"/>
                <a:ea typeface="Lato Light" panose="020F0502020204030203" pitchFamily="34" charset="0"/>
                <a:cs typeface="Lato Light" panose="020F0502020204030203" pitchFamily="34" charset="0"/>
              </a:rPr>
              <a:t>Source frequency content:</a:t>
            </a:r>
          </a:p>
        </p:txBody>
      </p:sp>
      <p:sp>
        <p:nvSpPr>
          <p:cNvPr id="14" name="Oval 13">
            <a:extLst>
              <a:ext uri="{FF2B5EF4-FFF2-40B4-BE49-F238E27FC236}">
                <a16:creationId xmlns:a16="http://schemas.microsoft.com/office/drawing/2014/main" id="{56BD2FF7-1DDC-5B5B-3FF1-56549F5C7DBE}"/>
              </a:ext>
            </a:extLst>
          </p:cNvPr>
          <p:cNvSpPr/>
          <p:nvPr/>
        </p:nvSpPr>
        <p:spPr>
          <a:xfrm>
            <a:off x="3581400" y="2533650"/>
            <a:ext cx="76200" cy="762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Connector: Elbow 15">
            <a:extLst>
              <a:ext uri="{FF2B5EF4-FFF2-40B4-BE49-F238E27FC236}">
                <a16:creationId xmlns:a16="http://schemas.microsoft.com/office/drawing/2014/main" id="{02674E0E-6B66-052E-ED65-47030DFDBC03}"/>
              </a:ext>
            </a:extLst>
          </p:cNvPr>
          <p:cNvCxnSpPr>
            <a:cxnSpLocks/>
          </p:cNvCxnSpPr>
          <p:nvPr/>
        </p:nvCxnSpPr>
        <p:spPr>
          <a:xfrm rot="10800000" flipV="1">
            <a:off x="3616511" y="1351522"/>
            <a:ext cx="1360441" cy="1160631"/>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694E5222-E7D7-F8C9-82FF-F9A6DC58C0F0}"/>
              </a:ext>
            </a:extLst>
          </p:cNvPr>
          <p:cNvPicPr>
            <a:picLocks noChangeAspect="1"/>
          </p:cNvPicPr>
          <p:nvPr/>
        </p:nvPicPr>
        <p:blipFill>
          <a:blip r:embed="rId3"/>
          <a:stretch>
            <a:fillRect/>
          </a:stretch>
        </p:blipFill>
        <p:spPr>
          <a:xfrm>
            <a:off x="4927451" y="2172117"/>
            <a:ext cx="3298075" cy="1983041"/>
          </a:xfrm>
          <a:prstGeom prst="rect">
            <a:avLst/>
          </a:prstGeom>
        </p:spPr>
      </p:pic>
    </p:spTree>
    <p:extLst>
      <p:ext uri="{BB962C8B-B14F-4D97-AF65-F5344CB8AC3E}">
        <p14:creationId xmlns:p14="http://schemas.microsoft.com/office/powerpoint/2010/main" val="983762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49090-A4F0-B575-5FC6-5581BBDCCCEB}"/>
              </a:ext>
            </a:extLst>
          </p:cNvPr>
          <p:cNvSpPr>
            <a:spLocks noGrp="1"/>
          </p:cNvSpPr>
          <p:nvPr>
            <p:ph type="title"/>
          </p:nvPr>
        </p:nvSpPr>
        <p:spPr/>
        <p:txBody>
          <a:bodyPr/>
          <a:lstStyle/>
          <a:p>
            <a:r>
              <a:rPr lang="da-DK" dirty="0"/>
              <a:t>Model Solved on GPU</a:t>
            </a:r>
            <a:endParaRPr lang="en-US" dirty="0"/>
          </a:p>
        </p:txBody>
      </p:sp>
      <p:pic>
        <p:nvPicPr>
          <p:cNvPr id="8" name="Content Placeholder 7">
            <a:extLst>
              <a:ext uri="{FF2B5EF4-FFF2-40B4-BE49-F238E27FC236}">
                <a16:creationId xmlns:a16="http://schemas.microsoft.com/office/drawing/2014/main" id="{34805AFA-9906-0BCD-3296-CAB9E28E4E73}"/>
              </a:ext>
            </a:extLst>
          </p:cNvPr>
          <p:cNvPicPr>
            <a:picLocks noGrp="1" noChangeAspect="1"/>
          </p:cNvPicPr>
          <p:nvPr>
            <p:ph sz="quarter" idx="11"/>
          </p:nvPr>
        </p:nvPicPr>
        <p:blipFill>
          <a:blip r:embed="rId3"/>
          <a:stretch>
            <a:fillRect/>
          </a:stretch>
        </p:blipFill>
        <p:spPr>
          <a:xfrm>
            <a:off x="6430084" y="1266789"/>
            <a:ext cx="2456033" cy="2609920"/>
          </a:xfrm>
        </p:spPr>
      </p:pic>
      <p:sp>
        <p:nvSpPr>
          <p:cNvPr id="3" name="Content Placeholder 2">
            <a:extLst>
              <a:ext uri="{FF2B5EF4-FFF2-40B4-BE49-F238E27FC236}">
                <a16:creationId xmlns:a16="http://schemas.microsoft.com/office/drawing/2014/main" id="{2662E34D-8023-7B97-18C1-1CC516AD2E6E}"/>
              </a:ext>
            </a:extLst>
          </p:cNvPr>
          <p:cNvSpPr>
            <a:spLocks noGrp="1"/>
          </p:cNvSpPr>
          <p:nvPr>
            <p:ph sz="half" idx="10"/>
          </p:nvPr>
        </p:nvSpPr>
        <p:spPr/>
        <p:txBody>
          <a:bodyPr/>
          <a:lstStyle/>
          <a:p>
            <a:r>
              <a:rPr lang="en-US" dirty="0"/>
              <a:t>The model solves for 50</a:t>
            </a:r>
            <a:r>
              <a:rPr lang="en-US" dirty="0">
                <a:sym typeface="Symbol" panose="05050102010706020507" pitchFamily="18" charset="2"/>
              </a:rPr>
              <a:t></a:t>
            </a:r>
            <a:r>
              <a:rPr lang="en-US" dirty="0"/>
              <a:t>10</a:t>
            </a:r>
            <a:r>
              <a:rPr lang="en-US" baseline="30000" dirty="0"/>
              <a:t>6</a:t>
            </a:r>
            <a:r>
              <a:rPr lang="en-US" dirty="0"/>
              <a:t> DOFs. In study 1 it solves for 20 periods of the 500 Hz carrier signal, while in study 2 it solves for 100 periods. In study 1 the data is stored on all boundaries, while in study 2, it is only stored on selected receiver positions and the data is output 30 times per period.</a:t>
            </a:r>
          </a:p>
          <a:p>
            <a:r>
              <a:rPr lang="en-US" dirty="0"/>
              <a:t> As an example, study 2 solves in 4 h 25 min on a GPU (NVIDIA® RTX-A6000 Ada). This particular card has 48 GB of memory. Note that the model requires about 52 GB of RAM, while it only takes up about 12 GB of the GPU memory.</a:t>
            </a:r>
          </a:p>
          <a:p>
            <a:r>
              <a:rPr lang="en-US" dirty="0"/>
              <a:t>The model is solved using single precision (the default) on the GPU.</a:t>
            </a:r>
          </a:p>
        </p:txBody>
      </p:sp>
      <p:sp>
        <p:nvSpPr>
          <p:cNvPr id="6" name="Text Placeholder 5">
            <a:extLst>
              <a:ext uri="{FF2B5EF4-FFF2-40B4-BE49-F238E27FC236}">
                <a16:creationId xmlns:a16="http://schemas.microsoft.com/office/drawing/2014/main" id="{C1695AEA-3DE0-3D23-347E-7B6EC571C531}"/>
              </a:ext>
            </a:extLst>
          </p:cNvPr>
          <p:cNvSpPr>
            <a:spLocks noGrp="1"/>
          </p:cNvSpPr>
          <p:nvPr>
            <p:ph type="body" sz="quarter" idx="12"/>
          </p:nvPr>
        </p:nvSpPr>
        <p:spPr/>
        <p:txBody>
          <a:bodyPr>
            <a:normAutofit fontScale="92500" lnSpcReduction="20000"/>
          </a:bodyPr>
          <a:lstStyle/>
          <a:p>
            <a:r>
              <a:rPr lang="en-US"/>
              <a:t>Settings for the accelerated solver as seem at the physics interface level.</a:t>
            </a:r>
          </a:p>
        </p:txBody>
      </p:sp>
      <p:sp>
        <p:nvSpPr>
          <p:cNvPr id="4" name="TextBox 3">
            <a:extLst>
              <a:ext uri="{FF2B5EF4-FFF2-40B4-BE49-F238E27FC236}">
                <a16:creationId xmlns:a16="http://schemas.microsoft.com/office/drawing/2014/main" id="{14441B7B-D7D4-E8DE-B7AB-767C1B164D25}"/>
              </a:ext>
            </a:extLst>
          </p:cNvPr>
          <p:cNvSpPr txBox="1"/>
          <p:nvPr/>
        </p:nvSpPr>
        <p:spPr>
          <a:xfrm>
            <a:off x="2362200" y="4948555"/>
            <a:ext cx="3823402" cy="184666"/>
          </a:xfrm>
          <a:prstGeom prst="rect">
            <a:avLst/>
          </a:prstGeom>
          <a:noFill/>
        </p:spPr>
        <p:txBody>
          <a:bodyPr wrap="square" lIns="0" rtlCol="0">
            <a:spAutoFit/>
          </a:bodyPr>
          <a:lstStyle>
            <a:defPPr>
              <a:defRPr lang="en-US"/>
            </a:defPPr>
            <a:lvl1pPr>
              <a:defRPr sz="800">
                <a:solidFill>
                  <a:schemeClr val="bg1">
                    <a:lumMod val="75000"/>
                  </a:schemeClr>
                </a:solidFill>
                <a:latin typeface="Lato" panose="020F0502020204030203" pitchFamily="34" charset="0"/>
              </a:defRPr>
            </a:lvl1pPr>
          </a:lstStyle>
          <a:p>
            <a:pPr algn="r"/>
            <a:r>
              <a:rPr lang="en-US" sz="600" dirty="0"/>
              <a:t>NVIDIA is a trademark and/or registered trademark of NVIDIA Corporation in the U.S. and/or other countries.</a:t>
            </a:r>
          </a:p>
        </p:txBody>
      </p:sp>
      <p:sp>
        <p:nvSpPr>
          <p:cNvPr id="9" name="TextBox 8">
            <a:extLst>
              <a:ext uri="{FF2B5EF4-FFF2-40B4-BE49-F238E27FC236}">
                <a16:creationId xmlns:a16="http://schemas.microsoft.com/office/drawing/2014/main" id="{16E8BC90-2002-8ED3-DB98-A869766C67DA}"/>
              </a:ext>
            </a:extLst>
          </p:cNvPr>
          <p:cNvSpPr txBox="1"/>
          <p:nvPr/>
        </p:nvSpPr>
        <p:spPr>
          <a:xfrm>
            <a:off x="5334000" y="3876709"/>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0" name="TextBox 9">
            <a:extLst>
              <a:ext uri="{FF2B5EF4-FFF2-40B4-BE49-F238E27FC236}">
                <a16:creationId xmlns:a16="http://schemas.microsoft.com/office/drawing/2014/main" id="{AB1914A8-953F-3C13-2E92-2E439DDA7DA6}"/>
              </a:ext>
            </a:extLst>
          </p:cNvPr>
          <p:cNvSpPr txBox="1"/>
          <p:nvPr/>
        </p:nvSpPr>
        <p:spPr>
          <a:xfrm>
            <a:off x="7543800" y="3105150"/>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Tree>
    <p:extLst>
      <p:ext uri="{BB962C8B-B14F-4D97-AF65-F5344CB8AC3E}">
        <p14:creationId xmlns:p14="http://schemas.microsoft.com/office/powerpoint/2010/main" val="255805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88EAAB-B8B2-A671-660E-081A3D0B4810}"/>
              </a:ext>
            </a:extLst>
          </p:cNvPr>
          <p:cNvSpPr>
            <a:spLocks noGrp="1"/>
          </p:cNvSpPr>
          <p:nvPr>
            <p:ph type="title"/>
          </p:nvPr>
        </p:nvSpPr>
        <p:spPr/>
        <p:txBody>
          <a:bodyPr/>
          <a:lstStyle/>
          <a:p>
            <a:r>
              <a:rPr lang="da-DK" dirty="0"/>
              <a:t>Results</a:t>
            </a:r>
            <a:endParaRPr lang="en-US" dirty="0"/>
          </a:p>
        </p:txBody>
      </p:sp>
      <p:pic>
        <p:nvPicPr>
          <p:cNvPr id="10" name="Picture 9">
            <a:extLst>
              <a:ext uri="{FF2B5EF4-FFF2-40B4-BE49-F238E27FC236}">
                <a16:creationId xmlns:a16="http://schemas.microsoft.com/office/drawing/2014/main" id="{971D248B-3BEC-B95D-4F56-76DDA4FB1B32}"/>
              </a:ext>
            </a:extLst>
          </p:cNvPr>
          <p:cNvPicPr>
            <a:picLocks noChangeAspect="1"/>
          </p:cNvPicPr>
          <p:nvPr/>
        </p:nvPicPr>
        <p:blipFill>
          <a:blip r:embed="rId2"/>
          <a:stretch>
            <a:fillRect/>
          </a:stretch>
        </p:blipFill>
        <p:spPr>
          <a:xfrm>
            <a:off x="152400" y="1562112"/>
            <a:ext cx="4340525" cy="2609837"/>
          </a:xfrm>
          <a:prstGeom prst="rect">
            <a:avLst/>
          </a:prstGeom>
        </p:spPr>
      </p:pic>
      <p:pic>
        <p:nvPicPr>
          <p:cNvPr id="12" name="Picture 11">
            <a:extLst>
              <a:ext uri="{FF2B5EF4-FFF2-40B4-BE49-F238E27FC236}">
                <a16:creationId xmlns:a16="http://schemas.microsoft.com/office/drawing/2014/main" id="{35601C49-9E36-B842-7A3C-8C1C1A09B4BB}"/>
              </a:ext>
            </a:extLst>
          </p:cNvPr>
          <p:cNvPicPr>
            <a:picLocks noChangeAspect="1"/>
          </p:cNvPicPr>
          <p:nvPr/>
        </p:nvPicPr>
        <p:blipFill>
          <a:blip r:embed="rId3"/>
          <a:stretch>
            <a:fillRect/>
          </a:stretch>
        </p:blipFill>
        <p:spPr>
          <a:xfrm>
            <a:off x="4569125" y="1562112"/>
            <a:ext cx="4340525" cy="2609838"/>
          </a:xfrm>
          <a:prstGeom prst="rect">
            <a:avLst/>
          </a:prstGeom>
        </p:spPr>
      </p:pic>
    </p:spTree>
    <p:extLst>
      <p:ext uri="{BB962C8B-B14F-4D97-AF65-F5344CB8AC3E}">
        <p14:creationId xmlns:p14="http://schemas.microsoft.com/office/powerpoint/2010/main" val="2923548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6326E-0378-9739-F9F6-293C0627716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FEC6509-4DB5-2923-B9AA-94CD10F59282}"/>
              </a:ext>
            </a:extLst>
          </p:cNvPr>
          <p:cNvSpPr>
            <a:spLocks noGrp="1"/>
          </p:cNvSpPr>
          <p:nvPr>
            <p:ph type="title"/>
          </p:nvPr>
        </p:nvSpPr>
        <p:spPr/>
        <p:txBody>
          <a:bodyPr/>
          <a:lstStyle/>
          <a:p>
            <a:r>
              <a:rPr lang="da-DK" dirty="0"/>
              <a:t>Microphone Response (3 points on the microphone array)</a:t>
            </a:r>
            <a:endParaRPr lang="en-US" dirty="0"/>
          </a:p>
        </p:txBody>
      </p:sp>
      <p:pic>
        <p:nvPicPr>
          <p:cNvPr id="5" name="Picture 4">
            <a:extLst>
              <a:ext uri="{FF2B5EF4-FFF2-40B4-BE49-F238E27FC236}">
                <a16:creationId xmlns:a16="http://schemas.microsoft.com/office/drawing/2014/main" id="{95AFE1F0-8CE1-89B2-5742-EE29BFFA48B0}"/>
              </a:ext>
            </a:extLst>
          </p:cNvPr>
          <p:cNvPicPr>
            <a:picLocks noChangeAspect="1"/>
          </p:cNvPicPr>
          <p:nvPr/>
        </p:nvPicPr>
        <p:blipFill>
          <a:blip r:embed="rId2"/>
          <a:stretch>
            <a:fillRect/>
          </a:stretch>
        </p:blipFill>
        <p:spPr>
          <a:xfrm>
            <a:off x="1066800" y="1200150"/>
            <a:ext cx="6427015" cy="3864387"/>
          </a:xfrm>
          <a:prstGeom prst="rect">
            <a:avLst/>
          </a:prstGeom>
        </p:spPr>
      </p:pic>
    </p:spTree>
    <p:extLst>
      <p:ext uri="{BB962C8B-B14F-4D97-AF65-F5344CB8AC3E}">
        <p14:creationId xmlns:p14="http://schemas.microsoft.com/office/powerpoint/2010/main" val="1050145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F2138D23-BA88-9C90-56A7-76B9D9984C8D}"/>
              </a:ext>
            </a:extLst>
          </p:cNvPr>
          <p:cNvGraphicFramePr>
            <a:graphicFrameLocks noGrp="1"/>
          </p:cNvGraphicFramePr>
          <p:nvPr>
            <p:ph sz="half" idx="2"/>
            <p:extLst>
              <p:ext uri="{D42A27DB-BD31-4B8C-83A1-F6EECF244321}">
                <p14:modId xmlns:p14="http://schemas.microsoft.com/office/powerpoint/2010/main" val="541150737"/>
              </p:ext>
            </p:extLst>
          </p:nvPr>
        </p:nvGraphicFramePr>
        <p:xfrm>
          <a:off x="4626049" y="1980223"/>
          <a:ext cx="4113216" cy="2184400"/>
        </p:xfrm>
        <a:graphic>
          <a:graphicData uri="http://schemas.openxmlformats.org/drawingml/2006/table">
            <a:tbl>
              <a:tblPr firstRow="1" bandRow="1">
                <a:tableStyleId>{5C22544A-7EE6-4342-B048-85BDC9FD1C3A}</a:tableStyleId>
              </a:tblPr>
              <a:tblGrid>
                <a:gridCol w="784151">
                  <a:extLst>
                    <a:ext uri="{9D8B030D-6E8A-4147-A177-3AD203B41FA5}">
                      <a16:colId xmlns:a16="http://schemas.microsoft.com/office/drawing/2014/main" val="501175410"/>
                    </a:ext>
                  </a:extLst>
                </a:gridCol>
                <a:gridCol w="665813">
                  <a:extLst>
                    <a:ext uri="{9D8B030D-6E8A-4147-A177-3AD203B41FA5}">
                      <a16:colId xmlns:a16="http://schemas.microsoft.com/office/drawing/2014/main" val="2295767922"/>
                    </a:ext>
                  </a:extLst>
                </a:gridCol>
                <a:gridCol w="665813">
                  <a:extLst>
                    <a:ext uri="{9D8B030D-6E8A-4147-A177-3AD203B41FA5}">
                      <a16:colId xmlns:a16="http://schemas.microsoft.com/office/drawing/2014/main" val="983110941"/>
                    </a:ext>
                  </a:extLst>
                </a:gridCol>
                <a:gridCol w="665813">
                  <a:extLst>
                    <a:ext uri="{9D8B030D-6E8A-4147-A177-3AD203B41FA5}">
                      <a16:colId xmlns:a16="http://schemas.microsoft.com/office/drawing/2014/main" val="2489577692"/>
                    </a:ext>
                  </a:extLst>
                </a:gridCol>
                <a:gridCol w="665813">
                  <a:extLst>
                    <a:ext uri="{9D8B030D-6E8A-4147-A177-3AD203B41FA5}">
                      <a16:colId xmlns:a16="http://schemas.microsoft.com/office/drawing/2014/main" val="334082135"/>
                    </a:ext>
                  </a:extLst>
                </a:gridCol>
                <a:gridCol w="665813">
                  <a:extLst>
                    <a:ext uri="{9D8B030D-6E8A-4147-A177-3AD203B41FA5}">
                      <a16:colId xmlns:a16="http://schemas.microsoft.com/office/drawing/2014/main" val="3052336548"/>
                    </a:ext>
                  </a:extLst>
                </a:gridCol>
              </a:tblGrid>
              <a:tr h="370840">
                <a:tc>
                  <a:txBody>
                    <a:bodyPr/>
                    <a:lstStyle/>
                    <a:p>
                      <a:r>
                        <a:rPr lang="da-DK" sz="1000" dirty="0"/>
                        <a:t>Band center frequency (Hz)</a:t>
                      </a:r>
                      <a:endParaRPr lang="en-US" sz="1000" dirty="0"/>
                    </a:p>
                  </a:txBody>
                  <a:tcPr/>
                </a:tc>
                <a:tc>
                  <a:txBody>
                    <a:bodyPr/>
                    <a:lstStyle/>
                    <a:p>
                      <a:r>
                        <a:rPr lang="da-DK" sz="1000" dirty="0"/>
                        <a:t>D (%)</a:t>
                      </a:r>
                      <a:endParaRPr lang="en-US" sz="1000" dirty="0"/>
                    </a:p>
                  </a:txBody>
                  <a:tcPr/>
                </a:tc>
                <a:tc>
                  <a:txBody>
                    <a:bodyPr/>
                    <a:lstStyle/>
                    <a:p>
                      <a:r>
                        <a:rPr lang="da-DK" sz="1000" dirty="0"/>
                        <a:t>C50 (dB)</a:t>
                      </a:r>
                      <a:endParaRPr lang="en-US" sz="1000" dirty="0"/>
                    </a:p>
                  </a:txBody>
                  <a:tcPr/>
                </a:tc>
                <a:tc>
                  <a:txBody>
                    <a:bodyPr/>
                    <a:lstStyle/>
                    <a:p>
                      <a:r>
                        <a:rPr lang="da-DK" sz="1000" dirty="0"/>
                        <a:t>C80 (dB)</a:t>
                      </a:r>
                      <a:endParaRPr lang="en-US" sz="1000" dirty="0"/>
                    </a:p>
                  </a:txBody>
                  <a:tcPr/>
                </a:tc>
                <a:tc>
                  <a:txBody>
                    <a:bodyPr/>
                    <a:lstStyle/>
                    <a:p>
                      <a:r>
                        <a:rPr lang="da-DK" sz="1000" dirty="0"/>
                        <a:t>EDT (s)</a:t>
                      </a:r>
                      <a:endParaRPr lang="en-US" sz="1000" dirty="0"/>
                    </a:p>
                  </a:txBody>
                  <a:tcPr/>
                </a:tc>
                <a:tc>
                  <a:txBody>
                    <a:bodyPr/>
                    <a:lstStyle/>
                    <a:p>
                      <a:r>
                        <a:rPr lang="da-DK" sz="1000" dirty="0"/>
                        <a:t>T20 (s)</a:t>
                      </a:r>
                      <a:endParaRPr lang="en-US" sz="1000" dirty="0"/>
                    </a:p>
                  </a:txBody>
                  <a:tcPr/>
                </a:tc>
                <a:extLst>
                  <a:ext uri="{0D108BD9-81ED-4DB2-BD59-A6C34878D82A}">
                    <a16:rowId xmlns:a16="http://schemas.microsoft.com/office/drawing/2014/main" val="39588504"/>
                  </a:ext>
                </a:extLst>
              </a:tr>
              <a:tr h="370840">
                <a:tc>
                  <a:txBody>
                    <a:bodyPr/>
                    <a:lstStyle/>
                    <a:p>
                      <a:r>
                        <a:rPr lang="da-DK" sz="1000" dirty="0"/>
                        <a:t>500</a:t>
                      </a:r>
                      <a:endParaRPr lang="en-US" sz="1000" dirty="0"/>
                    </a:p>
                  </a:txBody>
                  <a:tcPr/>
                </a:tc>
                <a:tc>
                  <a:txBody>
                    <a:bodyPr/>
                    <a:lstStyle/>
                    <a:p>
                      <a:r>
                        <a:rPr lang="da-DK" sz="1000" dirty="0"/>
                        <a:t>66.7</a:t>
                      </a:r>
                      <a:endParaRPr lang="en-US" sz="1000" dirty="0"/>
                    </a:p>
                  </a:txBody>
                  <a:tcPr/>
                </a:tc>
                <a:tc>
                  <a:txBody>
                    <a:bodyPr/>
                    <a:lstStyle/>
                    <a:p>
                      <a:r>
                        <a:rPr lang="da-DK" sz="1000" dirty="0"/>
                        <a:t>3.0</a:t>
                      </a:r>
                      <a:endParaRPr lang="en-US" sz="1000" dirty="0"/>
                    </a:p>
                  </a:txBody>
                  <a:tcPr/>
                </a:tc>
                <a:tc>
                  <a:txBody>
                    <a:bodyPr/>
                    <a:lstStyle/>
                    <a:p>
                      <a:r>
                        <a:rPr lang="da-DK" sz="1000" dirty="0"/>
                        <a:t>7.8</a:t>
                      </a:r>
                      <a:endParaRPr lang="en-US" sz="1000" dirty="0"/>
                    </a:p>
                  </a:txBody>
                  <a:tcPr/>
                </a:tc>
                <a:tc>
                  <a:txBody>
                    <a:bodyPr/>
                    <a:lstStyle/>
                    <a:p>
                      <a:r>
                        <a:rPr lang="da-DK" sz="1000" dirty="0"/>
                        <a:t>0.57</a:t>
                      </a:r>
                      <a:endParaRPr lang="en-US" sz="1000" dirty="0"/>
                    </a:p>
                  </a:txBody>
                  <a:tcPr/>
                </a:tc>
                <a:tc>
                  <a:txBody>
                    <a:bodyPr/>
                    <a:lstStyle/>
                    <a:p>
                      <a:r>
                        <a:rPr lang="da-DK" sz="1000" dirty="0"/>
                        <a:t>0.31</a:t>
                      </a:r>
                      <a:endParaRPr lang="en-US" sz="1000" dirty="0"/>
                    </a:p>
                  </a:txBody>
                  <a:tcPr/>
                </a:tc>
                <a:extLst>
                  <a:ext uri="{0D108BD9-81ED-4DB2-BD59-A6C34878D82A}">
                    <a16:rowId xmlns:a16="http://schemas.microsoft.com/office/drawing/2014/main" val="1143283393"/>
                  </a:ext>
                </a:extLst>
              </a:tr>
              <a:tr h="370840">
                <a:tc>
                  <a:txBody>
                    <a:bodyPr/>
                    <a:lstStyle/>
                    <a:p>
                      <a:r>
                        <a:rPr lang="da-DK" sz="1000" dirty="0"/>
                        <a:t>630</a:t>
                      </a:r>
                      <a:endParaRPr lang="en-US" sz="1000" dirty="0"/>
                    </a:p>
                  </a:txBody>
                  <a:tcPr/>
                </a:tc>
                <a:tc>
                  <a:txBody>
                    <a:bodyPr/>
                    <a:lstStyle/>
                    <a:p>
                      <a:r>
                        <a:rPr lang="da-DK" sz="1000" dirty="0"/>
                        <a:t>75.2</a:t>
                      </a:r>
                      <a:endParaRPr lang="en-US" sz="1000" dirty="0"/>
                    </a:p>
                  </a:txBody>
                  <a:tcPr/>
                </a:tc>
                <a:tc>
                  <a:txBody>
                    <a:bodyPr/>
                    <a:lstStyle/>
                    <a:p>
                      <a:r>
                        <a:rPr lang="da-DK" sz="1000" dirty="0"/>
                        <a:t>4.8</a:t>
                      </a:r>
                      <a:endParaRPr lang="en-US" sz="1000" dirty="0"/>
                    </a:p>
                  </a:txBody>
                  <a:tcPr/>
                </a:tc>
                <a:tc>
                  <a:txBody>
                    <a:bodyPr/>
                    <a:lstStyle/>
                    <a:p>
                      <a:r>
                        <a:rPr lang="da-DK" sz="1000" dirty="0"/>
                        <a:t>7.7</a:t>
                      </a:r>
                      <a:endParaRPr lang="en-US" sz="1000" dirty="0"/>
                    </a:p>
                  </a:txBody>
                  <a:tcPr/>
                </a:tc>
                <a:tc>
                  <a:txBody>
                    <a:bodyPr/>
                    <a:lstStyle/>
                    <a:p>
                      <a:r>
                        <a:rPr lang="da-DK" sz="1000" dirty="0"/>
                        <a:t>0.59</a:t>
                      </a:r>
                      <a:endParaRPr lang="en-US" sz="1000" dirty="0"/>
                    </a:p>
                  </a:txBody>
                  <a:tcPr/>
                </a:tc>
                <a:tc>
                  <a:txBody>
                    <a:bodyPr/>
                    <a:lstStyle/>
                    <a:p>
                      <a:r>
                        <a:rPr lang="da-DK" sz="1000" dirty="0"/>
                        <a:t>0.41</a:t>
                      </a:r>
                      <a:endParaRPr lang="en-US" sz="1000" dirty="0"/>
                    </a:p>
                  </a:txBody>
                  <a:tcPr/>
                </a:tc>
                <a:extLst>
                  <a:ext uri="{0D108BD9-81ED-4DB2-BD59-A6C34878D82A}">
                    <a16:rowId xmlns:a16="http://schemas.microsoft.com/office/drawing/2014/main" val="1771598197"/>
                  </a:ext>
                </a:extLst>
              </a:tr>
              <a:tr h="370840">
                <a:tc>
                  <a:txBody>
                    <a:bodyPr/>
                    <a:lstStyle/>
                    <a:p>
                      <a:r>
                        <a:rPr lang="da-DK" sz="1000" dirty="0"/>
                        <a:t>795</a:t>
                      </a:r>
                      <a:endParaRPr lang="en-US" sz="1000" dirty="0"/>
                    </a:p>
                  </a:txBody>
                  <a:tcPr/>
                </a:tc>
                <a:tc>
                  <a:txBody>
                    <a:bodyPr/>
                    <a:lstStyle/>
                    <a:p>
                      <a:r>
                        <a:rPr lang="da-DK" sz="1000" dirty="0"/>
                        <a:t>72.5</a:t>
                      </a:r>
                      <a:endParaRPr lang="en-US" sz="1000" dirty="0"/>
                    </a:p>
                  </a:txBody>
                  <a:tcPr/>
                </a:tc>
                <a:tc>
                  <a:txBody>
                    <a:bodyPr/>
                    <a:lstStyle/>
                    <a:p>
                      <a:r>
                        <a:rPr lang="da-DK" sz="1000" dirty="0"/>
                        <a:t>4.2</a:t>
                      </a:r>
                      <a:endParaRPr lang="en-US" sz="1000" dirty="0"/>
                    </a:p>
                  </a:txBody>
                  <a:tcPr/>
                </a:tc>
                <a:tc>
                  <a:txBody>
                    <a:bodyPr/>
                    <a:lstStyle/>
                    <a:p>
                      <a:r>
                        <a:rPr lang="da-DK" sz="1000" dirty="0"/>
                        <a:t>11.8</a:t>
                      </a:r>
                      <a:endParaRPr lang="en-US" sz="1000" dirty="0"/>
                    </a:p>
                  </a:txBody>
                  <a:tcPr/>
                </a:tc>
                <a:tc>
                  <a:txBody>
                    <a:bodyPr/>
                    <a:lstStyle/>
                    <a:p>
                      <a:r>
                        <a:rPr lang="da-DK" sz="1000" dirty="0"/>
                        <a:t>0.42</a:t>
                      </a:r>
                      <a:endParaRPr lang="en-US" sz="1000" dirty="0"/>
                    </a:p>
                  </a:txBody>
                  <a:tcPr/>
                </a:tc>
                <a:tc>
                  <a:txBody>
                    <a:bodyPr/>
                    <a:lstStyle/>
                    <a:p>
                      <a:r>
                        <a:rPr lang="da-DK" sz="1000" dirty="0"/>
                        <a:t>0.43</a:t>
                      </a:r>
                      <a:endParaRPr lang="en-US" sz="1000" dirty="0"/>
                    </a:p>
                  </a:txBody>
                  <a:tcPr/>
                </a:tc>
                <a:extLst>
                  <a:ext uri="{0D108BD9-81ED-4DB2-BD59-A6C34878D82A}">
                    <a16:rowId xmlns:a16="http://schemas.microsoft.com/office/drawing/2014/main" val="1972823370"/>
                  </a:ext>
                </a:extLst>
              </a:tr>
              <a:tr h="370840">
                <a:tc>
                  <a:txBody>
                    <a:bodyPr/>
                    <a:lstStyle/>
                    <a:p>
                      <a:r>
                        <a:rPr lang="da-DK" sz="1000" dirty="0"/>
                        <a:t>1000</a:t>
                      </a:r>
                      <a:endParaRPr lang="en-US" sz="1000" dirty="0"/>
                    </a:p>
                  </a:txBody>
                  <a:tcPr/>
                </a:tc>
                <a:tc>
                  <a:txBody>
                    <a:bodyPr/>
                    <a:lstStyle/>
                    <a:p>
                      <a:r>
                        <a:rPr lang="da-DK" sz="1000" dirty="0"/>
                        <a:t>53.7</a:t>
                      </a:r>
                      <a:endParaRPr lang="en-US" sz="1000" dirty="0"/>
                    </a:p>
                  </a:txBody>
                  <a:tcPr/>
                </a:tc>
                <a:tc>
                  <a:txBody>
                    <a:bodyPr/>
                    <a:lstStyle/>
                    <a:p>
                      <a:r>
                        <a:rPr lang="da-DK" sz="1000" dirty="0"/>
                        <a:t>0.7</a:t>
                      </a:r>
                      <a:endParaRPr lang="en-US" sz="1000" dirty="0"/>
                    </a:p>
                  </a:txBody>
                  <a:tcPr/>
                </a:tc>
                <a:tc>
                  <a:txBody>
                    <a:bodyPr/>
                    <a:lstStyle/>
                    <a:p>
                      <a:r>
                        <a:rPr lang="da-DK" sz="1000" dirty="0"/>
                        <a:t>5.8</a:t>
                      </a:r>
                      <a:endParaRPr lang="en-US" sz="1000" dirty="0"/>
                    </a:p>
                  </a:txBody>
                  <a:tcPr/>
                </a:tc>
                <a:tc>
                  <a:txBody>
                    <a:bodyPr/>
                    <a:lstStyle/>
                    <a:p>
                      <a:r>
                        <a:rPr lang="da-DK" sz="1000" dirty="0"/>
                        <a:t>0.63</a:t>
                      </a:r>
                      <a:endParaRPr lang="en-US" sz="1000" dirty="0"/>
                    </a:p>
                  </a:txBody>
                  <a:tcPr/>
                </a:tc>
                <a:tc>
                  <a:txBody>
                    <a:bodyPr/>
                    <a:lstStyle/>
                    <a:p>
                      <a:r>
                        <a:rPr lang="da-DK" sz="1000" dirty="0"/>
                        <a:t>0.57</a:t>
                      </a:r>
                      <a:endParaRPr lang="en-US" sz="1000" dirty="0"/>
                    </a:p>
                  </a:txBody>
                  <a:tcPr/>
                </a:tc>
                <a:extLst>
                  <a:ext uri="{0D108BD9-81ED-4DB2-BD59-A6C34878D82A}">
                    <a16:rowId xmlns:a16="http://schemas.microsoft.com/office/drawing/2014/main" val="2461045135"/>
                  </a:ext>
                </a:extLst>
              </a:tr>
            </a:tbl>
          </a:graphicData>
        </a:graphic>
      </p:graphicFrame>
      <p:sp>
        <p:nvSpPr>
          <p:cNvPr id="4" name="Title 3">
            <a:extLst>
              <a:ext uri="{FF2B5EF4-FFF2-40B4-BE49-F238E27FC236}">
                <a16:creationId xmlns:a16="http://schemas.microsoft.com/office/drawing/2014/main" id="{3CEED5EC-9254-16EA-675C-6662DE89E980}"/>
              </a:ext>
            </a:extLst>
          </p:cNvPr>
          <p:cNvSpPr>
            <a:spLocks noGrp="1"/>
          </p:cNvSpPr>
          <p:nvPr>
            <p:ph type="title"/>
          </p:nvPr>
        </p:nvSpPr>
        <p:spPr/>
        <p:txBody>
          <a:bodyPr/>
          <a:lstStyle/>
          <a:p>
            <a:r>
              <a:rPr lang="da-DK" dirty="0"/>
              <a:t>Acoustic Metrics 1/3 Octaves (1 microphone position)</a:t>
            </a:r>
            <a:endParaRPr lang="en-US" dirty="0"/>
          </a:p>
        </p:txBody>
      </p:sp>
      <p:pic>
        <p:nvPicPr>
          <p:cNvPr id="8" name="Content Placeholder 7">
            <a:extLst>
              <a:ext uri="{FF2B5EF4-FFF2-40B4-BE49-F238E27FC236}">
                <a16:creationId xmlns:a16="http://schemas.microsoft.com/office/drawing/2014/main" id="{E05E5EA6-69C7-EEA1-4236-3A61D893A0EE}"/>
              </a:ext>
            </a:extLst>
          </p:cNvPr>
          <p:cNvPicPr>
            <a:picLocks noGrp="1" noChangeAspect="1"/>
          </p:cNvPicPr>
          <p:nvPr>
            <p:ph sz="half" idx="1"/>
          </p:nvPr>
        </p:nvPicPr>
        <p:blipFill>
          <a:blip r:embed="rId2"/>
          <a:stretch>
            <a:fillRect/>
          </a:stretch>
        </p:blipFill>
        <p:spPr>
          <a:xfrm>
            <a:off x="228600" y="1744296"/>
            <a:ext cx="4113213" cy="2656254"/>
          </a:xfrm>
          <a:prstGeom prst="rect">
            <a:avLst/>
          </a:prstGeom>
        </p:spPr>
      </p:pic>
      <p:sp>
        <p:nvSpPr>
          <p:cNvPr id="2" name="TextBox 1">
            <a:extLst>
              <a:ext uri="{FF2B5EF4-FFF2-40B4-BE49-F238E27FC236}">
                <a16:creationId xmlns:a16="http://schemas.microsoft.com/office/drawing/2014/main" id="{DF509C4F-35B1-4774-F9EE-90817EA1BCB5}"/>
              </a:ext>
            </a:extLst>
          </p:cNvPr>
          <p:cNvSpPr txBox="1"/>
          <p:nvPr/>
        </p:nvSpPr>
        <p:spPr>
          <a:xfrm>
            <a:off x="4594750" y="4393560"/>
            <a:ext cx="4038600" cy="461665"/>
          </a:xfrm>
          <a:prstGeom prst="rect">
            <a:avLst/>
          </a:prstGeom>
          <a:noFill/>
        </p:spPr>
        <p:txBody>
          <a:bodyPr wrap="square" rtlCol="0">
            <a:spAutoFit/>
          </a:bodyPr>
          <a:lstStyle/>
          <a:p>
            <a:r>
              <a:rPr lang="en-US" sz="1200" dirty="0">
                <a:latin typeface="Lato Light" panose="020F0502020204030203" pitchFamily="34" charset="0"/>
                <a:ea typeface="Lato Light" panose="020F0502020204030203" pitchFamily="34" charset="0"/>
                <a:cs typeface="Lato Light" panose="020F0502020204030203" pitchFamily="34" charset="0"/>
              </a:rPr>
              <a:t>Based on T20 and the room volume (186 m</a:t>
            </a:r>
            <a:r>
              <a:rPr lang="en-US" sz="1200" baseline="30000" dirty="0">
                <a:latin typeface="Lato Light" panose="020F0502020204030203" pitchFamily="34" charset="0"/>
                <a:ea typeface="Lato Light" panose="020F0502020204030203" pitchFamily="34" charset="0"/>
                <a:cs typeface="Lato Light" panose="020F0502020204030203" pitchFamily="34" charset="0"/>
              </a:rPr>
              <a:t>3</a:t>
            </a:r>
            <a:r>
              <a:rPr lang="en-US" sz="1200" dirty="0">
                <a:latin typeface="Lato Light" panose="020F0502020204030203" pitchFamily="34" charset="0"/>
                <a:ea typeface="Lato Light" panose="020F0502020204030203" pitchFamily="34" charset="0"/>
                <a:cs typeface="Lato Light" panose="020F0502020204030203" pitchFamily="34" charset="0"/>
              </a:rPr>
              <a:t>) the Schroeder frequency for the room is about 100 Hz.</a:t>
            </a:r>
          </a:p>
        </p:txBody>
      </p:sp>
    </p:spTree>
    <p:extLst>
      <p:ext uri="{BB962C8B-B14F-4D97-AF65-F5344CB8AC3E}">
        <p14:creationId xmlns:p14="http://schemas.microsoft.com/office/powerpoint/2010/main" val="2972097242"/>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10.xml><?xml version="1.0" encoding="utf-8"?>
<a:theme xmlns:a="http://schemas.openxmlformats.org/drawingml/2006/main" name="9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11.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12.xml><?xml version="1.0" encoding="utf-8"?>
<a:theme xmlns:a="http://schemas.openxmlformats.org/drawingml/2006/main" name="10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13.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A49447-083C-5441-83E1-DC6CE2F4F96C}" vid="{BC03C017-C680-8241-AA26-6D12BD0AD6AD}"/>
    </a:ext>
  </a:extLst>
</a:theme>
</file>

<file path=ppt/theme/theme14.xml><?xml version="1.0" encoding="utf-8"?>
<a:theme xmlns:a="http://schemas.openxmlformats.org/drawingml/2006/main" name="1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15.xml><?xml version="1.0" encoding="utf-8"?>
<a:theme xmlns:a="http://schemas.openxmlformats.org/drawingml/2006/main" name="1_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1E94DA-9C15-4C34-A0B6-9F3E114C87F7}" vid="{982BCE1E-7516-439D-B446-50B034842523}"/>
    </a:ext>
  </a:ext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4.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5.xml><?xml version="1.0" encoding="utf-8"?>
<a:theme xmlns:a="http://schemas.openxmlformats.org/drawingml/2006/main" name="4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6.xml><?xml version="1.0" encoding="utf-8"?>
<a:theme xmlns:a="http://schemas.openxmlformats.org/drawingml/2006/main" name="5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7.xml><?xml version="1.0" encoding="utf-8"?>
<a:theme xmlns:a="http://schemas.openxmlformats.org/drawingml/2006/main" name="6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8.xml><?xml version="1.0" encoding="utf-8"?>
<a:theme xmlns:a="http://schemas.openxmlformats.org/drawingml/2006/main" name="7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9.xml><?xml version="1.0" encoding="utf-8"?>
<a:theme xmlns:a="http://schemas.openxmlformats.org/drawingml/2006/main" name="8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docProps/app.xml><?xml version="1.0" encoding="utf-8"?>
<Properties xmlns="http://schemas.openxmlformats.org/officeDocument/2006/extended-properties" xmlns:vt="http://schemas.openxmlformats.org/officeDocument/2006/docPropsVTypes">
  <Template>comsol-slide-template-NEW</Template>
  <TotalTime>4337</TotalTime>
  <Words>460</Words>
  <Application>Microsoft Office PowerPoint</Application>
  <PresentationFormat>On-screen Show (16:9)</PresentationFormat>
  <Paragraphs>63</Paragraphs>
  <Slides>8</Slides>
  <Notes>2</Notes>
  <HiddenSlides>0</HiddenSlides>
  <MMClips>0</MMClips>
  <ScaleCrop>false</ScaleCrop>
  <HeadingPairs>
    <vt:vector size="6" baseType="variant">
      <vt:variant>
        <vt:lpstr>Fonts Used</vt:lpstr>
      </vt:variant>
      <vt:variant>
        <vt:i4>7</vt:i4>
      </vt:variant>
      <vt:variant>
        <vt:lpstr>Theme</vt:lpstr>
      </vt:variant>
      <vt:variant>
        <vt:i4>15</vt:i4>
      </vt:variant>
      <vt:variant>
        <vt:lpstr>Slide Titles</vt:lpstr>
      </vt:variant>
      <vt:variant>
        <vt:i4>8</vt:i4>
      </vt:variant>
    </vt:vector>
  </HeadingPairs>
  <TitlesOfParts>
    <vt:vector size="30" baseType="lpstr">
      <vt:lpstr>Lato Light</vt:lpstr>
      <vt:lpstr>Wingdings</vt:lpstr>
      <vt:lpstr>Symbol</vt:lpstr>
      <vt:lpstr>Lato</vt:lpstr>
      <vt:lpstr>STIXGeneral-Regular</vt:lpstr>
      <vt:lpstr>Arial</vt:lpstr>
      <vt:lpstr>Lato Black</vt:lpstr>
      <vt:lpstr>comsol-slide-template-NEW</vt:lpstr>
      <vt:lpstr>1_comsol-slide-template-NEW</vt:lpstr>
      <vt:lpstr>2_comsol-slide-template-NEW</vt:lpstr>
      <vt:lpstr>3_comsol-slide-template-NEW</vt:lpstr>
      <vt:lpstr>4_comsol-slide-template-NEW</vt:lpstr>
      <vt:lpstr>5_comsol-slide-template-NEW</vt:lpstr>
      <vt:lpstr>6_comsol-slide-template-NEW</vt:lpstr>
      <vt:lpstr>7_comsol-slide-template-NEW</vt:lpstr>
      <vt:lpstr>8_comsol-slide-template-NEW</vt:lpstr>
      <vt:lpstr>9_comsol-slide-template-NEW</vt:lpstr>
      <vt:lpstr>COMSOL_Apr7</vt:lpstr>
      <vt:lpstr>10_comsol-slide-template-NEW</vt:lpstr>
      <vt:lpstr>COMSOL</vt:lpstr>
      <vt:lpstr>11_comsol-slide-template-NEW</vt:lpstr>
      <vt:lpstr>1_comsol</vt:lpstr>
      <vt:lpstr>Acoustics of an Open-Plan Office Space </vt:lpstr>
      <vt:lpstr>Background and Motivation</vt:lpstr>
      <vt:lpstr>Model Setup</vt:lpstr>
      <vt:lpstr>Model Setup</vt:lpstr>
      <vt:lpstr>Model Solved on GPU</vt:lpstr>
      <vt:lpstr>Results</vt:lpstr>
      <vt:lpstr>Microphone Response (3 points on the microphone array)</vt:lpstr>
      <vt:lpstr>Acoustic Metrics 1/3 Octaves (1 microphone position)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Mads Herring Jensen</cp:lastModifiedBy>
  <cp:revision>100</cp:revision>
  <dcterms:created xsi:type="dcterms:W3CDTF">2019-11-14T21:25:40Z</dcterms:created>
  <dcterms:modified xsi:type="dcterms:W3CDTF">2024-11-12T11:51:04Z</dcterms:modified>
</cp:coreProperties>
</file>