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61" r:id="rId2"/>
    <p:sldId id="271" r:id="rId3"/>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600" autoAdjust="0"/>
  </p:normalViewPr>
  <p:slideViewPr>
    <p:cSldViewPr>
      <p:cViewPr varScale="1">
        <p:scale>
          <a:sx n="123" d="100"/>
          <a:sy n="123" d="100"/>
        </p:scale>
        <p:origin x="792" y="72"/>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CF19F6-4158-42CD-AD57-EE5F51374869}" type="datetimeFigureOut">
              <a:rPr lang="sv-SE" smtClean="0"/>
              <a:pPr/>
              <a:t>2024-11-27</a:t>
            </a:fld>
            <a:endParaRPr lang="sv-S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F3B24A-2E59-4563-9805-F82E0DE2C1F4}" type="slidenum">
              <a:rPr lang="sv-SE" smtClean="0"/>
              <a:pPr/>
              <a:t>‹#›</a:t>
            </a:fld>
            <a:endParaRPr lang="sv-SE"/>
          </a:p>
        </p:txBody>
      </p:sp>
    </p:spTree>
    <p:extLst>
      <p:ext uri="{BB962C8B-B14F-4D97-AF65-F5344CB8AC3E}">
        <p14:creationId xmlns:p14="http://schemas.microsoft.com/office/powerpoint/2010/main" val="17663020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710267"/>
            <a:ext cx="8062912" cy="2853267"/>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588933"/>
            <a:ext cx="1837944" cy="465667"/>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953000"/>
            <a:ext cx="1837944" cy="604253"/>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4588933"/>
            <a:ext cx="1837944" cy="465667"/>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4953000"/>
            <a:ext cx="1837944" cy="604253"/>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483967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092200"/>
            <a:ext cx="5313362" cy="10668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68580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2159000"/>
            <a:ext cx="5313362" cy="42164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6172200"/>
            <a:ext cx="2523392" cy="4064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898957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092200"/>
            <a:ext cx="2949575" cy="10668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79400"/>
            <a:ext cx="48006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2159000"/>
            <a:ext cx="2949575" cy="42164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6172200"/>
            <a:ext cx="3103378" cy="4064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422151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092200"/>
            <a:ext cx="2949575" cy="10668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79400"/>
            <a:ext cx="48006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2159000"/>
            <a:ext cx="2949575" cy="42164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6172200"/>
            <a:ext cx="3103378" cy="4064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0878689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25400"/>
            <a:ext cx="9144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1295401"/>
            <a:ext cx="7699124" cy="577434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53623"/>
            <a:ext cx="5410200" cy="435708"/>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53623"/>
            <a:ext cx="10668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98551"/>
            <a:ext cx="752320" cy="92877"/>
          </a:xfrm>
          <a:prstGeom prst="rect">
            <a:avLst/>
          </a:prstGeom>
        </p:spPr>
      </p:pic>
    </p:spTree>
    <p:extLst>
      <p:ext uri="{BB962C8B-B14F-4D97-AF65-F5344CB8AC3E}">
        <p14:creationId xmlns:p14="http://schemas.microsoft.com/office/powerpoint/2010/main" val="28905698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4046187"/>
            <a:ext cx="2417762" cy="2227613"/>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397000"/>
            <a:ext cx="37338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9" y="582355"/>
            <a:ext cx="5872941" cy="6275645"/>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600200"/>
            <a:ext cx="2417762" cy="2032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802454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1634721" cy="9144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1634721" cy="19304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905000"/>
            <a:ext cx="2417762" cy="10668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8" y="3632201"/>
            <a:ext cx="1634721" cy="9144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8" y="4546601"/>
            <a:ext cx="1634721" cy="19304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9" y="582355"/>
            <a:ext cx="5872941" cy="6275645"/>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7374512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1193800"/>
            <a:ext cx="8148320"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990600"/>
            <a:ext cx="2971801" cy="586740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346200"/>
            <a:ext cx="4224020" cy="12192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921000"/>
            <a:ext cx="4224020" cy="36576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665316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471334"/>
            <a:ext cx="9144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990600"/>
            <a:ext cx="3124200" cy="586740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346200"/>
            <a:ext cx="4355321" cy="12192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3475566"/>
            <a:ext cx="210312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3475566"/>
            <a:ext cx="210311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3950919"/>
            <a:ext cx="210312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3950919"/>
            <a:ext cx="210312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7417071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1159282"/>
            <a:ext cx="9144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87400"/>
            <a:ext cx="2590800" cy="607060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990600"/>
            <a:ext cx="4224020" cy="12192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2362200"/>
            <a:ext cx="4224020" cy="16764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8441968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3732134"/>
            <a:ext cx="9144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1159282"/>
            <a:ext cx="9144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87400"/>
            <a:ext cx="2590800" cy="607060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990600"/>
            <a:ext cx="4224020" cy="12192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2362200"/>
            <a:ext cx="4224020" cy="16764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4343401"/>
            <a:ext cx="5617563" cy="251459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97116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1" y="0"/>
            <a:ext cx="916032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4038600"/>
            <a:ext cx="8062912" cy="1642533"/>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5690369"/>
            <a:ext cx="1837944" cy="465667"/>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6054436"/>
            <a:ext cx="1837944" cy="604253"/>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5690369"/>
            <a:ext cx="1837944" cy="465667"/>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6054436"/>
            <a:ext cx="1837944" cy="604253"/>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1440326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787400"/>
            <a:ext cx="2590800" cy="607060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701800"/>
            <a:ext cx="3200399" cy="10668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768600"/>
            <a:ext cx="3200399" cy="36068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944165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4749035"/>
            <a:ext cx="9144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6" y="413206"/>
            <a:ext cx="2742991" cy="4335829"/>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4753269"/>
            <a:ext cx="274299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5228622"/>
            <a:ext cx="2742992"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3" y="413206"/>
            <a:ext cx="2742991" cy="4335829"/>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4753269"/>
            <a:ext cx="274299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5228622"/>
            <a:ext cx="2742992"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701800"/>
            <a:ext cx="2417762" cy="10668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768600"/>
            <a:ext cx="2417762" cy="14732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5307930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53623"/>
            <a:ext cx="10668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98551"/>
            <a:ext cx="752320"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9144000" cy="340482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8382000" cy="1172688"/>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3022601"/>
            <a:ext cx="2180990" cy="365637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4243024"/>
            <a:ext cx="5373585" cy="2437176"/>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0691505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userDrawn="1"/>
        </p:nvSpPr>
        <p:spPr>
          <a:xfrm>
            <a:off x="0" y="1525363"/>
            <a:ext cx="9144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400" y="1803400"/>
            <a:ext cx="4042889" cy="12192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400" y="3175000"/>
            <a:ext cx="4042889" cy="16764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userDrawn="1"/>
        </p:nvSpPr>
        <p:spPr>
          <a:xfrm>
            <a:off x="502387" y="888865"/>
            <a:ext cx="4008287" cy="5374528"/>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7" y="888867"/>
            <a:ext cx="4008287" cy="5374528"/>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19349203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584200"/>
            <a:ext cx="58674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578042"/>
            <a:ext cx="5944986" cy="56896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701800"/>
            <a:ext cx="2417762" cy="10668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3837950"/>
            <a:ext cx="1920240" cy="9144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4758508"/>
            <a:ext cx="1920240" cy="1718491"/>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3837950"/>
            <a:ext cx="1920240" cy="9144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4758508"/>
            <a:ext cx="1920240" cy="1718491"/>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768600"/>
            <a:ext cx="2417762" cy="36068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1489619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584200"/>
            <a:ext cx="58674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578042"/>
            <a:ext cx="5944986" cy="56896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701800"/>
            <a:ext cx="2417762" cy="10668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768600"/>
            <a:ext cx="2417762" cy="36068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381000"/>
            <a:ext cx="1920240" cy="17272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3530601"/>
            <a:ext cx="1920240" cy="12192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2111104"/>
            <a:ext cx="1920240" cy="1419497"/>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4749802"/>
            <a:ext cx="1920240" cy="1727197"/>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0286993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2099493"/>
            <a:ext cx="80772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2099493"/>
            <a:ext cx="8077200" cy="475850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844108"/>
            <a:ext cx="1920240" cy="9144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4758508"/>
            <a:ext cx="1920240" cy="1718491"/>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3844108"/>
            <a:ext cx="1920240" cy="9144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4758508"/>
            <a:ext cx="1920240" cy="1718491"/>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787400"/>
            <a:ext cx="8305800" cy="9906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6273800"/>
            <a:ext cx="2133600" cy="4064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7726830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438400"/>
            <a:ext cx="9144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9144000" cy="44196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041400"/>
            <a:ext cx="4572000" cy="10668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688701"/>
            <a:ext cx="2196352" cy="1419499"/>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3530601"/>
            <a:ext cx="2196352" cy="12192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2111104"/>
            <a:ext cx="2196352" cy="1419497"/>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4749800"/>
            <a:ext cx="2196352" cy="209949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6574097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438401"/>
            <a:ext cx="9144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9144000" cy="44196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066801"/>
            <a:ext cx="3429001" cy="10668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889001"/>
            <a:ext cx="4343400" cy="124460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6472201"/>
            <a:ext cx="3103378" cy="4064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6815848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4620029"/>
            <a:ext cx="1920240" cy="475353"/>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5104088"/>
            <a:ext cx="1920240" cy="1426256"/>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4620029"/>
            <a:ext cx="1920240" cy="475353"/>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5104088"/>
            <a:ext cx="1920240" cy="1426256"/>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4628736"/>
            <a:ext cx="1920240" cy="475353"/>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5112795"/>
            <a:ext cx="1920240" cy="1426256"/>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4620029"/>
            <a:ext cx="1920240" cy="475353"/>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5104088"/>
            <a:ext cx="1920240" cy="1426256"/>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53623"/>
            <a:ext cx="10668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98551"/>
            <a:ext cx="752320"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9144000" cy="3887893"/>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7467600" cy="1172688"/>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51702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710267"/>
            <a:ext cx="8062912" cy="2853267"/>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4582088"/>
            <a:ext cx="1836821" cy="465667"/>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4946155"/>
            <a:ext cx="1836821" cy="604253"/>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4582088"/>
            <a:ext cx="1836821" cy="465667"/>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4946155"/>
            <a:ext cx="1836821" cy="604253"/>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4576741"/>
            <a:ext cx="1115568"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4572000"/>
            <a:ext cx="1115568" cy="1487424"/>
          </a:xfrm>
        </p:spPr>
        <p:txBody>
          <a:bodyPr/>
          <a:lstStyle/>
          <a:p>
            <a:pPr lvl="0"/>
            <a:r>
              <a:rPr lang="en-US"/>
              <a:t>Edit Master text styles</a:t>
            </a:r>
          </a:p>
        </p:txBody>
      </p:sp>
    </p:spTree>
    <p:extLst>
      <p:ext uri="{BB962C8B-B14F-4D97-AF65-F5344CB8AC3E}">
        <p14:creationId xmlns:p14="http://schemas.microsoft.com/office/powerpoint/2010/main" val="392633434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4620029"/>
            <a:ext cx="1920240" cy="475353"/>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5104088"/>
            <a:ext cx="1920240" cy="1426256"/>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4620029"/>
            <a:ext cx="1920240" cy="475353"/>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5104088"/>
            <a:ext cx="1920240" cy="1426256"/>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4628736"/>
            <a:ext cx="1920240" cy="475353"/>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5112795"/>
            <a:ext cx="1920240" cy="1426256"/>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4620029"/>
            <a:ext cx="1920240" cy="475353"/>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5104088"/>
            <a:ext cx="1920240" cy="1426256"/>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391429"/>
            <a:ext cx="40386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53623"/>
            <a:ext cx="10668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98551"/>
            <a:ext cx="752320"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693"/>
            <a:ext cx="5105400" cy="3887893"/>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4038600" cy="274147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4038600" cy="1210492"/>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6030674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990600"/>
            <a:ext cx="4577080"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4976940"/>
            <a:ext cx="1920240" cy="475353"/>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5461000"/>
            <a:ext cx="1920240" cy="1185913"/>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4968233"/>
            <a:ext cx="1920240" cy="475353"/>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5452293"/>
            <a:ext cx="1920240" cy="1185913"/>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3080406"/>
            <a:ext cx="1920240" cy="475353"/>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3564466"/>
            <a:ext cx="1920240" cy="1185913"/>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3071700"/>
            <a:ext cx="1920240" cy="475353"/>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3555760"/>
            <a:ext cx="1920240" cy="1185913"/>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1224513"/>
            <a:ext cx="1920240" cy="475353"/>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708573"/>
            <a:ext cx="1920240" cy="1185913"/>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1215806"/>
            <a:ext cx="1920240" cy="475353"/>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699866"/>
            <a:ext cx="1920240" cy="1185913"/>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53623"/>
            <a:ext cx="10668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98551"/>
            <a:ext cx="752320"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6859693"/>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4572000" cy="148948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678291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2" y="1"/>
            <a:ext cx="3159369"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
            <a:ext cx="58674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353060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1"/>
            <a:ext cx="3159368" cy="353060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3657600"/>
            <a:ext cx="8305800" cy="9906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4673598"/>
            <a:ext cx="7924799" cy="170180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53623"/>
            <a:ext cx="10668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98551"/>
            <a:ext cx="752320" cy="92877"/>
          </a:xfrm>
          <a:prstGeom prst="rect">
            <a:avLst/>
          </a:prstGeom>
        </p:spPr>
      </p:pic>
    </p:spTree>
    <p:extLst>
      <p:ext uri="{BB962C8B-B14F-4D97-AF65-F5344CB8AC3E}">
        <p14:creationId xmlns:p14="http://schemas.microsoft.com/office/powerpoint/2010/main" val="37031389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905001"/>
            <a:ext cx="36576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userDrawn="1"/>
        </p:nvSpPr>
        <p:spPr>
          <a:xfrm>
            <a:off x="457200" y="1905001"/>
            <a:ext cx="36576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57200" y="1905001"/>
            <a:ext cx="3657600" cy="49530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905001"/>
            <a:ext cx="3657600" cy="49530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3733801"/>
            <a:ext cx="1920240" cy="9144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4648201"/>
            <a:ext cx="1920240" cy="1718491"/>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3733801"/>
            <a:ext cx="1920240" cy="9144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4648201"/>
            <a:ext cx="1920240" cy="1718491"/>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787400"/>
            <a:ext cx="8305800" cy="9906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974828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2099493"/>
            <a:ext cx="2895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userDrawn="1"/>
        </p:nvSpPr>
        <p:spPr>
          <a:xfrm>
            <a:off x="1" y="2099493"/>
            <a:ext cx="5527431"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5527431" cy="4758508"/>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3844108"/>
            <a:ext cx="1920240" cy="9144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4758508"/>
            <a:ext cx="1920240" cy="1718491"/>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2099493"/>
            <a:ext cx="2895600" cy="4758508"/>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3844108"/>
            <a:ext cx="1920240" cy="9144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4758508"/>
            <a:ext cx="1920240" cy="1718491"/>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787400"/>
            <a:ext cx="8305800" cy="9906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263834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userDrawn="1"/>
        </p:nvSpPr>
        <p:spPr>
          <a:xfrm>
            <a:off x="457200" y="1909234"/>
            <a:ext cx="402336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7A8A7BBB-02C2-3B25-29B0-C7537CFDB858}"/>
              </a:ext>
            </a:extLst>
          </p:cNvPr>
          <p:cNvSpPr/>
          <p:nvPr userDrawn="1"/>
        </p:nvSpPr>
        <p:spPr>
          <a:xfrm>
            <a:off x="4722974" y="1919059"/>
            <a:ext cx="402336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4463637"/>
            <a:ext cx="9144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4938942"/>
            <a:ext cx="402336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909234"/>
            <a:ext cx="4023360" cy="254586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463588"/>
            <a:ext cx="40233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4938942"/>
            <a:ext cx="402336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909234"/>
            <a:ext cx="4023360" cy="254586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4463588"/>
            <a:ext cx="40233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787400"/>
            <a:ext cx="8305800" cy="9906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4744342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403578"/>
            <a:ext cx="2566988"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2572624"/>
            <a:ext cx="2566988"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403579"/>
            <a:ext cx="2566988" cy="20489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428537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53623"/>
            <a:ext cx="10668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98551"/>
            <a:ext cx="752320"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2572155"/>
            <a:ext cx="2566988" cy="428537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768600"/>
            <a:ext cx="2417762" cy="36068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4445001"/>
            <a:ext cx="2271010" cy="6096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5054602"/>
            <a:ext cx="2271010" cy="14223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701800"/>
            <a:ext cx="2417762" cy="10668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1664147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8" y="2099492"/>
            <a:ext cx="2351903"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8" y="2099492"/>
            <a:ext cx="2351903"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57201" y="2099492"/>
            <a:ext cx="2351903"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787400"/>
            <a:ext cx="8305800" cy="9906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57201" y="2099490"/>
            <a:ext cx="2351903" cy="475851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4029893"/>
            <a:ext cx="1920240" cy="9144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4944293"/>
            <a:ext cx="1920240" cy="1718491"/>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7" y="2099490"/>
            <a:ext cx="2351903" cy="475851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4029893"/>
            <a:ext cx="1920240" cy="9144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4944293"/>
            <a:ext cx="1920240" cy="1718491"/>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8" y="2099490"/>
            <a:ext cx="2351903" cy="475851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4029893"/>
            <a:ext cx="1920240" cy="9144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4944293"/>
            <a:ext cx="1920240" cy="1718491"/>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5346396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57200" y="2099493"/>
            <a:ext cx="265176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57201" y="2099493"/>
            <a:ext cx="2641463" cy="397110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84220" y="2104151"/>
            <a:ext cx="265176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1" y="2104070"/>
            <a:ext cx="2641463" cy="397110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2099493"/>
            <a:ext cx="265176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1" y="2099490"/>
            <a:ext cx="2641463" cy="397110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787400"/>
            <a:ext cx="8305800" cy="9906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4029893"/>
            <a:ext cx="1920240" cy="9144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4944293"/>
            <a:ext cx="1920240" cy="1718491"/>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4029893"/>
            <a:ext cx="1920240" cy="9144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4944293"/>
            <a:ext cx="1920240" cy="1718491"/>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4029893"/>
            <a:ext cx="1920240" cy="9144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4944293"/>
            <a:ext cx="1920240" cy="1718491"/>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3985061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userDrawn="1"/>
        </p:nvSpPr>
        <p:spPr>
          <a:xfrm>
            <a:off x="457200" y="1864837"/>
            <a:ext cx="265176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Rectangle 2">
            <a:extLst>
              <a:ext uri="{FF2B5EF4-FFF2-40B4-BE49-F238E27FC236}">
                <a16:creationId xmlns:a16="http://schemas.microsoft.com/office/drawing/2014/main" id="{01807E07-0660-B614-DB6B-8DE1577CE6B5}"/>
              </a:ext>
            </a:extLst>
          </p:cNvPr>
          <p:cNvSpPr/>
          <p:nvPr userDrawn="1"/>
        </p:nvSpPr>
        <p:spPr>
          <a:xfrm>
            <a:off x="3288669" y="1864837"/>
            <a:ext cx="265176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Rectangle 3">
            <a:extLst>
              <a:ext uri="{FF2B5EF4-FFF2-40B4-BE49-F238E27FC236}">
                <a16:creationId xmlns:a16="http://schemas.microsoft.com/office/drawing/2014/main" id="{EBC81947-00F9-74BB-8D6D-8D99C59D515A}"/>
              </a:ext>
            </a:extLst>
          </p:cNvPr>
          <p:cNvSpPr/>
          <p:nvPr userDrawn="1"/>
        </p:nvSpPr>
        <p:spPr>
          <a:xfrm>
            <a:off x="6116183" y="1864837"/>
            <a:ext cx="265176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864836"/>
            <a:ext cx="2651760" cy="19872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850464"/>
            <a:ext cx="9144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4320008"/>
            <a:ext cx="265176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844654"/>
            <a:ext cx="26517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4320008"/>
            <a:ext cx="265176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863167"/>
            <a:ext cx="2651760" cy="19872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3844654"/>
            <a:ext cx="26517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4320008"/>
            <a:ext cx="265176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863167"/>
            <a:ext cx="2651760" cy="19872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3844654"/>
            <a:ext cx="26517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787400"/>
            <a:ext cx="8305800" cy="9906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09945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1121833"/>
            <a:ext cx="7010400" cy="23876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3602568"/>
            <a:ext cx="7010400" cy="1655233"/>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134725476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1092200"/>
            <a:ext cx="196596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1092200"/>
            <a:ext cx="196596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3858292"/>
            <a:ext cx="196596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3858292"/>
            <a:ext cx="196596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1092200"/>
            <a:ext cx="1965960" cy="261084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3858293"/>
            <a:ext cx="1956212" cy="262128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53623"/>
            <a:ext cx="10668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98551"/>
            <a:ext cx="752320"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1092199"/>
            <a:ext cx="1956212" cy="2610847"/>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2260601"/>
            <a:ext cx="2691656" cy="1257636"/>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3858291"/>
            <a:ext cx="1935062" cy="607908"/>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4466201"/>
            <a:ext cx="1935062" cy="14223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3858292"/>
            <a:ext cx="1965960" cy="262128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1193800"/>
            <a:ext cx="2417762" cy="10668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8291656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9" y="4507496"/>
            <a:ext cx="29717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9" y="1784074"/>
            <a:ext cx="29717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1" y="4507496"/>
            <a:ext cx="29717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5" y="1789696"/>
            <a:ext cx="29717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787400"/>
            <a:ext cx="8305800" cy="99060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200" y="1778001"/>
            <a:ext cx="2971799" cy="235050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3" y="1781646"/>
            <a:ext cx="2971799" cy="235050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2347175"/>
            <a:ext cx="2207123" cy="7112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3058375"/>
            <a:ext cx="2207123" cy="12191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2347175"/>
            <a:ext cx="2207123" cy="7112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3058375"/>
            <a:ext cx="2207123" cy="12191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3" y="4508614"/>
            <a:ext cx="2971799" cy="235050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4927601"/>
            <a:ext cx="2207123" cy="7112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5638802"/>
            <a:ext cx="2207123" cy="12191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200" y="4519397"/>
            <a:ext cx="2971799" cy="235050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4927601"/>
            <a:ext cx="2207123" cy="7112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5638802"/>
            <a:ext cx="2207123" cy="12191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96503991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2006598"/>
            <a:ext cx="1965960" cy="1962913"/>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2006600"/>
            <a:ext cx="1965960" cy="1962912"/>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969513"/>
            <a:ext cx="1965960" cy="422127"/>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3969513"/>
            <a:ext cx="1965960" cy="422127"/>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2006598"/>
            <a:ext cx="1965960" cy="1962913"/>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3969513"/>
            <a:ext cx="1965960" cy="422127"/>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2006598"/>
            <a:ext cx="1965960" cy="1962913"/>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3969513"/>
            <a:ext cx="1965960" cy="422127"/>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4648198"/>
            <a:ext cx="4864512" cy="1657629"/>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787400"/>
            <a:ext cx="5105400" cy="9906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8422134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53623"/>
            <a:ext cx="10668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98551"/>
            <a:ext cx="752320"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2006598"/>
            <a:ext cx="1965960" cy="1962913"/>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2006600"/>
            <a:ext cx="1965960" cy="1962912"/>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969513"/>
            <a:ext cx="1965960" cy="422127"/>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3969513"/>
            <a:ext cx="1965960" cy="422127"/>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2006598"/>
            <a:ext cx="1965960" cy="1962913"/>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3969513"/>
            <a:ext cx="1965960" cy="422127"/>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2006598"/>
            <a:ext cx="1965960" cy="1962913"/>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3969513"/>
            <a:ext cx="1965960" cy="422127"/>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4648198"/>
            <a:ext cx="4864512" cy="1657629"/>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787400"/>
            <a:ext cx="5034741" cy="9906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5924240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userDrawn="1"/>
        </p:nvSpPr>
        <p:spPr>
          <a:xfrm>
            <a:off x="457200" y="2514599"/>
            <a:ext cx="196596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5B89AB11-3892-56C1-3CDF-F6E297969B8C}"/>
              </a:ext>
            </a:extLst>
          </p:cNvPr>
          <p:cNvSpPr/>
          <p:nvPr userDrawn="1"/>
        </p:nvSpPr>
        <p:spPr>
          <a:xfrm>
            <a:off x="2580968" y="2514599"/>
            <a:ext cx="196596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3239923-4C50-0419-C887-C8920B25B7FA}"/>
              </a:ext>
            </a:extLst>
          </p:cNvPr>
          <p:cNvSpPr/>
          <p:nvPr userDrawn="1"/>
        </p:nvSpPr>
        <p:spPr>
          <a:xfrm>
            <a:off x="4719522" y="2514599"/>
            <a:ext cx="196596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DF4186F-023F-128B-56EF-71586D1AEBDD}"/>
              </a:ext>
            </a:extLst>
          </p:cNvPr>
          <p:cNvSpPr/>
          <p:nvPr userDrawn="1"/>
        </p:nvSpPr>
        <p:spPr>
          <a:xfrm>
            <a:off x="6840792" y="2514599"/>
            <a:ext cx="196596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2514600"/>
            <a:ext cx="1965960" cy="19629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2514600"/>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4477514"/>
            <a:ext cx="9144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4952866"/>
            <a:ext cx="196596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477513"/>
            <a:ext cx="19659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4952866"/>
            <a:ext cx="196596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4477513"/>
            <a:ext cx="19659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2514600"/>
            <a:ext cx="1965960" cy="19629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4952866"/>
            <a:ext cx="196596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4477513"/>
            <a:ext cx="19659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2514600"/>
            <a:ext cx="1965960" cy="19629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4952866"/>
            <a:ext cx="196596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4477513"/>
            <a:ext cx="19659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1106424"/>
            <a:ext cx="8305800" cy="9906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142729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userDrawn="1"/>
        </p:nvSpPr>
        <p:spPr>
          <a:xfrm>
            <a:off x="457200" y="2099024"/>
            <a:ext cx="196596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3DF75490-FC04-D3A4-D7C4-8E92CF0A3A64}"/>
              </a:ext>
            </a:extLst>
          </p:cNvPr>
          <p:cNvSpPr/>
          <p:nvPr userDrawn="1"/>
        </p:nvSpPr>
        <p:spPr>
          <a:xfrm>
            <a:off x="2591861" y="2099024"/>
            <a:ext cx="196596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2F55CD14-DBA3-8FBF-5247-AC80F83814E1}"/>
              </a:ext>
            </a:extLst>
          </p:cNvPr>
          <p:cNvSpPr/>
          <p:nvPr userDrawn="1"/>
        </p:nvSpPr>
        <p:spPr>
          <a:xfrm>
            <a:off x="4712240" y="2099024"/>
            <a:ext cx="196596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20D7B49-B6C1-DC37-3940-A85D84AC3CBE}"/>
              </a:ext>
            </a:extLst>
          </p:cNvPr>
          <p:cNvSpPr/>
          <p:nvPr userDrawn="1"/>
        </p:nvSpPr>
        <p:spPr>
          <a:xfrm>
            <a:off x="6828634" y="2099024"/>
            <a:ext cx="196596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2099024"/>
            <a:ext cx="1965960" cy="14752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578563"/>
            <a:ext cx="9144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4058101"/>
            <a:ext cx="196596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2099025"/>
            <a:ext cx="1963970" cy="1472977"/>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582748"/>
            <a:ext cx="19659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4058101"/>
            <a:ext cx="196596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3582748"/>
            <a:ext cx="19659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2099024"/>
            <a:ext cx="1965960" cy="14752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4058101"/>
            <a:ext cx="196596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3582748"/>
            <a:ext cx="19659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2099024"/>
            <a:ext cx="1965960" cy="14752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4058101"/>
            <a:ext cx="196596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3582748"/>
            <a:ext cx="19659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787400"/>
            <a:ext cx="8305800" cy="9906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4628487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userDrawn="1"/>
        </p:nvSpPr>
        <p:spPr>
          <a:xfrm>
            <a:off x="381022" y="1985620"/>
            <a:ext cx="16002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0502DE8E-03C4-E9CF-55ED-1D0BFF006CCC}"/>
              </a:ext>
            </a:extLst>
          </p:cNvPr>
          <p:cNvSpPr/>
          <p:nvPr userDrawn="1"/>
        </p:nvSpPr>
        <p:spPr>
          <a:xfrm>
            <a:off x="2095522" y="1985620"/>
            <a:ext cx="16002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768C8A2-3EA9-4494-7B1C-6E0325DF19B0}"/>
              </a:ext>
            </a:extLst>
          </p:cNvPr>
          <p:cNvSpPr/>
          <p:nvPr userDrawn="1"/>
        </p:nvSpPr>
        <p:spPr>
          <a:xfrm>
            <a:off x="3810018" y="1985620"/>
            <a:ext cx="16002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65C2A364-C0A0-CF03-BC3C-1C70BB0CDF34}"/>
              </a:ext>
            </a:extLst>
          </p:cNvPr>
          <p:cNvSpPr/>
          <p:nvPr userDrawn="1"/>
        </p:nvSpPr>
        <p:spPr>
          <a:xfrm>
            <a:off x="5524510" y="1985620"/>
            <a:ext cx="16002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extLst>
              <a:ext uri="{FF2B5EF4-FFF2-40B4-BE49-F238E27FC236}">
                <a16:creationId xmlns:a16="http://schemas.microsoft.com/office/drawing/2014/main" id="{D59CB0F5-B221-D611-12B7-33483232273F}"/>
              </a:ext>
            </a:extLst>
          </p:cNvPr>
          <p:cNvSpPr/>
          <p:nvPr userDrawn="1"/>
        </p:nvSpPr>
        <p:spPr>
          <a:xfrm>
            <a:off x="7238998" y="1985620"/>
            <a:ext cx="16002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578563"/>
            <a:ext cx="9144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4058101"/>
            <a:ext cx="16002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985620"/>
            <a:ext cx="1600200" cy="159715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3582748"/>
            <a:ext cx="16002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4058101"/>
            <a:ext cx="16002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985620"/>
            <a:ext cx="1600200" cy="159715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3582748"/>
            <a:ext cx="16002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4058101"/>
            <a:ext cx="16002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985620"/>
            <a:ext cx="1600200" cy="159715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3582748"/>
            <a:ext cx="16002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4058101"/>
            <a:ext cx="16002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985620"/>
            <a:ext cx="1600200" cy="159715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3582748"/>
            <a:ext cx="16002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4058101"/>
            <a:ext cx="16002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985620"/>
            <a:ext cx="1600200" cy="159715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3582748"/>
            <a:ext cx="16002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787400"/>
            <a:ext cx="8305800" cy="9906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0926639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835400"/>
            <a:ext cx="9144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850432"/>
            <a:ext cx="6033292" cy="452496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6451600"/>
            <a:ext cx="3103378" cy="4064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787400"/>
            <a:ext cx="8305800" cy="99060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8757421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3124200"/>
            <a:ext cx="83058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971083"/>
            <a:ext cx="1965960" cy="3369707"/>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971083"/>
            <a:ext cx="1965960" cy="3369707"/>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5340790"/>
            <a:ext cx="1965960" cy="422127"/>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5340790"/>
            <a:ext cx="1965960" cy="422127"/>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971083"/>
            <a:ext cx="1965960" cy="3369707"/>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5340790"/>
            <a:ext cx="1965960" cy="422127"/>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971083"/>
            <a:ext cx="1965960" cy="3369707"/>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5340790"/>
            <a:ext cx="1965960" cy="422127"/>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787400"/>
            <a:ext cx="8305800" cy="9906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5679103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3124200"/>
            <a:ext cx="83058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971083"/>
            <a:ext cx="1965960" cy="3369707"/>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971083"/>
            <a:ext cx="1965960" cy="3369707"/>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5340790"/>
            <a:ext cx="1965960" cy="422127"/>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5340790"/>
            <a:ext cx="1965960" cy="422127"/>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971083"/>
            <a:ext cx="1965960" cy="3369707"/>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5340790"/>
            <a:ext cx="1965960" cy="422127"/>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971083"/>
            <a:ext cx="1965960" cy="3369707"/>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5340790"/>
            <a:ext cx="1965960" cy="422127"/>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787400"/>
            <a:ext cx="8305800" cy="9906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7899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407584"/>
            <a:ext cx="8085668"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407585"/>
            <a:ext cx="8077200" cy="545041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4077627"/>
            <a:ext cx="2650067" cy="1199685"/>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5277314"/>
            <a:ext cx="2650067" cy="1199685"/>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6375400"/>
            <a:ext cx="2133600" cy="4064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3566238"/>
            <a:ext cx="2650067" cy="511387"/>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20336924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665888"/>
            <a:ext cx="1965960" cy="1475232"/>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665888"/>
            <a:ext cx="1965960" cy="1475232"/>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563247"/>
            <a:ext cx="1965960" cy="422127"/>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141121"/>
            <a:ext cx="1965960" cy="422127"/>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3563247"/>
            <a:ext cx="1965960" cy="422127"/>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3141121"/>
            <a:ext cx="1965960" cy="422127"/>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665888"/>
            <a:ext cx="1965960" cy="1475232"/>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3563247"/>
            <a:ext cx="1965960" cy="422127"/>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3141121"/>
            <a:ext cx="1965960" cy="422127"/>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665888"/>
            <a:ext cx="1965960" cy="1475232"/>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3563247"/>
            <a:ext cx="1965960" cy="422127"/>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3141121"/>
            <a:ext cx="1965960" cy="422127"/>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4239755"/>
            <a:ext cx="1965960" cy="1475232"/>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4239755"/>
            <a:ext cx="1965960" cy="1475232"/>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57200" y="6137114"/>
            <a:ext cx="1965960" cy="422127"/>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5714987"/>
            <a:ext cx="1965960" cy="422127"/>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6137114"/>
            <a:ext cx="1965960" cy="422127"/>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5714987"/>
            <a:ext cx="1965960" cy="422127"/>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4239755"/>
            <a:ext cx="1965960" cy="1475232"/>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6137114"/>
            <a:ext cx="1965960" cy="422127"/>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5714987"/>
            <a:ext cx="1965960" cy="422127"/>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4239755"/>
            <a:ext cx="1965960" cy="1475232"/>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6137114"/>
            <a:ext cx="1965960" cy="422127"/>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5714987"/>
            <a:ext cx="1965960" cy="422127"/>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787400"/>
            <a:ext cx="8305800" cy="624107"/>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438064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971083"/>
            <a:ext cx="1965960" cy="1475232"/>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971083"/>
            <a:ext cx="1965960" cy="1475232"/>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446315"/>
            <a:ext cx="1965960" cy="422127"/>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3446315"/>
            <a:ext cx="1965960" cy="422127"/>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971083"/>
            <a:ext cx="1965960" cy="1475232"/>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3446315"/>
            <a:ext cx="1965960" cy="422127"/>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971083"/>
            <a:ext cx="1965960" cy="1475232"/>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3446315"/>
            <a:ext cx="1965960" cy="422127"/>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4173241"/>
            <a:ext cx="1965960" cy="1475232"/>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4173241"/>
            <a:ext cx="1965960" cy="1475232"/>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5648474"/>
            <a:ext cx="1965960" cy="422127"/>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5648474"/>
            <a:ext cx="1965960" cy="422127"/>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4173241"/>
            <a:ext cx="1965960" cy="1475232"/>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5648474"/>
            <a:ext cx="1965960" cy="422127"/>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4173241"/>
            <a:ext cx="1965960" cy="1475232"/>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5648474"/>
            <a:ext cx="1965960" cy="422127"/>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787400"/>
            <a:ext cx="8305800" cy="9906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2903405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844040"/>
            <a:ext cx="1581912" cy="158496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434079"/>
            <a:ext cx="1581912" cy="537136"/>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787400"/>
            <a:ext cx="8305800" cy="985523"/>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844040"/>
            <a:ext cx="1581912" cy="158496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3434079"/>
            <a:ext cx="1581912" cy="537136"/>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844040"/>
            <a:ext cx="1581912" cy="158496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3434079"/>
            <a:ext cx="1581912" cy="537136"/>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844040"/>
            <a:ext cx="1581912" cy="158496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3434079"/>
            <a:ext cx="1581912" cy="537136"/>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844040"/>
            <a:ext cx="1581912" cy="158496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3434079"/>
            <a:ext cx="1581912" cy="537136"/>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4130040"/>
            <a:ext cx="1581912" cy="158496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5720079"/>
            <a:ext cx="1581912" cy="537136"/>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4130040"/>
            <a:ext cx="1581912" cy="158496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5720079"/>
            <a:ext cx="1581912" cy="537136"/>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4130040"/>
            <a:ext cx="1581912" cy="158496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5720079"/>
            <a:ext cx="1581912" cy="537136"/>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4130040"/>
            <a:ext cx="1581912" cy="158496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5720079"/>
            <a:ext cx="1581912" cy="537136"/>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4130040"/>
            <a:ext cx="1581912" cy="158496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5720079"/>
            <a:ext cx="1581912" cy="537136"/>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70914826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68580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userDrawn="1"/>
        </p:nvPicPr>
        <p:blipFill rotWithShape="1">
          <a:blip r:embed="rId3"/>
          <a:srcRect l="24096"/>
          <a:stretch/>
        </p:blipFill>
        <p:spPr>
          <a:xfrm>
            <a:off x="0" y="153623"/>
            <a:ext cx="1066800" cy="382735"/>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userDrawn="1"/>
        </p:nvPicPr>
        <p:blipFill>
          <a:blip r:embed="rId4"/>
          <a:stretch>
            <a:fillRect/>
          </a:stretch>
        </p:blipFill>
        <p:spPr>
          <a:xfrm>
            <a:off x="115778" y="298551"/>
            <a:ext cx="752320" cy="92877"/>
          </a:xfrm>
          <a:prstGeom prst="rect">
            <a:avLst/>
          </a:prstGeom>
        </p:spPr>
      </p:pic>
    </p:spTree>
    <p:extLst>
      <p:ext uri="{BB962C8B-B14F-4D97-AF65-F5344CB8AC3E}">
        <p14:creationId xmlns:p14="http://schemas.microsoft.com/office/powerpoint/2010/main" val="423578374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5959714"/>
            <a:ext cx="2133600" cy="1231900"/>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535940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7051098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905001"/>
            <a:ext cx="2895600" cy="1200329"/>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875995"/>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36306625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8840"/>
            <a:ext cx="18288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1286165"/>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225715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819400"/>
            <a:ext cx="2538858"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819400"/>
            <a:ext cx="25146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4463842"/>
            <a:ext cx="25146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4445001"/>
            <a:ext cx="24384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17855346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400" y="0"/>
            <a:ext cx="86106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1286165"/>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225715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819400"/>
            <a:ext cx="2538858"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819400"/>
            <a:ext cx="24384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4463842"/>
            <a:ext cx="25146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4445001"/>
            <a:ext cx="24384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819400"/>
            <a:ext cx="25146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819400"/>
            <a:ext cx="25146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4463842"/>
            <a:ext cx="25146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4445001"/>
            <a:ext cx="25146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8839"/>
            <a:ext cx="17526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384840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787400"/>
            <a:ext cx="8305800" cy="99060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778000"/>
            <a:ext cx="8305800" cy="500380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9893180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778018"/>
            <a:ext cx="4112486" cy="5003783"/>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778018"/>
            <a:ext cx="4036286" cy="5003783"/>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787417"/>
            <a:ext cx="8305801" cy="99060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738256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778019"/>
            <a:ext cx="4041574" cy="838175"/>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2616194"/>
            <a:ext cx="4041574" cy="416560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778020"/>
            <a:ext cx="4043192" cy="83820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2616217"/>
            <a:ext cx="4043192" cy="4165583"/>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787419"/>
            <a:ext cx="8305800" cy="99060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295503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59236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787401"/>
            <a:ext cx="82296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778002"/>
            <a:ext cx="82296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9"/>
          <a:srcRect l="24096"/>
          <a:stretch/>
        </p:blipFill>
        <p:spPr>
          <a:xfrm>
            <a:off x="0" y="153623"/>
            <a:ext cx="10668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0"/>
          <a:stretch>
            <a:fillRect/>
          </a:stretch>
        </p:blipFill>
        <p:spPr>
          <a:xfrm>
            <a:off x="115778" y="298551"/>
            <a:ext cx="752320" cy="92877"/>
          </a:xfrm>
          <a:prstGeom prst="rect">
            <a:avLst/>
          </a:prstGeom>
        </p:spPr>
      </p:pic>
    </p:spTree>
    <p:extLst>
      <p:ext uri="{BB962C8B-B14F-4D97-AF65-F5344CB8AC3E}">
        <p14:creationId xmlns:p14="http://schemas.microsoft.com/office/powerpoint/2010/main" val="19822814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1"/>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hyperlink" Target="http://www.comsol.com/showroom/gallery/14583/"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F8CBA32-7752-45A1-B67E-38DD45139B9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2040" y="692696"/>
            <a:ext cx="3600763" cy="2636749"/>
          </a:xfrm>
          <a:prstGeom prst="rect">
            <a:avLst/>
          </a:prstGeom>
        </p:spPr>
      </p:pic>
      <p:pic>
        <p:nvPicPr>
          <p:cNvPr id="11" name="Picture 2">
            <a:extLst>
              <a:ext uri="{FF2B5EF4-FFF2-40B4-BE49-F238E27FC236}">
                <a16:creationId xmlns:a16="http://schemas.microsoft.com/office/drawing/2014/main" id="{21A9E364-D805-4ED0-B9BC-B9A9DC7A21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1866" y="3394623"/>
            <a:ext cx="3343275" cy="2028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5">
            <a:extLst>
              <a:ext uri="{FF2B5EF4-FFF2-40B4-BE49-F238E27FC236}">
                <a16:creationId xmlns:a16="http://schemas.microsoft.com/office/drawing/2014/main" id="{CFE246AE-C8DB-4FE8-8F1B-61AB24F95BE5}"/>
              </a:ext>
            </a:extLst>
          </p:cNvPr>
          <p:cNvSpPr>
            <a:spLocks noGrp="1"/>
          </p:cNvSpPr>
          <p:nvPr>
            <p:ph sz="half" idx="1"/>
          </p:nvPr>
        </p:nvSpPr>
        <p:spPr>
          <a:xfrm>
            <a:off x="457200" y="1778017"/>
            <a:ext cx="4343400" cy="4108421"/>
          </a:xfrm>
        </p:spPr>
        <p:txBody>
          <a:bodyPr>
            <a:normAutofit/>
          </a:bodyPr>
          <a:lstStyle/>
          <a:p>
            <a:r>
              <a:rPr lang="en-US" dirty="0"/>
              <a:t>The axial torque is calculated on inner and outer rotor using Rotating Machinery, Magnetic physics</a:t>
            </a:r>
          </a:p>
          <a:p>
            <a:r>
              <a:rPr lang="en-US" dirty="0"/>
              <a:t>A gear ratio of 5:2 is achieved using a 5 pole-pair outer rotor, a 2 pole-pair inner rotor and a 7 pole-pairs of stationary steel stator. </a:t>
            </a:r>
          </a:p>
          <a:p>
            <a:r>
              <a:rPr lang="en-US" dirty="0"/>
              <a:t>Geometry is parameterized </a:t>
            </a:r>
          </a:p>
          <a:p>
            <a:r>
              <a:rPr lang="en-US" dirty="0"/>
              <a:t>Magnetic flux at various locations are calculated</a:t>
            </a:r>
          </a:p>
        </p:txBody>
      </p:sp>
      <p:sp>
        <p:nvSpPr>
          <p:cNvPr id="5" name="Title 4">
            <a:extLst>
              <a:ext uri="{FF2B5EF4-FFF2-40B4-BE49-F238E27FC236}">
                <a16:creationId xmlns:a16="http://schemas.microsoft.com/office/drawing/2014/main" id="{A4C1D0E7-DE66-49E4-8361-80C03666D0CA}"/>
              </a:ext>
            </a:extLst>
          </p:cNvPr>
          <p:cNvSpPr>
            <a:spLocks noGrp="1"/>
          </p:cNvSpPr>
          <p:nvPr>
            <p:ph type="title"/>
          </p:nvPr>
        </p:nvSpPr>
        <p:spPr/>
        <p:txBody>
          <a:bodyPr/>
          <a:lstStyle/>
          <a:p>
            <a:r>
              <a:rPr lang="en-US" dirty="0"/>
              <a:t>Magnetic Gear in 2D</a:t>
            </a:r>
          </a:p>
        </p:txBody>
      </p:sp>
      <p:sp>
        <p:nvSpPr>
          <p:cNvPr id="7" name="TextBox 6">
            <a:extLst>
              <a:ext uri="{FF2B5EF4-FFF2-40B4-BE49-F238E27FC236}">
                <a16:creationId xmlns:a16="http://schemas.microsoft.com/office/drawing/2014/main" id="{A121786E-7BA0-CF45-9217-B91C7DB5E782}"/>
              </a:ext>
            </a:extLst>
          </p:cNvPr>
          <p:cNvSpPr txBox="1"/>
          <p:nvPr/>
        </p:nvSpPr>
        <p:spPr>
          <a:xfrm>
            <a:off x="4800600" y="5423448"/>
            <a:ext cx="2819400" cy="461665"/>
          </a:xfrm>
          <a:prstGeom prst="rect">
            <a:avLst/>
          </a:prstGeom>
          <a:noFill/>
        </p:spPr>
        <p:txBody>
          <a:bodyPr wrap="square" rtlCol="0">
            <a:spAutoFit/>
          </a:bodyPr>
          <a:lstStyle/>
          <a:p>
            <a:r>
              <a:rPr lang="en-US" sz="800" i="1" dirty="0">
                <a:solidFill>
                  <a:srgbClr val="388090"/>
                </a:solidFill>
                <a:latin typeface="Lato"/>
              </a:rPr>
              <a:t>Top: diagram of the magnetic gear with the magnetic directions indicated by the arrows.</a:t>
            </a:r>
            <a:br>
              <a:rPr lang="en-US" sz="800" i="1" dirty="0">
                <a:solidFill>
                  <a:srgbClr val="388090"/>
                </a:solidFill>
                <a:latin typeface="Lato"/>
              </a:rPr>
            </a:br>
            <a:r>
              <a:rPr lang="en-US" sz="800" i="1" dirty="0">
                <a:solidFill>
                  <a:srgbClr val="388090"/>
                </a:solidFill>
                <a:latin typeface="Lato"/>
              </a:rPr>
              <a:t>Bottom: The calculated axial torque in N*m.</a:t>
            </a:r>
          </a:p>
        </p:txBody>
      </p:sp>
      <p:sp>
        <p:nvSpPr>
          <p:cNvPr id="12" name="Rectangle 11">
            <a:extLst>
              <a:ext uri="{FF2B5EF4-FFF2-40B4-BE49-F238E27FC236}">
                <a16:creationId xmlns:a16="http://schemas.microsoft.com/office/drawing/2014/main" id="{6DDF4B62-2500-46B7-AA87-2C12E3676B27}"/>
              </a:ext>
            </a:extLst>
          </p:cNvPr>
          <p:cNvSpPr/>
          <p:nvPr/>
        </p:nvSpPr>
        <p:spPr>
          <a:xfrm>
            <a:off x="899592" y="6093296"/>
            <a:ext cx="4572000" cy="276999"/>
          </a:xfrm>
          <a:prstGeom prst="rect">
            <a:avLst/>
          </a:prstGeom>
        </p:spPr>
        <p:txBody>
          <a:bodyPr>
            <a:spAutoFit/>
          </a:bodyPr>
          <a:lstStyle/>
          <a:p>
            <a:r>
              <a:rPr lang="en-US" sz="1200" dirty="0">
                <a:latin typeface="Arial" pitchFamily="34" charset="0"/>
                <a:cs typeface="Arial" pitchFamily="34" charset="0"/>
                <a:hlinkClick r:id="rId4"/>
              </a:rPr>
              <a:t>http://www.comsol.com/showroom/gallery/14583/</a:t>
            </a:r>
            <a:endParaRPr lang="en-US" sz="1200" dirty="0">
              <a:latin typeface="Arial" pitchFamily="34" charset="0"/>
              <a:cs typeface="Arial" pitchFamily="34" charset="0"/>
            </a:endParaRPr>
          </a:p>
        </p:txBody>
      </p:sp>
    </p:spTree>
    <p:extLst>
      <p:ext uri="{BB962C8B-B14F-4D97-AF65-F5344CB8AC3E}">
        <p14:creationId xmlns:p14="http://schemas.microsoft.com/office/powerpoint/2010/main" val="34733755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2144A2-BF3D-4FC2-BB38-006901D4B63B}"/>
              </a:ext>
            </a:extLst>
          </p:cNvPr>
          <p:cNvSpPr>
            <a:spLocks noGrp="1"/>
          </p:cNvSpPr>
          <p:nvPr>
            <p:ph type="title"/>
          </p:nvPr>
        </p:nvSpPr>
        <p:spPr/>
        <p:txBody>
          <a:bodyPr/>
          <a:lstStyle/>
          <a:p>
            <a:r>
              <a:rPr lang="en-GB" dirty="0"/>
              <a:t>Magnetic Flux Density with Time</a:t>
            </a:r>
            <a:endParaRPr lang="en-SE" dirty="0"/>
          </a:p>
        </p:txBody>
      </p:sp>
      <p:pic>
        <p:nvPicPr>
          <p:cNvPr id="14" name="Picture 13">
            <a:extLst>
              <a:ext uri="{FF2B5EF4-FFF2-40B4-BE49-F238E27FC236}">
                <a16:creationId xmlns:a16="http://schemas.microsoft.com/office/drawing/2014/main" id="{D4AA683D-8FF6-49EE-8293-E6C559C9DA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5736" y="1844824"/>
            <a:ext cx="5277966" cy="4523971"/>
          </a:xfrm>
          <a:prstGeom prst="rect">
            <a:avLst/>
          </a:prstGeom>
        </p:spPr>
      </p:pic>
    </p:spTree>
    <p:extLst>
      <p:ext uri="{BB962C8B-B14F-4D97-AF65-F5344CB8AC3E}">
        <p14:creationId xmlns:p14="http://schemas.microsoft.com/office/powerpoint/2010/main" val="2659509803"/>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8E29D863-DF97-3E47-B1DC-1103F64FD026}" vid="{1EBBC8DE-E8C0-5247-AF5D-C513D455AAA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8340</TotalTime>
  <Words>105</Words>
  <Application>Microsoft Office PowerPoint</Application>
  <PresentationFormat>On-screen Show (4:3)</PresentationFormat>
  <Paragraphs>8</Paragraphs>
  <Slides>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vt:i4>
      </vt:variant>
    </vt:vector>
  </HeadingPairs>
  <TitlesOfParts>
    <vt:vector size="9" baseType="lpstr">
      <vt:lpstr>Arial</vt:lpstr>
      <vt:lpstr>Calibri</vt:lpstr>
      <vt:lpstr>Lato</vt:lpstr>
      <vt:lpstr>Lato Black</vt:lpstr>
      <vt:lpstr>Lato Light</vt:lpstr>
      <vt:lpstr>Wingdings</vt:lpstr>
      <vt:lpstr>comsol-slide-template-NEW</vt:lpstr>
      <vt:lpstr>Magnetic Gear in 2D</vt:lpstr>
      <vt:lpstr>Magnetic Flux Density with Time</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dc:title>
  <dc:creator>niklas</dc:creator>
  <cp:lastModifiedBy>Clarissa Harvey</cp:lastModifiedBy>
  <cp:revision>216</cp:revision>
  <dcterms:created xsi:type="dcterms:W3CDTF">2011-09-07T09:32:49Z</dcterms:created>
  <dcterms:modified xsi:type="dcterms:W3CDTF">2024-11-27T13:45:16Z</dcterms:modified>
</cp:coreProperties>
</file>