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6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External Materials in AC/DC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Small-Signal Analysis of an Inductor</a:t>
            </a:r>
          </a:p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Overview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User-defined material models in external code was introduced in COMSOL Multiphysics version 5.2.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You can access external material functions, written in C code, which have been compiled into a shared library.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By writing a gateway function in C code, you can also use material functions written in another programming language.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This makes it possible to program your own material models and distribute such models as add-ons.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Available with the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AC/DC Module (2D magnetics available without the AC/DC Module)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Structural Mechanics Module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MEMS modules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Examples include a model file, a source code file, and a shared library compiled and linked for 64-bit Windows. Running the models on Linux™ and OS X requires additional compilation and linking.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External Materials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external material model is implemented as a C-function with a certain calling convention, compiled and linked to create  dynamically linked libraries that can be called from a material node in the Model Builder at runtime.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For details, see the section Working with External Materials in the COMSOL Multiphysics Reference Manual.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Add External Material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Under Global Definitions, right click Materials and add External Material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Settings window, browse to the path of the library file compiled for your OS (e.g. .dll for Windows)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Set Up The Material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Choose the appropriate Interface type: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General H(B) Relation for Magnetic Fields, Magnetic and Electric Fields, and Rotating Machinery, Magnetic.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General B(H) Relation for Magnetic Fields, No Currents and Magnetic Field Formulation.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Specify the Number of states that the external library requires (for the example library, zero)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Model states table, enter the initialization vector for the states (for the example library, an empty vector: {})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table in Material Contents section, specify the Material models parameters required by the external library (for the example library, no parameters are needed, so specify the empty vector: {})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Use the Material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Go to the domain feature of the physics (Ampère’s Law, Magnetic Flux Conservation...)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Magnetic Field section, select HB curve as the Constitutive relation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Select External as the Magnetic field norm specification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Select the External material previously added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Security Settings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Use of external libraries is disabled by default for security reasons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the Preferences window, under Security, check the Allow external processes and libraries check boxes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If external libraries are not allowed, an error occurs while solving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2024-12-19T14:34:23Z</dcterms:created>
  <dc:creator>COMSOL</dc:creator>
  <cp:lastModifiedBy>COMSOL</cp:lastModifiedBy>
  <dcterms:modified xsi:type="dcterms:W3CDTF">2024-12-19T14:34:23Z</dcterms:modified>
  <cp:revision>1</cp:revision>
  <dc:title>External Materials in AC/DC</dc:title>
</cp:coreProperties>
</file>