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950" r:id="rId1"/>
    <p:sldMasterId id="2147484016" r:id="rId2"/>
  </p:sldMasterIdLst>
  <p:notesMasterIdLst>
    <p:notesMasterId r:id="rId16"/>
  </p:notesMasterIdLst>
  <p:sldIdLst>
    <p:sldId id="654" r:id="rId3"/>
    <p:sldId id="666" r:id="rId4"/>
    <p:sldId id="597" r:id="rId5"/>
    <p:sldId id="629" r:id="rId6"/>
    <p:sldId id="655" r:id="rId7"/>
    <p:sldId id="662" r:id="rId8"/>
    <p:sldId id="663" r:id="rId9"/>
    <p:sldId id="632" r:id="rId10"/>
    <p:sldId id="639" r:id="rId11"/>
    <p:sldId id="664" r:id="rId12"/>
    <p:sldId id="661" r:id="rId13"/>
    <p:sldId id="665" r:id="rId14"/>
    <p:sldId id="624" r:id="rId15"/>
  </p:sldIdLst>
  <p:sldSz cx="9144000" cy="5143500" type="screen16x9"/>
  <p:notesSz cx="6858000" cy="9144000"/>
  <p:embeddedFontLst>
    <p:embeddedFont>
      <p:font typeface="Calibri" panose="020F0502020204030204" pitchFamily="34" charset="0"/>
      <p:regular r:id="rId17"/>
      <p:bold r:id="rId18"/>
      <p:italic r:id="rId19"/>
      <p:boldItalic r:id="rId20"/>
    </p:embeddedFont>
    <p:embeddedFont>
      <p:font typeface="Lato" panose="020F0502020204030203" pitchFamily="34" charset="0"/>
      <p:regular r:id="rId21"/>
      <p:bold r:id="rId22"/>
      <p:italic r:id="rId23"/>
      <p:boldItalic r:id="rId24"/>
    </p:embeddedFont>
    <p:embeddedFont>
      <p:font typeface="Lato Black" panose="020F0A02020204030203" pitchFamily="34" charset="0"/>
      <p:bold r:id="rId25"/>
      <p:italic r:id="rId26"/>
      <p:boldItalic r:id="rId27"/>
    </p:embeddedFont>
    <p:embeddedFont>
      <p:font typeface="Lato Light" panose="020F0302020204030203" pitchFamily="34" charset="0"/>
      <p:regular r:id="rId28"/>
      <p:italic r:id="rId29"/>
    </p:embeddedFont>
  </p:embeddedFontLst>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B1C61460-D265-41E5-A753-4AD1423FCAFC}">
          <p14:sldIdLst>
            <p14:sldId id="654"/>
          </p14:sldIdLst>
        </p14:section>
        <p14:section name="Model Definition" id="{CF8A478C-7347-4394-B46D-B47236248D0D}">
          <p14:sldIdLst>
            <p14:sldId id="666"/>
            <p14:sldId id="597"/>
            <p14:sldId id="629"/>
          </p14:sldIdLst>
        </p14:section>
        <p14:section name="Model Implementation in COMSOL Multiphysics" id="{18F832F9-C860-4993-B4CA-7B07DA64F593}">
          <p14:sldIdLst>
            <p14:sldId id="655"/>
            <p14:sldId id="662"/>
            <p14:sldId id="663"/>
            <p14:sldId id="632"/>
          </p14:sldIdLst>
        </p14:section>
        <p14:section name="Results" id="{18E8E55D-965A-4E96-AA2C-2D20A623FE03}">
          <p14:sldIdLst>
            <p14:sldId id="639"/>
            <p14:sldId id="664"/>
            <p14:sldId id="661"/>
            <p14:sldId id="665"/>
          </p14:sldIdLst>
        </p14:section>
        <p14:section name="Concluding Remarks" id="{F1C6A031-306C-4DFA-896A-F75140BD105E}">
          <p14:sldIdLst>
            <p14:sldId id="62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32" autoAdjust="0"/>
    <p:restoredTop sz="97432" autoAdjust="0"/>
  </p:normalViewPr>
  <p:slideViewPr>
    <p:cSldViewPr>
      <p:cViewPr>
        <p:scale>
          <a:sx n="150" d="100"/>
          <a:sy n="150" d="100"/>
        </p:scale>
        <p:origin x="522" y="390"/>
      </p:cViewPr>
      <p:guideLst>
        <p:guide orient="horz" pos="1620"/>
        <p:guide pos="2880"/>
      </p:guideLst>
    </p:cSldViewPr>
  </p:slideViewPr>
  <p:outlineViewPr>
    <p:cViewPr>
      <p:scale>
        <a:sx n="33" d="100"/>
        <a:sy n="33" d="100"/>
      </p:scale>
      <p:origin x="0" y="-9210"/>
    </p:cViewPr>
  </p:outlineViewPr>
  <p:notesTextViewPr>
    <p:cViewPr>
      <p:scale>
        <a:sx n="3" d="2"/>
        <a:sy n="3" d="2"/>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1.xml"/><Relationship Id="rId21" Type="http://schemas.openxmlformats.org/officeDocument/2006/relationships/font" Target="fonts/font5.fntdata"/><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8.fntdata"/><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8.xml"/><Relationship Id="rId19" Type="http://schemas.openxmlformats.org/officeDocument/2006/relationships/font" Target="fonts/font3.fntdata"/><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4/2/2025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88B3A9A2-A8E6-44B9-B8F3-91C5FB4F6B08}" type="slidenum">
              <a:rPr lang="en-US" smtClean="0"/>
              <a:t>13</a:t>
            </a:fld>
            <a:endParaRPr lang="en-US"/>
          </a:p>
        </p:txBody>
      </p:sp>
    </p:spTree>
    <p:extLst>
      <p:ext uri="{BB962C8B-B14F-4D97-AF65-F5344CB8AC3E}">
        <p14:creationId xmlns:p14="http://schemas.microsoft.com/office/powerpoint/2010/main" val="1871667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e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e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295291709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563890675"/>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This slide makes a good section header as well</a:t>
            </a:r>
          </a:p>
          <a:p>
            <a:pPr lvl="2"/>
            <a:r>
              <a:rPr lang="en-US"/>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888981646"/>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639014441"/>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852398405"/>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4613191"/>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keep it short!</a:t>
            </a:r>
          </a:p>
          <a:p>
            <a:pPr lvl="0"/>
            <a:r>
              <a:rPr lang="en-US"/>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376815579"/>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2059780829"/>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196868579"/>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10621375"/>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77289325"/>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44334575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3413925018"/>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081342507"/>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428094868"/>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69003723"/>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967295001"/>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2779399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45807800"/>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center if white bkgnd</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Tree>
    <p:extLst>
      <p:ext uri="{BB962C8B-B14F-4D97-AF65-F5344CB8AC3E}">
        <p14:creationId xmlns:p14="http://schemas.microsoft.com/office/powerpoint/2010/main" val="2035208825"/>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230720392"/>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889572843"/>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64108504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text box can be extended to the right if needed (do NOT change the left alignment)</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404393031"/>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952672671"/>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759732837"/>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Add your country “comsol.com/contact”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a:solidFill>
                  <a:schemeClr val="accent1"/>
                </a:solidFill>
                <a:latin typeface="Lato" panose="020F0502020204030203" pitchFamily="34" charset="0"/>
              </a:rPr>
              <a:t>Contact Us</a:t>
            </a:r>
          </a:p>
        </p:txBody>
      </p:sp>
    </p:spTree>
    <p:extLst>
      <p:ext uri="{BB962C8B-B14F-4D97-AF65-F5344CB8AC3E}">
        <p14:creationId xmlns:p14="http://schemas.microsoft.com/office/powerpoint/2010/main" val="1617792328"/>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tretch>
            <a:fill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comsol.com/request-a-demo</a:t>
            </a:r>
          </a:p>
        </p:txBody>
      </p:sp>
    </p:spTree>
    <p:extLst>
      <p:ext uri="{BB962C8B-B14F-4D97-AF65-F5344CB8AC3E}">
        <p14:creationId xmlns:p14="http://schemas.microsoft.com/office/powerpoint/2010/main" val="2625203672"/>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202" b="7749"/>
          <a:stretch>
            <a:fillRect/>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691737641"/>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775" b="5992"/>
          <a:stretch>
            <a:fillRect/>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626722309"/>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5489851"/>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721842988"/>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875596092"/>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1374209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063696608"/>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5955504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space is meant for body text not bullets</a:t>
            </a:r>
          </a:p>
          <a:p>
            <a:pPr lvl="1"/>
            <a:r>
              <a:rPr lang="en-US"/>
              <a:t>Second level</a:t>
            </a:r>
          </a:p>
          <a:p>
            <a:pPr lvl="2"/>
            <a:r>
              <a:rPr lang="en-US"/>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78055112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Tree>
    <p:extLst>
      <p:ext uri="{BB962C8B-B14F-4D97-AF65-F5344CB8AC3E}">
        <p14:creationId xmlns:p14="http://schemas.microsoft.com/office/powerpoint/2010/main" val="411529036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8976624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Tree>
    <p:extLst>
      <p:ext uri="{BB962C8B-B14F-4D97-AF65-F5344CB8AC3E}">
        <p14:creationId xmlns:p14="http://schemas.microsoft.com/office/powerpoint/2010/main" val="1826087753"/>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Tree>
    <p:extLst>
      <p:ext uri="{BB962C8B-B14F-4D97-AF65-F5344CB8AC3E}">
        <p14:creationId xmlns:p14="http://schemas.microsoft.com/office/powerpoint/2010/main" val="143292077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SEND TO BACK, crop to dark blue box edge</a:t>
            </a:r>
          </a:p>
          <a:p>
            <a:pPr lvl="0"/>
            <a:r>
              <a:rPr lang="en-US"/>
              <a:t>THIS LAYOUT MUST USE AN IMAGE HERE OR SWITCH TO THE PREVIOUS LAYOUT!!!!!!!</a:t>
            </a:r>
          </a:p>
        </p:txBody>
      </p:sp>
    </p:spTree>
    <p:extLst>
      <p:ext uri="{BB962C8B-B14F-4D97-AF65-F5344CB8AC3E}">
        <p14:creationId xmlns:p14="http://schemas.microsoft.com/office/powerpoint/2010/main" val="373758380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260635808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must cross over the dark blue)</a:t>
            </a:r>
          </a:p>
          <a:p>
            <a:pPr lvl="1"/>
            <a:r>
              <a:rPr lang="en-US"/>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234197866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Title ONLY preferred, if there is body copy it should be very short! (NO BULLETS)</a:t>
            </a:r>
          </a:p>
        </p:txBody>
      </p:sp>
    </p:spTree>
    <p:extLst>
      <p:ext uri="{BB962C8B-B14F-4D97-AF65-F5344CB8AC3E}">
        <p14:creationId xmlns:p14="http://schemas.microsoft.com/office/powerpoint/2010/main" val="94027315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 </a:t>
            </a:r>
          </a:p>
          <a:p>
            <a:pPr lvl="0"/>
            <a:r>
              <a:rPr lang="en-US"/>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(must cross over the dark blue but not above it or off the page)</a:t>
            </a:r>
          </a:p>
          <a:p>
            <a:pPr lvl="1"/>
            <a:r>
              <a:rPr lang="en-US"/>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Keep left aligned to the title (if you adjust the title adjust this box as well)</a:t>
            </a:r>
          </a:p>
          <a:p>
            <a:pPr lvl="2"/>
            <a:r>
              <a:rPr lang="en-US"/>
              <a:t>Third level</a:t>
            </a:r>
          </a:p>
        </p:txBody>
      </p:sp>
    </p:spTree>
    <p:extLst>
      <p:ext uri="{BB962C8B-B14F-4D97-AF65-F5344CB8AC3E}">
        <p14:creationId xmlns:p14="http://schemas.microsoft.com/office/powerpoint/2010/main" val="8390773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3417859853"/>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421325750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 but stay on the right side)</a:t>
            </a:r>
          </a:p>
        </p:txBody>
      </p:sp>
    </p:spTree>
    <p:extLst>
      <p:ext uri="{BB962C8B-B14F-4D97-AF65-F5344CB8AC3E}">
        <p14:creationId xmlns:p14="http://schemas.microsoft.com/office/powerpoint/2010/main" val="4014191174"/>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241167464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Tree>
    <p:extLst>
      <p:ext uri="{BB962C8B-B14F-4D97-AF65-F5344CB8AC3E}">
        <p14:creationId xmlns:p14="http://schemas.microsoft.com/office/powerpoint/2010/main" val="333327214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24738833"/>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a:t>Short body copy here</a:t>
            </a:r>
          </a:p>
        </p:txBody>
      </p:sp>
    </p:spTree>
    <p:extLst>
      <p:ext uri="{BB962C8B-B14F-4D97-AF65-F5344CB8AC3E}">
        <p14:creationId xmlns:p14="http://schemas.microsoft.com/office/powerpoint/2010/main" val="340592841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0954864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94639555"/>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 simple list all in second level bullets in two columns or a short statement no bullets is what this space is meant for</a:t>
            </a:r>
          </a:p>
          <a:p>
            <a:pPr lvl="1"/>
            <a:r>
              <a:rPr lang="en-US"/>
              <a:t>Second level</a:t>
            </a:r>
          </a:p>
          <a:p>
            <a:pPr lvl="2"/>
            <a:r>
              <a:rPr lang="en-US"/>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417428632"/>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548566573"/>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75644795"/>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74740251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This slide makes a good section header as well</a:t>
            </a:r>
          </a:p>
          <a:p>
            <a:pPr lvl="2"/>
            <a:r>
              <a:rPr lang="en-US"/>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805631851"/>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61657455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38834638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58557002"/>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keep it short!</a:t>
            </a:r>
          </a:p>
          <a:p>
            <a:pPr lvl="0"/>
            <a:r>
              <a:rPr lang="en-US"/>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9807506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Section subtitle</a:t>
            </a:r>
          </a:p>
        </p:txBody>
      </p:sp>
    </p:spTree>
    <p:extLst>
      <p:ext uri="{BB962C8B-B14F-4D97-AF65-F5344CB8AC3E}">
        <p14:creationId xmlns:p14="http://schemas.microsoft.com/office/powerpoint/2010/main" val="236740314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Tree>
    <p:extLst>
      <p:ext uri="{BB962C8B-B14F-4D97-AF65-F5344CB8AC3E}">
        <p14:creationId xmlns:p14="http://schemas.microsoft.com/office/powerpoint/2010/main" val="414370127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6220845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609595063"/>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022189930"/>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77150945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544909861"/>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470827944"/>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9723265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386773282"/>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53613389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a:t>SHORT HEADER ALL CAPS!</a:t>
            </a:r>
          </a:p>
        </p:txBody>
      </p:sp>
    </p:spTree>
    <p:extLst>
      <p:ext uri="{BB962C8B-B14F-4D97-AF65-F5344CB8AC3E}">
        <p14:creationId xmlns:p14="http://schemas.microsoft.com/office/powerpoint/2010/main" val="2828183079"/>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136924253"/>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center if white bkgnd</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Tree>
    <p:extLst>
      <p:ext uri="{BB962C8B-B14F-4D97-AF65-F5344CB8AC3E}">
        <p14:creationId xmlns:p14="http://schemas.microsoft.com/office/powerpoint/2010/main" val="1135898707"/>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3944095485"/>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2376729217"/>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327214312"/>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025878236"/>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02948248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Add your country “comsol.com/contact”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a:solidFill>
                  <a:schemeClr val="accent1"/>
                </a:solidFill>
                <a:latin typeface="Lato" panose="020F0502020204030203" pitchFamily="34" charset="0"/>
              </a:rPr>
              <a:t>Contact Us</a:t>
            </a:r>
          </a:p>
        </p:txBody>
      </p:sp>
    </p:spTree>
    <p:extLst>
      <p:ext uri="{BB962C8B-B14F-4D97-AF65-F5344CB8AC3E}">
        <p14:creationId xmlns:p14="http://schemas.microsoft.com/office/powerpoint/2010/main" val="2741321018"/>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tretch>
            <a:fill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comsol.com/request-a-demo</a:t>
            </a:r>
          </a:p>
        </p:txBody>
      </p:sp>
    </p:spTree>
    <p:extLst>
      <p:ext uri="{BB962C8B-B14F-4D97-AF65-F5344CB8AC3E}">
        <p14:creationId xmlns:p14="http://schemas.microsoft.com/office/powerpoint/2010/main" val="221236722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202" b="7749"/>
          <a:stretch>
            <a:fillRect/>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630780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90371870"/>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a:blip r:embed="rId2"/>
          <a:srcRect l="4775" b="5992"/>
          <a:stretch>
            <a:fillRect/>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a:solidFill>
                  <a:schemeClr val="accent1"/>
                </a:solidFill>
                <a:latin typeface="Lato" panose="020F0502020204030203" pitchFamily="34" charset="0"/>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err="1">
                <a:solidFill>
                  <a:schemeClr val="tx1"/>
                </a:solidFill>
                <a:latin typeface="Lato" panose="020F0502020204030203" pitchFamily="34" charset="0"/>
              </a:rPr>
              <a:t>comsol.com</a:t>
            </a:r>
            <a:endParaRPr lang="en-US" sz="1600" b="0" i="0">
              <a:solidFill>
                <a:schemeClr val="tx1"/>
              </a:solidFill>
              <a:latin typeface="Lato" panose="020F0502020204030203" pitchFamily="34" charset="0"/>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25382120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1 Image, Title, 4 subtitles with body text">
    <p:spTree>
      <p:nvGrpSpPr>
        <p:cNvPr id="1" name=""/>
        <p:cNvGrpSpPr/>
        <p:nvPr/>
      </p:nvGrpSpPr>
      <p:grpSpPr>
        <a:xfrm>
          <a:off x="0" y="0"/>
          <a:ext cx="0" cy="0"/>
          <a:chOff x="0" y="0"/>
          <a:chExt cx="0" cy="0"/>
        </a:xfrm>
      </p:grpSpPr>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909299051"/>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4194432705"/>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1_3 image each with subtitle + body text">
    <p:spTree>
      <p:nvGrpSpPr>
        <p:cNvPr id="1" name=""/>
        <p:cNvGrpSpPr/>
        <p:nvPr/>
      </p:nvGrpSpPr>
      <p:grpSpPr>
        <a:xfrm>
          <a:off x="0" y="0"/>
          <a:ext cx="0" cy="0"/>
          <a:chOff x="0" y="0"/>
          <a:chExt cx="0" cy="0"/>
        </a:xfrm>
      </p:grpSpPr>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264262134"/>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2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465549362"/>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6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 Body text is preferred over bullets</a:t>
            </a:r>
          </a:p>
          <a:p>
            <a:pPr lvl="1"/>
            <a:r>
              <a:rPr lang="en-US"/>
              <a:t>Second level</a:t>
            </a:r>
          </a:p>
          <a:p>
            <a:pPr lvl="2"/>
            <a:r>
              <a:rPr lang="en-US"/>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483335052"/>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1809565703"/>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Tree>
    <p:extLst>
      <p:ext uri="{BB962C8B-B14F-4D97-AF65-F5344CB8AC3E}">
        <p14:creationId xmlns:p14="http://schemas.microsoft.com/office/powerpoint/2010/main" val="2242236575"/>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94722515"/>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Section subtitle</a:t>
            </a:r>
          </a:p>
        </p:txBody>
      </p:sp>
    </p:spTree>
    <p:extLst>
      <p:ext uri="{BB962C8B-B14F-4D97-AF65-F5344CB8AC3E}">
        <p14:creationId xmlns:p14="http://schemas.microsoft.com/office/powerpoint/2010/main" val="408878995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2593402987"/>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a:t>SHORT HEADER ALL CAPS!</a:t>
            </a:r>
          </a:p>
        </p:txBody>
      </p:sp>
    </p:spTree>
    <p:extLst>
      <p:ext uri="{BB962C8B-B14F-4D97-AF65-F5344CB8AC3E}">
        <p14:creationId xmlns:p14="http://schemas.microsoft.com/office/powerpoint/2010/main" val="2675847618"/>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50513987"/>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620290020"/>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92194854"/>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6887916"/>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3298304932"/>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1789472668"/>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text box can be extended to the right if needed (do NOT change the left alignment)</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a:t>
            </a:r>
          </a:p>
        </p:txBody>
      </p:sp>
    </p:spTree>
    <p:extLst>
      <p:ext uri="{BB962C8B-B14F-4D97-AF65-F5344CB8AC3E}">
        <p14:creationId xmlns:p14="http://schemas.microsoft.com/office/powerpoint/2010/main" val="3011636440"/>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2222051286"/>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This space is meant for body text not bullets</a:t>
            </a:r>
          </a:p>
          <a:p>
            <a:pPr lvl="1"/>
            <a:r>
              <a:rPr lang="en-US"/>
              <a:t>Second level</a:t>
            </a:r>
          </a:p>
          <a:p>
            <a:pPr lvl="2"/>
            <a:r>
              <a:rPr lang="en-US"/>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89689155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Title goes here, can be aligned top middle or botton depending on if one or two lines or if you need more space*</a:t>
            </a:r>
          </a:p>
        </p:txBody>
      </p:sp>
    </p:spTree>
    <p:extLst>
      <p:ext uri="{BB962C8B-B14F-4D97-AF65-F5344CB8AC3E}">
        <p14:creationId xmlns:p14="http://schemas.microsoft.com/office/powerpoint/2010/main" val="2748153227"/>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defRPr sz="1100">
                <a:solidFill>
                  <a:schemeClr val="bg2"/>
                </a:solidFill>
              </a:defRPr>
            </a:lvl2pPr>
            <a:lvl3pPr>
              <a:defRPr>
                <a:solidFill>
                  <a:schemeClr val="bg2"/>
                </a:solidFill>
              </a:defRPr>
            </a:lvl3pPr>
          </a:lstStyle>
          <a:p>
            <a:pPr lvl="1"/>
            <a:r>
              <a:rPr lang="en-US"/>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Full GUI image ONLY, cropped off the bottom and off the right side!</a:t>
            </a:r>
          </a:p>
        </p:txBody>
      </p:sp>
    </p:spTree>
    <p:extLst>
      <p:ext uri="{BB962C8B-B14F-4D97-AF65-F5344CB8AC3E}">
        <p14:creationId xmlns:p14="http://schemas.microsoft.com/office/powerpoint/2010/main" val="3565801009"/>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08916018"/>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Bullets all on the same level or body text (no sub bullets)</a:t>
            </a:r>
          </a:p>
          <a:p>
            <a:pPr lvl="1"/>
            <a:r>
              <a:rPr lang="en-US"/>
              <a:t>Second level</a:t>
            </a:r>
          </a:p>
          <a:p>
            <a:pPr lvl="1"/>
            <a:r>
              <a:rPr lang="en-US"/>
              <a:t>NEVER IMAGES</a:t>
            </a:r>
          </a:p>
        </p:txBody>
      </p:sp>
    </p:spTree>
    <p:extLst>
      <p:ext uri="{BB962C8B-B14F-4D97-AF65-F5344CB8AC3E}">
        <p14:creationId xmlns:p14="http://schemas.microsoft.com/office/powerpoint/2010/main" val="508887961"/>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Tree>
    <p:extLst>
      <p:ext uri="{BB962C8B-B14F-4D97-AF65-F5344CB8AC3E}">
        <p14:creationId xmlns:p14="http://schemas.microsoft.com/office/powerpoint/2010/main" val="2989701929"/>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a:t>
            </a:r>
          </a:p>
          <a:p>
            <a:pPr lvl="0"/>
            <a:r>
              <a:rPr lang="en-US"/>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SEND TO BACK, crop to dark blue box edge</a:t>
            </a:r>
          </a:p>
          <a:p>
            <a:pPr lvl="0"/>
            <a:r>
              <a:rPr lang="en-US"/>
              <a:t>THIS LAYOUT MUST USE AN IMAGE HERE OR SWITCH TO THE PREVIOUS LAYOUT!!!!!!!</a:t>
            </a:r>
          </a:p>
        </p:txBody>
      </p:sp>
    </p:spTree>
    <p:extLst>
      <p:ext uri="{BB962C8B-B14F-4D97-AF65-F5344CB8AC3E}">
        <p14:creationId xmlns:p14="http://schemas.microsoft.com/office/powerpoint/2010/main" val="825283320"/>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must cross over the dark blue)</a:t>
            </a:r>
          </a:p>
          <a:p>
            <a:pPr lvl="1"/>
            <a:r>
              <a:rPr lang="en-US"/>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4000297756"/>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1"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8"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1777"/>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2"/>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Title ONLY preferred, if there is body copy it should be very short! (NO BULLETS)</a:t>
            </a:r>
          </a:p>
        </p:txBody>
      </p:sp>
    </p:spTree>
    <p:extLst>
      <p:ext uri="{BB962C8B-B14F-4D97-AF65-F5344CB8AC3E}">
        <p14:creationId xmlns:p14="http://schemas.microsoft.com/office/powerpoint/2010/main" val="2291868584"/>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 </a:t>
            </a:r>
          </a:p>
          <a:p>
            <a:pPr lvl="0"/>
            <a:r>
              <a:rPr lang="en-US"/>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defRPr sz="1200">
                <a:solidFill>
                  <a:schemeClr val="tx1"/>
                </a:solidFill>
              </a:defRPr>
            </a:lvl2pPr>
            <a:lvl3pPr>
              <a:defRPr>
                <a:solidFill>
                  <a:schemeClr val="bg2"/>
                </a:solidFill>
              </a:defRPr>
            </a:lvl3pPr>
          </a:lstStyle>
          <a:p>
            <a:pPr lvl="1"/>
            <a:r>
              <a:rPr lang="en-US"/>
              <a:t>Cropped piece of GUI image (must cross over the dark blue but not above it or off the page)</a:t>
            </a:r>
          </a:p>
          <a:p>
            <a:pPr lvl="1"/>
            <a:r>
              <a:rPr lang="en-US"/>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 keep it short!</a:t>
            </a:r>
          </a:p>
          <a:p>
            <a:pPr lvl="1"/>
            <a:r>
              <a:rPr lang="en-US"/>
              <a:t>Keep left aligned to the title (if you adjust the title adjust this box as well)</a:t>
            </a:r>
          </a:p>
          <a:p>
            <a:pPr lvl="2"/>
            <a:r>
              <a:rPr lang="en-US"/>
              <a:t>Third level</a:t>
            </a:r>
          </a:p>
        </p:txBody>
      </p:sp>
    </p:spTree>
    <p:extLst>
      <p:ext uri="{BB962C8B-B14F-4D97-AF65-F5344CB8AC3E}">
        <p14:creationId xmlns:p14="http://schemas.microsoft.com/office/powerpoint/2010/main" val="460225548"/>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Tree>
    <p:extLst>
      <p:ext uri="{BB962C8B-B14F-4D97-AF65-F5344CB8AC3E}">
        <p14:creationId xmlns:p14="http://schemas.microsoft.com/office/powerpoint/2010/main" val="3710307553"/>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5031568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20905"/>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Caption in this style only if necessary (move to be near image but stay on the right side)</a:t>
            </a:r>
          </a:p>
        </p:txBody>
      </p:sp>
    </p:spTree>
    <p:extLst>
      <p:ext uri="{BB962C8B-B14F-4D97-AF65-F5344CB8AC3E}">
        <p14:creationId xmlns:p14="http://schemas.microsoft.com/office/powerpoint/2010/main" val="1425874559"/>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(never images)</a:t>
            </a:r>
          </a:p>
        </p:txBody>
      </p:sp>
    </p:spTree>
    <p:extLst>
      <p:ext uri="{BB962C8B-B14F-4D97-AF65-F5344CB8AC3E}">
        <p14:creationId xmlns:p14="http://schemas.microsoft.com/office/powerpoint/2010/main" val="49726652"/>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0"/>
              </a:defRPr>
            </a:lvl1pPr>
            <a:lvl2pPr marL="457189" indent="0">
              <a:buNone/>
              <a:defRPr/>
            </a:lvl2pPr>
            <a:lvl3pPr marL="914378" indent="0">
              <a:buNone/>
              <a:defRPr/>
            </a:lvl3pPr>
          </a:lstStyle>
          <a:p>
            <a:pPr lvl="0"/>
            <a:r>
              <a:rPr lang="en-US"/>
              <a:t>Short  caption in this style only if necessary</a:t>
            </a:r>
          </a:p>
        </p:txBody>
      </p:sp>
    </p:spTree>
    <p:extLst>
      <p:ext uri="{BB962C8B-B14F-4D97-AF65-F5344CB8AC3E}">
        <p14:creationId xmlns:p14="http://schemas.microsoft.com/office/powerpoint/2010/main" val="508787903"/>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934485613"/>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a:t>Short body copy here</a:t>
            </a:r>
          </a:p>
        </p:txBody>
      </p:sp>
    </p:spTree>
    <p:extLst>
      <p:ext uri="{BB962C8B-B14F-4D97-AF65-F5344CB8AC3E}">
        <p14:creationId xmlns:p14="http://schemas.microsoft.com/office/powerpoint/2010/main" val="4001133164"/>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a:p>
            <a:pPr lvl="0"/>
            <a:r>
              <a:rPr lang="en-US"/>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624372510"/>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A simple list all in second level bullets in two columns or a short statement no bullets is what this space is meant for</a:t>
            </a:r>
          </a:p>
          <a:p>
            <a:pPr lvl="1"/>
            <a:r>
              <a:rPr lang="en-US"/>
              <a:t>Second level</a:t>
            </a:r>
          </a:p>
          <a:p>
            <a:pPr lvl="2"/>
            <a:r>
              <a:rPr lang="en-US"/>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a:blip r:embed="rId2"/>
          <a:srcRect l="24096"/>
          <a:stretch>
            <a:fillRect/>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64005716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1392806915"/>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3835652600"/>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Body text is preferred over bullets*</a:t>
            </a:r>
          </a:p>
          <a:p>
            <a:pPr lvl="1"/>
            <a:r>
              <a:rPr lang="en-US"/>
              <a:t>Second level</a:t>
            </a:r>
          </a:p>
          <a:p>
            <a:pPr lvl="2"/>
            <a:r>
              <a:rPr lang="en-US"/>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p>
        </p:txBody>
      </p:sp>
    </p:spTree>
    <p:extLst>
      <p:ext uri="{BB962C8B-B14F-4D97-AF65-F5344CB8AC3E}">
        <p14:creationId xmlns:p14="http://schemas.microsoft.com/office/powerpoint/2010/main" val="2300315635"/>
      </p:ext>
    </p:extLst>
  </p:cSld>
  <p:clrMapOvr>
    <a:masterClrMapping/>
  </p:clrMapOvr>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91.xml"/><Relationship Id="rId21" Type="http://schemas.openxmlformats.org/officeDocument/2006/relationships/slideLayout" Target="../slideLayouts/slideLayout86.xml"/><Relationship Id="rId42" Type="http://schemas.openxmlformats.org/officeDocument/2006/relationships/slideLayout" Target="../slideLayouts/slideLayout107.xml"/><Relationship Id="rId47" Type="http://schemas.openxmlformats.org/officeDocument/2006/relationships/slideLayout" Target="../slideLayouts/slideLayout112.xml"/><Relationship Id="rId63" Type="http://schemas.openxmlformats.org/officeDocument/2006/relationships/slideLayout" Target="../slideLayouts/slideLayout128.xml"/><Relationship Id="rId68" Type="http://schemas.openxmlformats.org/officeDocument/2006/relationships/image" Target="../media/image2.emf"/><Relationship Id="rId7" Type="http://schemas.openxmlformats.org/officeDocument/2006/relationships/slideLayout" Target="../slideLayouts/slideLayout72.xml"/><Relationship Id="rId2" Type="http://schemas.openxmlformats.org/officeDocument/2006/relationships/slideLayout" Target="../slideLayouts/slideLayout67.xml"/><Relationship Id="rId16" Type="http://schemas.openxmlformats.org/officeDocument/2006/relationships/slideLayout" Target="../slideLayouts/slideLayout81.xml"/><Relationship Id="rId29" Type="http://schemas.openxmlformats.org/officeDocument/2006/relationships/slideLayout" Target="../slideLayouts/slideLayout94.xml"/><Relationship Id="rId11" Type="http://schemas.openxmlformats.org/officeDocument/2006/relationships/slideLayout" Target="../slideLayouts/slideLayout76.xml"/><Relationship Id="rId24" Type="http://schemas.openxmlformats.org/officeDocument/2006/relationships/slideLayout" Target="../slideLayouts/slideLayout89.xml"/><Relationship Id="rId32" Type="http://schemas.openxmlformats.org/officeDocument/2006/relationships/slideLayout" Target="../slideLayouts/slideLayout97.xml"/><Relationship Id="rId37" Type="http://schemas.openxmlformats.org/officeDocument/2006/relationships/slideLayout" Target="../slideLayouts/slideLayout102.xml"/><Relationship Id="rId40" Type="http://schemas.openxmlformats.org/officeDocument/2006/relationships/slideLayout" Target="../slideLayouts/slideLayout105.xml"/><Relationship Id="rId45" Type="http://schemas.openxmlformats.org/officeDocument/2006/relationships/slideLayout" Target="../slideLayouts/slideLayout110.xml"/><Relationship Id="rId53" Type="http://schemas.openxmlformats.org/officeDocument/2006/relationships/slideLayout" Target="../slideLayouts/slideLayout118.xml"/><Relationship Id="rId58" Type="http://schemas.openxmlformats.org/officeDocument/2006/relationships/slideLayout" Target="../slideLayouts/slideLayout123.xml"/><Relationship Id="rId66" Type="http://schemas.openxmlformats.org/officeDocument/2006/relationships/theme" Target="../theme/theme2.xml"/><Relationship Id="rId5" Type="http://schemas.openxmlformats.org/officeDocument/2006/relationships/slideLayout" Target="../slideLayouts/slideLayout70.xml"/><Relationship Id="rId61" Type="http://schemas.openxmlformats.org/officeDocument/2006/relationships/slideLayout" Target="../slideLayouts/slideLayout126.xml"/><Relationship Id="rId19" Type="http://schemas.openxmlformats.org/officeDocument/2006/relationships/slideLayout" Target="../slideLayouts/slideLayout84.xml"/><Relationship Id="rId14" Type="http://schemas.openxmlformats.org/officeDocument/2006/relationships/slideLayout" Target="../slideLayouts/slideLayout79.xml"/><Relationship Id="rId22" Type="http://schemas.openxmlformats.org/officeDocument/2006/relationships/slideLayout" Target="../slideLayouts/slideLayout87.xml"/><Relationship Id="rId27" Type="http://schemas.openxmlformats.org/officeDocument/2006/relationships/slideLayout" Target="../slideLayouts/slideLayout92.xml"/><Relationship Id="rId30" Type="http://schemas.openxmlformats.org/officeDocument/2006/relationships/slideLayout" Target="../slideLayouts/slideLayout95.xml"/><Relationship Id="rId35" Type="http://schemas.openxmlformats.org/officeDocument/2006/relationships/slideLayout" Target="../slideLayouts/slideLayout100.xml"/><Relationship Id="rId43" Type="http://schemas.openxmlformats.org/officeDocument/2006/relationships/slideLayout" Target="../slideLayouts/slideLayout108.xml"/><Relationship Id="rId48" Type="http://schemas.openxmlformats.org/officeDocument/2006/relationships/slideLayout" Target="../slideLayouts/slideLayout113.xml"/><Relationship Id="rId56" Type="http://schemas.openxmlformats.org/officeDocument/2006/relationships/slideLayout" Target="../slideLayouts/slideLayout121.xml"/><Relationship Id="rId64" Type="http://schemas.openxmlformats.org/officeDocument/2006/relationships/slideLayout" Target="../slideLayouts/slideLayout129.xml"/><Relationship Id="rId69" Type="http://schemas.openxmlformats.org/officeDocument/2006/relationships/image" Target="../media/image3.png"/><Relationship Id="rId8" Type="http://schemas.openxmlformats.org/officeDocument/2006/relationships/slideLayout" Target="../slideLayouts/slideLayout73.xml"/><Relationship Id="rId51" Type="http://schemas.openxmlformats.org/officeDocument/2006/relationships/slideLayout" Target="../slideLayouts/slideLayout116.xml"/><Relationship Id="rId3" Type="http://schemas.openxmlformats.org/officeDocument/2006/relationships/slideLayout" Target="../slideLayouts/slideLayout68.xml"/><Relationship Id="rId12" Type="http://schemas.openxmlformats.org/officeDocument/2006/relationships/slideLayout" Target="../slideLayouts/slideLayout77.xml"/><Relationship Id="rId17" Type="http://schemas.openxmlformats.org/officeDocument/2006/relationships/slideLayout" Target="../slideLayouts/slideLayout82.xml"/><Relationship Id="rId25" Type="http://schemas.openxmlformats.org/officeDocument/2006/relationships/slideLayout" Target="../slideLayouts/slideLayout90.xml"/><Relationship Id="rId33" Type="http://schemas.openxmlformats.org/officeDocument/2006/relationships/slideLayout" Target="../slideLayouts/slideLayout98.xml"/><Relationship Id="rId38" Type="http://schemas.openxmlformats.org/officeDocument/2006/relationships/slideLayout" Target="../slideLayouts/slideLayout103.xml"/><Relationship Id="rId46" Type="http://schemas.openxmlformats.org/officeDocument/2006/relationships/slideLayout" Target="../slideLayouts/slideLayout111.xml"/><Relationship Id="rId59" Type="http://schemas.openxmlformats.org/officeDocument/2006/relationships/slideLayout" Target="../slideLayouts/slideLayout124.xml"/><Relationship Id="rId67" Type="http://schemas.openxmlformats.org/officeDocument/2006/relationships/image" Target="../media/image1.emf"/><Relationship Id="rId20" Type="http://schemas.openxmlformats.org/officeDocument/2006/relationships/slideLayout" Target="../slideLayouts/slideLayout85.xml"/><Relationship Id="rId41" Type="http://schemas.openxmlformats.org/officeDocument/2006/relationships/slideLayout" Target="../slideLayouts/slideLayout106.xml"/><Relationship Id="rId54" Type="http://schemas.openxmlformats.org/officeDocument/2006/relationships/slideLayout" Target="../slideLayouts/slideLayout119.xml"/><Relationship Id="rId62" Type="http://schemas.openxmlformats.org/officeDocument/2006/relationships/slideLayout" Target="../slideLayouts/slideLayout12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5" Type="http://schemas.openxmlformats.org/officeDocument/2006/relationships/slideLayout" Target="../slideLayouts/slideLayout80.xml"/><Relationship Id="rId23" Type="http://schemas.openxmlformats.org/officeDocument/2006/relationships/slideLayout" Target="../slideLayouts/slideLayout88.xml"/><Relationship Id="rId28" Type="http://schemas.openxmlformats.org/officeDocument/2006/relationships/slideLayout" Target="../slideLayouts/slideLayout93.xml"/><Relationship Id="rId36" Type="http://schemas.openxmlformats.org/officeDocument/2006/relationships/slideLayout" Target="../slideLayouts/slideLayout101.xml"/><Relationship Id="rId49" Type="http://schemas.openxmlformats.org/officeDocument/2006/relationships/slideLayout" Target="../slideLayouts/slideLayout114.xml"/><Relationship Id="rId57" Type="http://schemas.openxmlformats.org/officeDocument/2006/relationships/slideLayout" Target="../slideLayouts/slideLayout122.xml"/><Relationship Id="rId10" Type="http://schemas.openxmlformats.org/officeDocument/2006/relationships/slideLayout" Target="../slideLayouts/slideLayout75.xml"/><Relationship Id="rId31" Type="http://schemas.openxmlformats.org/officeDocument/2006/relationships/slideLayout" Target="../slideLayouts/slideLayout96.xml"/><Relationship Id="rId44" Type="http://schemas.openxmlformats.org/officeDocument/2006/relationships/slideLayout" Target="../slideLayouts/slideLayout109.xml"/><Relationship Id="rId52" Type="http://schemas.openxmlformats.org/officeDocument/2006/relationships/slideLayout" Target="../slideLayouts/slideLayout117.xml"/><Relationship Id="rId60" Type="http://schemas.openxmlformats.org/officeDocument/2006/relationships/slideLayout" Target="../slideLayouts/slideLayout125.xml"/><Relationship Id="rId65" Type="http://schemas.openxmlformats.org/officeDocument/2006/relationships/slideLayout" Target="../slideLayouts/slideLayout130.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3" Type="http://schemas.openxmlformats.org/officeDocument/2006/relationships/slideLayout" Target="../slideLayouts/slideLayout78.xml"/><Relationship Id="rId18" Type="http://schemas.openxmlformats.org/officeDocument/2006/relationships/slideLayout" Target="../slideLayouts/slideLayout83.xml"/><Relationship Id="rId39" Type="http://schemas.openxmlformats.org/officeDocument/2006/relationships/slideLayout" Target="../slideLayouts/slideLayout104.xml"/><Relationship Id="rId34" Type="http://schemas.openxmlformats.org/officeDocument/2006/relationships/slideLayout" Target="../slideLayouts/slideLayout99.xml"/><Relationship Id="rId50" Type="http://schemas.openxmlformats.org/officeDocument/2006/relationships/slideLayout" Target="../slideLayouts/slideLayout115.xml"/><Relationship Id="rId55" Type="http://schemas.openxmlformats.org/officeDocument/2006/relationships/slideLayout" Target="../slideLayouts/slideLayout1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a:t>Title goes here, can be aligned top middle or botton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a:t>Edit Master text styles</a:t>
            </a:r>
          </a:p>
          <a:p>
            <a:pPr lvl="1"/>
            <a:r>
              <a:rPr lang="en-US"/>
              <a:t>Second level</a:t>
            </a:r>
          </a:p>
          <a:p>
            <a:pPr lvl="2"/>
            <a:r>
              <a:rPr lang="en-US"/>
              <a:t>Third level</a:t>
            </a:r>
          </a:p>
          <a:p>
            <a:pPr lvl="2"/>
            <a:endParaRPr lang="en-US"/>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a:blip r:embed="rId67"/>
          <a:srcRect l="24096"/>
          <a:stretch>
            <a:fillRect/>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8"/>
          <a:stretch>
            <a:fillRect/>
          </a:stretch>
        </p:blipFill>
        <p:spPr>
          <a:xfrm>
            <a:off x="115779" y="223914"/>
            <a:ext cx="752320" cy="69658"/>
          </a:xfrm>
          <a:prstGeom prst="rect">
            <a:avLst/>
          </a:prstGeom>
        </p:spPr>
      </p:pic>
    </p:spTree>
    <p:extLst>
      <p:ext uri="{BB962C8B-B14F-4D97-AF65-F5344CB8AC3E}">
        <p14:creationId xmlns:p14="http://schemas.microsoft.com/office/powerpoint/2010/main" val="1460403557"/>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 id="2147483966" r:id="rId16"/>
    <p:sldLayoutId id="2147483967" r:id="rId17"/>
    <p:sldLayoutId id="2147483968" r:id="rId18"/>
    <p:sldLayoutId id="2147483969" r:id="rId19"/>
    <p:sldLayoutId id="2147483970" r:id="rId20"/>
    <p:sldLayoutId id="2147483971" r:id="rId21"/>
    <p:sldLayoutId id="2147483972" r:id="rId22"/>
    <p:sldLayoutId id="2147483973" r:id="rId23"/>
    <p:sldLayoutId id="2147483974" r:id="rId24"/>
    <p:sldLayoutId id="2147483975" r:id="rId25"/>
    <p:sldLayoutId id="2147483976" r:id="rId26"/>
    <p:sldLayoutId id="2147483977" r:id="rId27"/>
    <p:sldLayoutId id="2147483978" r:id="rId28"/>
    <p:sldLayoutId id="2147483979" r:id="rId29"/>
    <p:sldLayoutId id="2147483980" r:id="rId30"/>
    <p:sldLayoutId id="2147483981" r:id="rId31"/>
    <p:sldLayoutId id="2147483982" r:id="rId32"/>
    <p:sldLayoutId id="2147483983" r:id="rId33"/>
    <p:sldLayoutId id="2147483984" r:id="rId34"/>
    <p:sldLayoutId id="2147483985" r:id="rId35"/>
    <p:sldLayoutId id="2147483986" r:id="rId36"/>
    <p:sldLayoutId id="2147483987" r:id="rId37"/>
    <p:sldLayoutId id="2147483988" r:id="rId38"/>
    <p:sldLayoutId id="2147483989" r:id="rId39"/>
    <p:sldLayoutId id="2147483990" r:id="rId40"/>
    <p:sldLayoutId id="2147483991" r:id="rId41"/>
    <p:sldLayoutId id="2147483992" r:id="rId42"/>
    <p:sldLayoutId id="2147483993" r:id="rId43"/>
    <p:sldLayoutId id="2147483994" r:id="rId44"/>
    <p:sldLayoutId id="2147483995" r:id="rId45"/>
    <p:sldLayoutId id="2147483996" r:id="rId46"/>
    <p:sldLayoutId id="2147483997" r:id="rId47"/>
    <p:sldLayoutId id="2147483998" r:id="rId48"/>
    <p:sldLayoutId id="2147483999" r:id="rId49"/>
    <p:sldLayoutId id="2147484000" r:id="rId50"/>
    <p:sldLayoutId id="2147484001" r:id="rId51"/>
    <p:sldLayoutId id="2147484002" r:id="rId52"/>
    <p:sldLayoutId id="2147484003" r:id="rId53"/>
    <p:sldLayoutId id="2147484004" r:id="rId54"/>
    <p:sldLayoutId id="2147484005" r:id="rId55"/>
    <p:sldLayoutId id="2147484006" r:id="rId56"/>
    <p:sldLayoutId id="2147484007" r:id="rId57"/>
    <p:sldLayoutId id="2147484008" r:id="rId58"/>
    <p:sldLayoutId id="2147484009" r:id="rId59"/>
    <p:sldLayoutId id="2147484010" r:id="rId60"/>
    <p:sldLayoutId id="2147484011" r:id="rId61"/>
    <p:sldLayoutId id="2147484012" r:id="rId62"/>
    <p:sldLayoutId id="2147484013" r:id="rId63"/>
    <p:sldLayoutId id="2147484014" r:id="rId64"/>
    <p:sldLayoutId id="2147484015" r:id="rId65"/>
  </p:sldLayoutIdLst>
  <p:transition/>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9"/>
        </a:buBlip>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a:t>Title goes here, can be aligned top middle or botton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a:t>Edit Master text styles</a:t>
            </a:r>
          </a:p>
          <a:p>
            <a:pPr lvl="1"/>
            <a:r>
              <a:rPr lang="en-US"/>
              <a:t>Second level</a:t>
            </a:r>
          </a:p>
          <a:p>
            <a:pPr lvl="2"/>
            <a:r>
              <a:rPr lang="en-US"/>
              <a:t>Third level</a:t>
            </a:r>
          </a:p>
          <a:p>
            <a:pPr lvl="2"/>
            <a:endParaRPr lang="en-US"/>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a:blip r:embed="rId67"/>
          <a:srcRect l="24096"/>
          <a:stretch>
            <a:fillRect/>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8"/>
          <a:stretch>
            <a:fillRect/>
          </a:stretch>
        </p:blipFill>
        <p:spPr>
          <a:xfrm>
            <a:off x="115779" y="223914"/>
            <a:ext cx="752320" cy="69658"/>
          </a:xfrm>
          <a:prstGeom prst="rect">
            <a:avLst/>
          </a:prstGeom>
        </p:spPr>
      </p:pic>
    </p:spTree>
    <p:extLst>
      <p:ext uri="{BB962C8B-B14F-4D97-AF65-F5344CB8AC3E}">
        <p14:creationId xmlns:p14="http://schemas.microsoft.com/office/powerpoint/2010/main" val="678103309"/>
      </p:ext>
    </p:extLst>
  </p:cSld>
  <p:clrMap bg1="lt1" tx1="dk1" bg2="lt2" tx2="dk2" accent1="accent1" accent2="accent2" accent3="accent3" accent4="accent4" accent5="accent5" accent6="accent6" hlink="hlink" folHlink="folHlink"/>
  <p:sldLayoutIdLst>
    <p:sldLayoutId id="2147484017" r:id="rId1"/>
    <p:sldLayoutId id="2147484018" r:id="rId2"/>
    <p:sldLayoutId id="2147484019" r:id="rId3"/>
    <p:sldLayoutId id="2147484020" r:id="rId4"/>
    <p:sldLayoutId id="2147484021" r:id="rId5"/>
    <p:sldLayoutId id="2147484022" r:id="rId6"/>
    <p:sldLayoutId id="2147484023" r:id="rId7"/>
    <p:sldLayoutId id="2147484024" r:id="rId8"/>
    <p:sldLayoutId id="2147484025" r:id="rId9"/>
    <p:sldLayoutId id="2147484026" r:id="rId10"/>
    <p:sldLayoutId id="2147484027" r:id="rId11"/>
    <p:sldLayoutId id="2147484028" r:id="rId12"/>
    <p:sldLayoutId id="2147484029" r:id="rId13"/>
    <p:sldLayoutId id="2147484030" r:id="rId14"/>
    <p:sldLayoutId id="2147484031" r:id="rId15"/>
    <p:sldLayoutId id="2147484032" r:id="rId16"/>
    <p:sldLayoutId id="2147484033" r:id="rId17"/>
    <p:sldLayoutId id="2147484034" r:id="rId18"/>
    <p:sldLayoutId id="2147484035" r:id="rId19"/>
    <p:sldLayoutId id="2147484036" r:id="rId20"/>
    <p:sldLayoutId id="2147484037" r:id="rId21"/>
    <p:sldLayoutId id="2147484038" r:id="rId22"/>
    <p:sldLayoutId id="2147484039" r:id="rId23"/>
    <p:sldLayoutId id="2147484040" r:id="rId24"/>
    <p:sldLayoutId id="2147484041" r:id="rId25"/>
    <p:sldLayoutId id="2147484042" r:id="rId26"/>
    <p:sldLayoutId id="2147484043" r:id="rId27"/>
    <p:sldLayoutId id="2147484044" r:id="rId28"/>
    <p:sldLayoutId id="2147484045" r:id="rId29"/>
    <p:sldLayoutId id="2147484046" r:id="rId30"/>
    <p:sldLayoutId id="2147484047" r:id="rId31"/>
    <p:sldLayoutId id="2147484048" r:id="rId32"/>
    <p:sldLayoutId id="2147484049" r:id="rId33"/>
    <p:sldLayoutId id="2147484050" r:id="rId34"/>
    <p:sldLayoutId id="2147484051" r:id="rId35"/>
    <p:sldLayoutId id="2147484052" r:id="rId36"/>
    <p:sldLayoutId id="2147484053" r:id="rId37"/>
    <p:sldLayoutId id="2147484054" r:id="rId38"/>
    <p:sldLayoutId id="2147484055" r:id="rId39"/>
    <p:sldLayoutId id="2147484056" r:id="rId40"/>
    <p:sldLayoutId id="2147484057" r:id="rId41"/>
    <p:sldLayoutId id="2147484058" r:id="rId42"/>
    <p:sldLayoutId id="2147484059" r:id="rId43"/>
    <p:sldLayoutId id="2147484060" r:id="rId44"/>
    <p:sldLayoutId id="2147484061" r:id="rId45"/>
    <p:sldLayoutId id="2147484062" r:id="rId46"/>
    <p:sldLayoutId id="2147484063" r:id="rId47"/>
    <p:sldLayoutId id="2147484064" r:id="rId48"/>
    <p:sldLayoutId id="2147484065" r:id="rId49"/>
    <p:sldLayoutId id="2147484066" r:id="rId50"/>
    <p:sldLayoutId id="2147484067" r:id="rId51"/>
    <p:sldLayoutId id="2147484068" r:id="rId52"/>
    <p:sldLayoutId id="2147484069" r:id="rId53"/>
    <p:sldLayoutId id="2147484070" r:id="rId54"/>
    <p:sldLayoutId id="2147484071" r:id="rId55"/>
    <p:sldLayoutId id="2147484072" r:id="rId56"/>
    <p:sldLayoutId id="2147484073" r:id="rId57"/>
    <p:sldLayoutId id="2147484074" r:id="rId58"/>
    <p:sldLayoutId id="2147484075" r:id="rId59"/>
    <p:sldLayoutId id="2147484076" r:id="rId60"/>
    <p:sldLayoutId id="2147484077" r:id="rId61"/>
    <p:sldLayoutId id="2147484078" r:id="rId62"/>
    <p:sldLayoutId id="2147484079" r:id="rId63"/>
    <p:sldLayoutId id="2147484080" r:id="rId64"/>
    <p:sldLayoutId id="2147484081" r:id="rId65"/>
  </p:sldLayoutIdLst>
  <p:transition/>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69"/>
        </a:buBlip>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6.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0.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9.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9.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9.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65114F6-BF94-4AFD-B453-B62BB77C1E54}"/>
              </a:ext>
            </a:extLst>
          </p:cNvPr>
          <p:cNvSpPr>
            <a:spLocks noGrp="1"/>
          </p:cNvSpPr>
          <p:nvPr>
            <p:ph type="title"/>
          </p:nvPr>
        </p:nvSpPr>
        <p:spPr>
          <a:xfrm>
            <a:off x="457200" y="3028950"/>
            <a:ext cx="5334000" cy="1231900"/>
          </a:xfrm>
        </p:spPr>
        <p:txBody>
          <a:bodyPr>
            <a:noAutofit/>
          </a:bodyPr>
          <a:lstStyle/>
          <a:p>
            <a:r>
              <a:rPr lang="en-US" sz="2400" b="0" dirty="0"/>
              <a:t>Simulation of the Flow Field and Abrasive Particles in Chemical Mechanical Polishing (CMP) Equipment</a:t>
            </a:r>
            <a:endParaRPr lang="en-US" sz="2400" dirty="0"/>
          </a:p>
        </p:txBody>
      </p:sp>
      <p:sp>
        <p:nvSpPr>
          <p:cNvPr id="7" name="文本占位符 6">
            <a:extLst>
              <a:ext uri="{FF2B5EF4-FFF2-40B4-BE49-F238E27FC236}">
                <a16:creationId xmlns:a16="http://schemas.microsoft.com/office/drawing/2014/main" id="{4030B0BB-225F-4DFA-BABF-0B062D3D8F90}"/>
              </a:ext>
            </a:extLst>
          </p:cNvPr>
          <p:cNvSpPr>
            <a:spLocks noGrp="1"/>
          </p:cNvSpPr>
          <p:nvPr>
            <p:ph type="body" idx="1"/>
          </p:nvPr>
        </p:nvSpPr>
        <p:spPr/>
        <p:txBody>
          <a:bodyPr>
            <a:normAutofit lnSpcReduction="10000"/>
          </a:bodyPr>
          <a:lstStyle/>
          <a:p>
            <a:r>
              <a:rPr lang="en-US"/>
              <a:t>COMSOL</a:t>
            </a:r>
            <a:endParaRPr lang="en-US" dirty="0"/>
          </a:p>
        </p:txBody>
      </p:sp>
      <p:pic>
        <p:nvPicPr>
          <p:cNvPr id="4" name="内容占位符 9">
            <a:extLst>
              <a:ext uri="{FF2B5EF4-FFF2-40B4-BE49-F238E27FC236}">
                <a16:creationId xmlns:a16="http://schemas.microsoft.com/office/drawing/2014/main" id="{5ABDC398-D377-47DF-8644-8CAE51033EFD}"/>
              </a:ext>
            </a:extLst>
          </p:cNvPr>
          <p:cNvPicPr>
            <a:picLocks noChangeAspect="1"/>
          </p:cNvPicPr>
          <p:nvPr/>
        </p:nvPicPr>
        <p:blipFill>
          <a:blip r:embed="rId2"/>
          <a:stretch>
            <a:fillRect/>
          </a:stretch>
        </p:blipFill>
        <p:spPr>
          <a:xfrm>
            <a:off x="4191000" y="-95250"/>
            <a:ext cx="5725020" cy="3810000"/>
          </a:xfrm>
          <a:prstGeom prst="rect">
            <a:avLst/>
          </a:prstGeom>
        </p:spPr>
      </p:pic>
    </p:spTree>
    <p:extLst>
      <p:ext uri="{BB962C8B-B14F-4D97-AF65-F5344CB8AC3E}">
        <p14:creationId xmlns:p14="http://schemas.microsoft.com/office/powerpoint/2010/main" val="232390402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p:txBody>
          <a:bodyPr/>
          <a:lstStyle/>
          <a:p>
            <a:pPr>
              <a:defRPr b="0" i="0"/>
            </a:pPr>
            <a:r>
              <a:rPr lang="en-US" altLang="zh-CN" b="1" noProof="0"/>
              <a:t>Particle Trajectories</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a:xfrm>
            <a:off x="4336774" y="438151"/>
            <a:ext cx="4343400" cy="1162052"/>
          </a:xfrm>
        </p:spPr>
        <p:txBody>
          <a:bodyPr>
            <a:noAutofit/>
          </a:bodyPr>
          <a:lstStyle/>
          <a:p>
            <a:pPr marL="176209" indent="-176209">
              <a:buFont typeface="Wingdings" pitchFamily="2" charset="2"/>
              <a:buChar char="§"/>
              <a:defRPr b="0" i="0"/>
            </a:pPr>
            <a:r>
              <a:rPr lang="en-US" altLang="zh-CN" sz="1200" noProof="0"/>
              <a:t>Particles gradually concentrate towards the center.</a:t>
            </a:r>
            <a:endParaRPr lang="en-US" altLang="zh-CN" sz="1200" noProof="0" dirty="0"/>
          </a:p>
          <a:p>
            <a:pPr marL="176209" indent="-176209">
              <a:buFont typeface="Wingdings" pitchFamily="2" charset="2"/>
              <a:buChar char="§"/>
              <a:defRPr b="0" i="0"/>
            </a:pPr>
            <a:r>
              <a:rPr lang="en-US" altLang="zh-CN" sz="1200"/>
              <a:t>External particles primarily enter the retaining ring at the center of the polishing pad.</a:t>
            </a:r>
            <a:endParaRPr lang="en-US" sz="1200" noProof="0" dirty="0"/>
          </a:p>
        </p:txBody>
      </p:sp>
      <p:pic>
        <p:nvPicPr>
          <p:cNvPr id="12" name="内容占位符 11">
            <a:extLst>
              <a:ext uri="{FF2B5EF4-FFF2-40B4-BE49-F238E27FC236}">
                <a16:creationId xmlns:a16="http://schemas.microsoft.com/office/drawing/2014/main" id="{4C6C316F-EC03-4D39-98DC-553D7816519B}"/>
              </a:ext>
            </a:extLst>
          </p:cNvPr>
          <p:cNvPicPr>
            <a:picLocks noGrp="1" noChangeAspect="1"/>
          </p:cNvPicPr>
          <p:nvPr>
            <p:ph sz="quarter" idx="17"/>
          </p:nvPr>
        </p:nvPicPr>
        <p:blipFill>
          <a:blip r:embed="rId2"/>
          <a:stretch>
            <a:fillRect/>
          </a:stretch>
        </p:blipFill>
        <p:spPr>
          <a:xfrm>
            <a:off x="1712214" y="1828800"/>
            <a:ext cx="5719572" cy="3314700"/>
          </a:xfrm>
        </p:spPr>
      </p:pic>
    </p:spTree>
    <p:extLst>
      <p:ext uri="{BB962C8B-B14F-4D97-AF65-F5344CB8AC3E}">
        <p14:creationId xmlns:p14="http://schemas.microsoft.com/office/powerpoint/2010/main" val="203828127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p:txBody>
          <a:bodyPr/>
          <a:lstStyle/>
          <a:p>
            <a:pPr>
              <a:defRPr b="0" i="0"/>
            </a:pPr>
            <a:r>
              <a:rPr lang="en-US" altLang="zh-CN" b="1" noProof="0"/>
              <a:t>Particle Statistics</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a:xfrm>
            <a:off x="4336774" y="438151"/>
            <a:ext cx="4343400" cy="1162052"/>
          </a:xfrm>
        </p:spPr>
        <p:txBody>
          <a:bodyPr>
            <a:noAutofit/>
          </a:bodyPr>
          <a:lstStyle/>
          <a:p>
            <a:pPr marL="176209" indent="-176209">
              <a:buFont typeface="Wingdings" pitchFamily="2" charset="2"/>
              <a:buChar char="§"/>
              <a:defRPr b="0" i="0"/>
            </a:pPr>
            <a:r>
              <a:rPr lang="en-US" altLang="zh-CN" sz="1100" noProof="0" dirty="0"/>
              <a:t>Grid colors represent the real-time particle count within each grid.</a:t>
            </a:r>
          </a:p>
          <a:p>
            <a:pPr marL="176209" indent="-176209">
              <a:buFont typeface="Wingdings" pitchFamily="2" charset="2"/>
              <a:buChar char="§"/>
              <a:defRPr b="0" i="0"/>
            </a:pPr>
            <a:r>
              <a:rPr lang="en-US" altLang="zh-CN" sz="1100" dirty="0"/>
              <a:t>There is a clear trend of particles concentrating inward.</a:t>
            </a:r>
            <a:endParaRPr lang="en-US" sz="1100" noProof="0" dirty="0"/>
          </a:p>
        </p:txBody>
      </p:sp>
      <p:grpSp>
        <p:nvGrpSpPr>
          <p:cNvPr id="16" name="Group 15">
            <a:extLst>
              <a:ext uri="{FF2B5EF4-FFF2-40B4-BE49-F238E27FC236}">
                <a16:creationId xmlns:a16="http://schemas.microsoft.com/office/drawing/2014/main" id="{2D601B2E-FA16-42E1-8729-4AF304DEB03D}"/>
              </a:ext>
            </a:extLst>
          </p:cNvPr>
          <p:cNvGrpSpPr/>
          <p:nvPr/>
        </p:nvGrpSpPr>
        <p:grpSpPr>
          <a:xfrm>
            <a:off x="405442" y="1876997"/>
            <a:ext cx="3709358" cy="3243801"/>
            <a:chOff x="24442" y="1876997"/>
            <a:chExt cx="3709358" cy="3243801"/>
          </a:xfrm>
        </p:grpSpPr>
        <p:pic>
          <p:nvPicPr>
            <p:cNvPr id="9" name="Picture 8">
              <a:extLst>
                <a:ext uri="{FF2B5EF4-FFF2-40B4-BE49-F238E27FC236}">
                  <a16:creationId xmlns:a16="http://schemas.microsoft.com/office/drawing/2014/main" id="{2EB8464B-8C2A-4705-9554-2848EA524979}"/>
                </a:ext>
              </a:extLst>
            </p:cNvPr>
            <p:cNvPicPr>
              <a:picLocks noChangeAspect="1"/>
            </p:cNvPicPr>
            <p:nvPr/>
          </p:nvPicPr>
          <p:blipFill rotWithShape="1">
            <a:blip r:embed="rId2"/>
            <a:srcRect r="88532"/>
            <a:stretch/>
          </p:blipFill>
          <p:spPr>
            <a:xfrm>
              <a:off x="24442" y="1876997"/>
              <a:ext cx="661358" cy="3243801"/>
            </a:xfrm>
            <a:prstGeom prst="rect">
              <a:avLst/>
            </a:prstGeom>
          </p:spPr>
        </p:pic>
        <p:pic>
          <p:nvPicPr>
            <p:cNvPr id="13" name="Picture 12">
              <a:extLst>
                <a:ext uri="{FF2B5EF4-FFF2-40B4-BE49-F238E27FC236}">
                  <a16:creationId xmlns:a16="http://schemas.microsoft.com/office/drawing/2014/main" id="{EBDAD97B-958D-4FD7-BCB9-DF1CB4526D16}"/>
                </a:ext>
              </a:extLst>
            </p:cNvPr>
            <p:cNvPicPr>
              <a:picLocks noChangeAspect="1"/>
            </p:cNvPicPr>
            <p:nvPr/>
          </p:nvPicPr>
          <p:blipFill rotWithShape="1">
            <a:blip r:embed="rId2"/>
            <a:srcRect l="18074" r="23786"/>
            <a:stretch/>
          </p:blipFill>
          <p:spPr>
            <a:xfrm>
              <a:off x="381000" y="1876997"/>
              <a:ext cx="3352800" cy="3243801"/>
            </a:xfrm>
            <a:prstGeom prst="rect">
              <a:avLst/>
            </a:prstGeom>
          </p:spPr>
        </p:pic>
      </p:grpSp>
      <p:grpSp>
        <p:nvGrpSpPr>
          <p:cNvPr id="12" name="Group 11">
            <a:extLst>
              <a:ext uri="{FF2B5EF4-FFF2-40B4-BE49-F238E27FC236}">
                <a16:creationId xmlns:a16="http://schemas.microsoft.com/office/drawing/2014/main" id="{4B97049A-2269-4775-B2C2-57898253237A}"/>
              </a:ext>
            </a:extLst>
          </p:cNvPr>
          <p:cNvGrpSpPr/>
          <p:nvPr/>
        </p:nvGrpSpPr>
        <p:grpSpPr>
          <a:xfrm>
            <a:off x="4648200" y="1876997"/>
            <a:ext cx="4343400" cy="3248536"/>
            <a:chOff x="4572000" y="1876997"/>
            <a:chExt cx="4343400" cy="3248536"/>
          </a:xfrm>
        </p:grpSpPr>
        <p:pic>
          <p:nvPicPr>
            <p:cNvPr id="11" name="Picture 10">
              <a:extLst>
                <a:ext uri="{FF2B5EF4-FFF2-40B4-BE49-F238E27FC236}">
                  <a16:creationId xmlns:a16="http://schemas.microsoft.com/office/drawing/2014/main" id="{84ECFDFD-65A4-4CF5-9B7A-567552F1E7BF}"/>
                </a:ext>
              </a:extLst>
            </p:cNvPr>
            <p:cNvPicPr>
              <a:picLocks noChangeAspect="1"/>
            </p:cNvPicPr>
            <p:nvPr/>
          </p:nvPicPr>
          <p:blipFill rotWithShape="1">
            <a:blip r:embed="rId3"/>
            <a:srcRect r="88534"/>
            <a:stretch/>
          </p:blipFill>
          <p:spPr>
            <a:xfrm>
              <a:off x="4572000" y="1881064"/>
              <a:ext cx="661358" cy="3244469"/>
            </a:xfrm>
            <a:prstGeom prst="rect">
              <a:avLst/>
            </a:prstGeom>
          </p:spPr>
        </p:pic>
        <p:pic>
          <p:nvPicPr>
            <p:cNvPr id="14" name="Picture 13">
              <a:extLst>
                <a:ext uri="{FF2B5EF4-FFF2-40B4-BE49-F238E27FC236}">
                  <a16:creationId xmlns:a16="http://schemas.microsoft.com/office/drawing/2014/main" id="{3C1C34B5-A2B1-4614-8959-E93F8FF29CFA}"/>
                </a:ext>
              </a:extLst>
            </p:cNvPr>
            <p:cNvPicPr>
              <a:picLocks noChangeAspect="1"/>
            </p:cNvPicPr>
            <p:nvPr/>
          </p:nvPicPr>
          <p:blipFill rotWithShape="1">
            <a:blip r:embed="rId3"/>
            <a:srcRect l="19413" r="23779"/>
            <a:stretch/>
          </p:blipFill>
          <p:spPr>
            <a:xfrm>
              <a:off x="4953000" y="1876997"/>
              <a:ext cx="3276600" cy="3244469"/>
            </a:xfrm>
            <a:prstGeom prst="rect">
              <a:avLst/>
            </a:prstGeom>
          </p:spPr>
        </p:pic>
        <p:pic>
          <p:nvPicPr>
            <p:cNvPr id="15" name="Picture 14">
              <a:extLst>
                <a:ext uri="{FF2B5EF4-FFF2-40B4-BE49-F238E27FC236}">
                  <a16:creationId xmlns:a16="http://schemas.microsoft.com/office/drawing/2014/main" id="{B4027EFB-C9C9-4FD9-9340-2891DFDD70FF}"/>
                </a:ext>
              </a:extLst>
            </p:cNvPr>
            <p:cNvPicPr>
              <a:picLocks noChangeAspect="1"/>
            </p:cNvPicPr>
            <p:nvPr/>
          </p:nvPicPr>
          <p:blipFill rotWithShape="1">
            <a:blip r:embed="rId3"/>
            <a:srcRect l="86789"/>
            <a:stretch/>
          </p:blipFill>
          <p:spPr>
            <a:xfrm>
              <a:off x="8153400" y="1879981"/>
              <a:ext cx="762000" cy="3244469"/>
            </a:xfrm>
            <a:prstGeom prst="rect">
              <a:avLst/>
            </a:prstGeom>
          </p:spPr>
        </p:pic>
      </p:grpSp>
    </p:spTree>
    <p:extLst>
      <p:ext uri="{BB962C8B-B14F-4D97-AF65-F5344CB8AC3E}">
        <p14:creationId xmlns:p14="http://schemas.microsoft.com/office/powerpoint/2010/main" val="104993624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p:txBody>
          <a:bodyPr/>
          <a:lstStyle/>
          <a:p>
            <a:pPr>
              <a:defRPr b="0" i="0"/>
            </a:pPr>
            <a:r>
              <a:rPr lang="en-US" altLang="zh-CN" b="1" noProof="0"/>
              <a:t>Particle Statistics</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a:xfrm>
            <a:off x="4336774" y="438151"/>
            <a:ext cx="4343400" cy="1162052"/>
          </a:xfrm>
        </p:spPr>
        <p:txBody>
          <a:bodyPr>
            <a:noAutofit/>
          </a:bodyPr>
          <a:lstStyle/>
          <a:p>
            <a:pPr>
              <a:defRPr b="0" i="0"/>
            </a:pPr>
            <a:r>
              <a:rPr lang="en-US" altLang="zh-CN" sz="1200" noProof="0" dirty="0"/>
              <a:t>The total number of particles inside the retaining ring continuously increases.</a:t>
            </a:r>
            <a:endParaRPr lang="en-US" sz="1200" noProof="0" dirty="0"/>
          </a:p>
        </p:txBody>
      </p:sp>
      <p:pic>
        <p:nvPicPr>
          <p:cNvPr id="7" name="图片 6">
            <a:extLst>
              <a:ext uri="{FF2B5EF4-FFF2-40B4-BE49-F238E27FC236}">
                <a16:creationId xmlns:a16="http://schemas.microsoft.com/office/drawing/2014/main" id="{373D5B3D-C04A-4651-B75B-8DD2752385AA}"/>
              </a:ext>
            </a:extLst>
          </p:cNvPr>
          <p:cNvPicPr>
            <a:picLocks noChangeAspect="1"/>
          </p:cNvPicPr>
          <p:nvPr/>
        </p:nvPicPr>
        <p:blipFill>
          <a:blip r:embed="rId2"/>
          <a:stretch>
            <a:fillRect/>
          </a:stretch>
        </p:blipFill>
        <p:spPr>
          <a:xfrm>
            <a:off x="5257800" y="2412944"/>
            <a:ext cx="3200400" cy="2260708"/>
          </a:xfrm>
          <a:prstGeom prst="rect">
            <a:avLst/>
          </a:prstGeom>
        </p:spPr>
      </p:pic>
      <p:sp>
        <p:nvSpPr>
          <p:cNvPr id="13" name="Content Placeholder 12">
            <a:extLst>
              <a:ext uri="{FF2B5EF4-FFF2-40B4-BE49-F238E27FC236}">
                <a16:creationId xmlns:a16="http://schemas.microsoft.com/office/drawing/2014/main" id="{733EC811-070A-440B-8729-CD045577BAEE}"/>
              </a:ext>
            </a:extLst>
          </p:cNvPr>
          <p:cNvSpPr>
            <a:spLocks noGrp="1"/>
          </p:cNvSpPr>
          <p:nvPr>
            <p:ph sz="quarter" idx="17"/>
          </p:nvPr>
        </p:nvSpPr>
        <p:spPr>
          <a:xfrm>
            <a:off x="0" y="1828800"/>
            <a:ext cx="9144000" cy="3314700"/>
          </a:xfrm>
        </p:spPr>
        <p:txBody>
          <a:bodyPr/>
          <a:lstStyle/>
          <a:p>
            <a:r>
              <a:rPr lang="en-US" dirty="0"/>
              <a:t> </a:t>
            </a:r>
          </a:p>
        </p:txBody>
      </p:sp>
      <p:pic>
        <p:nvPicPr>
          <p:cNvPr id="14" name="Picture 13">
            <a:extLst>
              <a:ext uri="{FF2B5EF4-FFF2-40B4-BE49-F238E27FC236}">
                <a16:creationId xmlns:a16="http://schemas.microsoft.com/office/drawing/2014/main" id="{8D12F054-0EA3-4121-819F-C8A996969BE6}"/>
              </a:ext>
            </a:extLst>
          </p:cNvPr>
          <p:cNvPicPr>
            <a:picLocks noChangeAspect="1"/>
          </p:cNvPicPr>
          <p:nvPr/>
        </p:nvPicPr>
        <p:blipFill>
          <a:blip r:embed="rId3"/>
          <a:stretch>
            <a:fillRect/>
          </a:stretch>
        </p:blipFill>
        <p:spPr>
          <a:xfrm>
            <a:off x="1109932" y="2158828"/>
            <a:ext cx="3675154" cy="2756365"/>
          </a:xfrm>
          <a:prstGeom prst="rect">
            <a:avLst/>
          </a:prstGeom>
        </p:spPr>
      </p:pic>
      <p:cxnSp>
        <p:nvCxnSpPr>
          <p:cNvPr id="17" name="Straight Connector 16">
            <a:extLst>
              <a:ext uri="{FF2B5EF4-FFF2-40B4-BE49-F238E27FC236}">
                <a16:creationId xmlns:a16="http://schemas.microsoft.com/office/drawing/2014/main" id="{6DF671E8-83AD-43E5-BB8C-DAE42FB9AB6E}"/>
              </a:ext>
            </a:extLst>
          </p:cNvPr>
          <p:cNvCxnSpPr/>
          <p:nvPr/>
        </p:nvCxnSpPr>
        <p:spPr>
          <a:xfrm flipH="1">
            <a:off x="4785086" y="3257550"/>
            <a:ext cx="1539514"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762318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5EDA2B92-82B6-4DB3-83A5-7A0656E8DEF6}"/>
              </a:ext>
            </a:extLst>
          </p:cNvPr>
          <p:cNvSpPr>
            <a:spLocks noGrp="1"/>
          </p:cNvSpPr>
          <p:nvPr>
            <p:ph sz="quarter" idx="29"/>
          </p:nvPr>
        </p:nvSpPr>
        <p:spPr/>
        <p:txBody>
          <a:bodyPr/>
          <a:lstStyle/>
          <a:p>
            <a:r>
              <a:rPr lang="en-US" noProof="0" dirty="0"/>
              <a:t> </a:t>
            </a:r>
          </a:p>
        </p:txBody>
      </p:sp>
      <p:sp>
        <p:nvSpPr>
          <p:cNvPr id="6" name="Text Placeholder 5">
            <a:extLst>
              <a:ext uri="{FF2B5EF4-FFF2-40B4-BE49-F238E27FC236}">
                <a16:creationId xmlns:a16="http://schemas.microsoft.com/office/drawing/2014/main" id="{93777178-DC32-4297-A14A-C47C9E8D3DCD}"/>
              </a:ext>
            </a:extLst>
          </p:cNvPr>
          <p:cNvSpPr>
            <a:spLocks noGrp="1"/>
          </p:cNvSpPr>
          <p:nvPr>
            <p:ph type="body" sz="quarter" idx="12"/>
          </p:nvPr>
        </p:nvSpPr>
        <p:spPr>
          <a:xfrm>
            <a:off x="6553200" y="4781550"/>
            <a:ext cx="2133600" cy="304800"/>
          </a:xfrm>
        </p:spPr>
        <p:txBody>
          <a:bodyPr/>
          <a:lstStyle/>
          <a:p>
            <a:r>
              <a:rPr lang="en-US" noProof="0" dirty="0"/>
              <a:t> </a:t>
            </a:r>
          </a:p>
        </p:txBody>
      </p:sp>
      <p:pic>
        <p:nvPicPr>
          <p:cNvPr id="11" name="Picture 10">
            <a:extLst>
              <a:ext uri="{FF2B5EF4-FFF2-40B4-BE49-F238E27FC236}">
                <a16:creationId xmlns:a16="http://schemas.microsoft.com/office/drawing/2014/main" id="{6BAE14D0-2E4D-4DCA-AC11-5F284905BF58}"/>
              </a:ext>
            </a:extLst>
          </p:cNvPr>
          <p:cNvPicPr>
            <a:picLocks noChangeAspect="1"/>
          </p:cNvPicPr>
          <p:nvPr/>
        </p:nvPicPr>
        <p:blipFill rotWithShape="1">
          <a:blip r:embed="rId3"/>
          <a:srcRect l="2206" t="13726" r="8455" b="7353"/>
          <a:stretch/>
        </p:blipFill>
        <p:spPr>
          <a:xfrm>
            <a:off x="2514600" y="1714500"/>
            <a:ext cx="6172201" cy="3067050"/>
          </a:xfrm>
          <a:prstGeom prst="rect">
            <a:avLst/>
          </a:prstGeom>
        </p:spPr>
      </p:pic>
      <p:sp>
        <p:nvSpPr>
          <p:cNvPr id="7" name="Content Placeholder 6">
            <a:extLst>
              <a:ext uri="{FF2B5EF4-FFF2-40B4-BE49-F238E27FC236}">
                <a16:creationId xmlns:a16="http://schemas.microsoft.com/office/drawing/2014/main" id="{6936D9FA-FA0A-4309-9EC8-985C83C34012}"/>
              </a:ext>
            </a:extLst>
          </p:cNvPr>
          <p:cNvSpPr>
            <a:spLocks noGrp="1"/>
          </p:cNvSpPr>
          <p:nvPr>
            <p:ph sz="quarter" idx="19"/>
          </p:nvPr>
        </p:nvSpPr>
        <p:spPr/>
        <p:txBody>
          <a:bodyPr/>
          <a:lstStyle/>
          <a:p>
            <a:r>
              <a:rPr lang="en-US" altLang="zh-CN" sz="1800" dirty="0"/>
              <a:t>Flow Field and </a:t>
            </a:r>
            <a:r>
              <a:rPr lang="en-US" sz="1800" dirty="0"/>
              <a:t>Flow Fluid Flow and Abrasive Particles in</a:t>
            </a:r>
            <a:r>
              <a:rPr lang="en-US" altLang="zh-CN" sz="1800" dirty="0"/>
              <a:t> CMP Equipment</a:t>
            </a:r>
            <a:endParaRPr lang="zh-CN" altLang="en-US" sz="1800" dirty="0"/>
          </a:p>
        </p:txBody>
      </p:sp>
      <p:sp>
        <p:nvSpPr>
          <p:cNvPr id="8" name="Content Placeholder 7">
            <a:extLst>
              <a:ext uri="{FF2B5EF4-FFF2-40B4-BE49-F238E27FC236}">
                <a16:creationId xmlns:a16="http://schemas.microsoft.com/office/drawing/2014/main" id="{B4E74F2C-2792-4650-8137-B8858E6CBB8F}"/>
              </a:ext>
            </a:extLst>
          </p:cNvPr>
          <p:cNvSpPr>
            <a:spLocks noGrp="1"/>
          </p:cNvSpPr>
          <p:nvPr>
            <p:ph sz="quarter" idx="20"/>
          </p:nvPr>
        </p:nvSpPr>
        <p:spPr/>
        <p:txBody>
          <a:bodyPr>
            <a:normAutofit/>
          </a:bodyPr>
          <a:lstStyle/>
          <a:p>
            <a:pPr>
              <a:lnSpc>
                <a:spcPct val="120000"/>
              </a:lnSpc>
            </a:pPr>
            <a:r>
              <a:rPr lang="en-US" altLang="zh-CN" noProof="0" dirty="0"/>
              <a:t>This model provides a reference for modeling CMP flow fields and particle analysis.</a:t>
            </a:r>
            <a:endParaRPr lang="en-US" noProof="0" dirty="0"/>
          </a:p>
        </p:txBody>
      </p:sp>
      <p:sp>
        <p:nvSpPr>
          <p:cNvPr id="10" name="Content Placeholder 9">
            <a:extLst>
              <a:ext uri="{FF2B5EF4-FFF2-40B4-BE49-F238E27FC236}">
                <a16:creationId xmlns:a16="http://schemas.microsoft.com/office/drawing/2014/main" id="{DB3167D6-916D-4F52-8B62-E2720A477AD1}"/>
              </a:ext>
            </a:extLst>
          </p:cNvPr>
          <p:cNvSpPr>
            <a:spLocks noGrp="1"/>
          </p:cNvSpPr>
          <p:nvPr>
            <p:ph sz="quarter" idx="30"/>
          </p:nvPr>
        </p:nvSpPr>
        <p:spPr/>
        <p:txBody>
          <a:bodyPr/>
          <a:lstStyle/>
          <a:p>
            <a:r>
              <a:rPr lang="en-US" altLang="zh-CN" noProof="0" dirty="0"/>
              <a:t>CONCLUDING REMARKS</a:t>
            </a:r>
            <a:endParaRPr lang="en-US" noProof="0" dirty="0"/>
          </a:p>
        </p:txBody>
      </p:sp>
    </p:spTree>
    <p:extLst>
      <p:ext uri="{BB962C8B-B14F-4D97-AF65-F5344CB8AC3E}">
        <p14:creationId xmlns:p14="http://schemas.microsoft.com/office/powerpoint/2010/main" val="59114871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E0E98BA8-F8B2-4F80-83A6-655EBC7FCF9B}"/>
              </a:ext>
            </a:extLst>
          </p:cNvPr>
          <p:cNvSpPr>
            <a:spLocks noGrp="1"/>
          </p:cNvSpPr>
          <p:nvPr>
            <p:ph type="title"/>
          </p:nvPr>
        </p:nvSpPr>
        <p:spPr/>
        <p:txBody>
          <a:bodyPr/>
          <a:lstStyle/>
          <a:p>
            <a:r>
              <a:rPr lang="en-US" altLang="zh-CN" dirty="0"/>
              <a:t>Model Introduction</a:t>
            </a:r>
            <a:endParaRPr lang="en-US" dirty="0"/>
          </a:p>
        </p:txBody>
      </p:sp>
      <p:sp>
        <p:nvSpPr>
          <p:cNvPr id="7" name="内容占位符 6">
            <a:extLst>
              <a:ext uri="{FF2B5EF4-FFF2-40B4-BE49-F238E27FC236}">
                <a16:creationId xmlns:a16="http://schemas.microsoft.com/office/drawing/2014/main" id="{3DE34301-B7DA-4E57-862B-4C936F817817}"/>
              </a:ext>
            </a:extLst>
          </p:cNvPr>
          <p:cNvSpPr>
            <a:spLocks noGrp="1"/>
          </p:cNvSpPr>
          <p:nvPr>
            <p:ph sz="half" idx="10"/>
          </p:nvPr>
        </p:nvSpPr>
        <p:spPr>
          <a:xfrm>
            <a:off x="457201" y="3505199"/>
            <a:ext cx="7924799" cy="1381790"/>
          </a:xfrm>
        </p:spPr>
        <p:txBody>
          <a:bodyPr>
            <a:noAutofit/>
          </a:bodyPr>
          <a:lstStyle/>
          <a:p>
            <a:pPr>
              <a:spcBef>
                <a:spcPts val="600"/>
              </a:spcBef>
            </a:pPr>
            <a:r>
              <a:rPr lang="en-US" altLang="zh-CN" sz="1200" dirty="0"/>
              <a:t>In CMP equipment, the wafer is held in place by the retaining ring, positioned beneath the polishing head and rotating with it.</a:t>
            </a:r>
          </a:p>
          <a:p>
            <a:pPr>
              <a:spcBef>
                <a:spcPts val="600"/>
              </a:spcBef>
            </a:pPr>
            <a:r>
              <a:rPr lang="en-US" altLang="zh-CN" sz="1200" dirty="0"/>
              <a:t>The retaining ring has channels that allow fluid and particles to pass through.</a:t>
            </a:r>
            <a:br>
              <a:rPr lang="en-US" altLang="zh-CN" sz="1200" dirty="0"/>
            </a:br>
            <a:br>
              <a:rPr lang="en-US" altLang="zh-CN" sz="1200" dirty="0"/>
            </a:br>
            <a:br>
              <a:rPr lang="en-US" altLang="zh-CN" sz="1200" dirty="0"/>
            </a:br>
            <a:endParaRPr lang="en-US" altLang="zh-CN" sz="1200" dirty="0"/>
          </a:p>
          <a:p>
            <a:pPr>
              <a:spcBef>
                <a:spcPts val="600"/>
              </a:spcBef>
            </a:pPr>
            <a:r>
              <a:rPr lang="en-US" altLang="zh-CN" sz="1200" dirty="0"/>
              <a:t>Polishing fluid flows from the inlet and forms a liquid film on the polishing pad, which rotates under the drive of the polishing disc.</a:t>
            </a:r>
          </a:p>
          <a:p>
            <a:pPr>
              <a:spcBef>
                <a:spcPts val="600"/>
              </a:spcBef>
            </a:pPr>
            <a:r>
              <a:rPr lang="en-US" altLang="zh-CN" sz="1200" dirty="0"/>
              <a:t>This model primarily studies the flow of polishing fluid within the retaining ring and the motion of abrasive particles within it.</a:t>
            </a:r>
          </a:p>
          <a:p>
            <a:endParaRPr lang="en-US" sz="1200" dirty="0"/>
          </a:p>
        </p:txBody>
      </p:sp>
      <p:pic>
        <p:nvPicPr>
          <p:cNvPr id="40" name="内容占位符 9">
            <a:extLst>
              <a:ext uri="{FF2B5EF4-FFF2-40B4-BE49-F238E27FC236}">
                <a16:creationId xmlns:a16="http://schemas.microsoft.com/office/drawing/2014/main" id="{EDF67B68-7D85-4BDF-8694-D7C42B434D24}"/>
              </a:ext>
            </a:extLst>
          </p:cNvPr>
          <p:cNvPicPr>
            <a:picLocks noGrp="1" noChangeAspect="1"/>
          </p:cNvPicPr>
          <p:nvPr>
            <p:ph sz="quarter" idx="29"/>
          </p:nvPr>
        </p:nvPicPr>
        <p:blipFill>
          <a:blip r:embed="rId2"/>
          <a:stretch>
            <a:fillRect/>
          </a:stretch>
        </p:blipFill>
        <p:spPr>
          <a:xfrm>
            <a:off x="1115193" y="94042"/>
            <a:ext cx="3978888" cy="2417342"/>
          </a:xfrm>
          <a:prstGeom prst="rect">
            <a:avLst/>
          </a:prstGeom>
        </p:spPr>
      </p:pic>
      <p:cxnSp>
        <p:nvCxnSpPr>
          <p:cNvPr id="42" name="连接符: 肘形 41">
            <a:extLst>
              <a:ext uri="{FF2B5EF4-FFF2-40B4-BE49-F238E27FC236}">
                <a16:creationId xmlns:a16="http://schemas.microsoft.com/office/drawing/2014/main" id="{6D189800-8BDB-497F-AE36-2FC070BEF5F5}"/>
              </a:ext>
            </a:extLst>
          </p:cNvPr>
          <p:cNvCxnSpPr>
            <a:cxnSpLocks/>
            <a:endCxn id="46" idx="1"/>
          </p:cNvCxnSpPr>
          <p:nvPr/>
        </p:nvCxnSpPr>
        <p:spPr>
          <a:xfrm flipV="1">
            <a:off x="2819400" y="153228"/>
            <a:ext cx="568326" cy="139426"/>
          </a:xfrm>
          <a:prstGeom prst="bentConnector3">
            <a:avLst/>
          </a:prstGeom>
          <a:ln w="12700"/>
        </p:spPr>
        <p:style>
          <a:lnRef idx="1">
            <a:schemeClr val="accent1"/>
          </a:lnRef>
          <a:fillRef idx="0">
            <a:schemeClr val="accent1"/>
          </a:fillRef>
          <a:effectRef idx="0">
            <a:schemeClr val="accent1"/>
          </a:effectRef>
          <a:fontRef idx="minor">
            <a:schemeClr val="tx1"/>
          </a:fontRef>
        </p:style>
      </p:cxnSp>
      <p:cxnSp>
        <p:nvCxnSpPr>
          <p:cNvPr id="43" name="连接符: 肘形 42">
            <a:extLst>
              <a:ext uri="{FF2B5EF4-FFF2-40B4-BE49-F238E27FC236}">
                <a16:creationId xmlns:a16="http://schemas.microsoft.com/office/drawing/2014/main" id="{36F09759-E7E3-44F5-92F2-C125C99C14C2}"/>
              </a:ext>
            </a:extLst>
          </p:cNvPr>
          <p:cNvCxnSpPr>
            <a:cxnSpLocks/>
            <a:endCxn id="50" idx="3"/>
          </p:cNvCxnSpPr>
          <p:nvPr/>
        </p:nvCxnSpPr>
        <p:spPr>
          <a:xfrm rot="10800000">
            <a:off x="1143000" y="598035"/>
            <a:ext cx="907879" cy="210697"/>
          </a:xfrm>
          <a:prstGeom prst="bentConnector3">
            <a:avLst>
              <a:gd name="adj1" fmla="val 82939"/>
            </a:avLst>
          </a:prstGeom>
          <a:ln w="12700"/>
        </p:spPr>
        <p:style>
          <a:lnRef idx="1">
            <a:schemeClr val="accent1"/>
          </a:lnRef>
          <a:fillRef idx="0">
            <a:schemeClr val="accent1"/>
          </a:fillRef>
          <a:effectRef idx="0">
            <a:schemeClr val="accent1"/>
          </a:effectRef>
          <a:fontRef idx="minor">
            <a:schemeClr val="tx1"/>
          </a:fontRef>
        </p:style>
      </p:cxnSp>
      <p:cxnSp>
        <p:nvCxnSpPr>
          <p:cNvPr id="44" name="连接符: 肘形 43">
            <a:extLst>
              <a:ext uri="{FF2B5EF4-FFF2-40B4-BE49-F238E27FC236}">
                <a16:creationId xmlns:a16="http://schemas.microsoft.com/office/drawing/2014/main" id="{EE0DD8C4-6DF8-4B95-9993-5490E66F8E0C}"/>
              </a:ext>
            </a:extLst>
          </p:cNvPr>
          <p:cNvCxnSpPr>
            <a:cxnSpLocks/>
            <a:endCxn id="48" idx="3"/>
          </p:cNvCxnSpPr>
          <p:nvPr/>
        </p:nvCxnSpPr>
        <p:spPr>
          <a:xfrm rot="10800000" flipV="1">
            <a:off x="1143000" y="1657350"/>
            <a:ext cx="685801" cy="507958"/>
          </a:xfrm>
          <a:prstGeom prst="bentConnector3">
            <a:avLst>
              <a:gd name="adj1" fmla="val 74319"/>
            </a:avLst>
          </a:prstGeom>
          <a:ln w="12700"/>
        </p:spPr>
        <p:style>
          <a:lnRef idx="1">
            <a:schemeClr val="accent1"/>
          </a:lnRef>
          <a:fillRef idx="0">
            <a:schemeClr val="accent1"/>
          </a:fillRef>
          <a:effectRef idx="0">
            <a:schemeClr val="accent1"/>
          </a:effectRef>
          <a:fontRef idx="minor">
            <a:schemeClr val="tx1"/>
          </a:fontRef>
        </p:style>
      </p:cxnSp>
      <p:sp>
        <p:nvSpPr>
          <p:cNvPr id="46" name="文本框 45">
            <a:extLst>
              <a:ext uri="{FF2B5EF4-FFF2-40B4-BE49-F238E27FC236}">
                <a16:creationId xmlns:a16="http://schemas.microsoft.com/office/drawing/2014/main" id="{3F8B46BC-5590-49A3-8301-7FBD727158C3}"/>
              </a:ext>
            </a:extLst>
          </p:cNvPr>
          <p:cNvSpPr txBox="1"/>
          <p:nvPr/>
        </p:nvSpPr>
        <p:spPr>
          <a:xfrm>
            <a:off x="3387726" y="22423"/>
            <a:ext cx="1131286" cy="261610"/>
          </a:xfrm>
          <a:prstGeom prst="rect">
            <a:avLst/>
          </a:prstGeom>
          <a:noFill/>
        </p:spPr>
        <p:txBody>
          <a:bodyPr wrap="square" rtlCol="0">
            <a:spAutoFit/>
          </a:bodyPr>
          <a:lstStyle/>
          <a:p>
            <a:r>
              <a:rPr lang="en-US" altLang="zh-CN" sz="1100" dirty="0"/>
              <a:t>Polishing head</a:t>
            </a:r>
            <a:endParaRPr lang="en-US" sz="1100" dirty="0"/>
          </a:p>
        </p:txBody>
      </p:sp>
      <p:sp>
        <p:nvSpPr>
          <p:cNvPr id="47" name="文本框 46">
            <a:extLst>
              <a:ext uri="{FF2B5EF4-FFF2-40B4-BE49-F238E27FC236}">
                <a16:creationId xmlns:a16="http://schemas.microsoft.com/office/drawing/2014/main" id="{6D581649-F25F-4CA1-8197-9A2C19AC1285}"/>
              </a:ext>
            </a:extLst>
          </p:cNvPr>
          <p:cNvSpPr txBox="1"/>
          <p:nvPr/>
        </p:nvSpPr>
        <p:spPr>
          <a:xfrm>
            <a:off x="5270053" y="1260585"/>
            <a:ext cx="762000" cy="276999"/>
          </a:xfrm>
          <a:prstGeom prst="rect">
            <a:avLst/>
          </a:prstGeom>
          <a:noFill/>
        </p:spPr>
        <p:txBody>
          <a:bodyPr wrap="square" rtlCol="0">
            <a:spAutoFit/>
          </a:bodyPr>
          <a:lstStyle/>
          <a:p>
            <a:r>
              <a:rPr lang="en-US" altLang="zh-CN" sz="1200" dirty="0"/>
              <a:t>Inlet</a:t>
            </a:r>
            <a:endParaRPr lang="en-US" sz="1200" dirty="0"/>
          </a:p>
        </p:txBody>
      </p:sp>
      <p:sp>
        <p:nvSpPr>
          <p:cNvPr id="48" name="文本框 47">
            <a:extLst>
              <a:ext uri="{FF2B5EF4-FFF2-40B4-BE49-F238E27FC236}">
                <a16:creationId xmlns:a16="http://schemas.microsoft.com/office/drawing/2014/main" id="{AF6CBED6-7206-46BF-86F1-03F11F8C21F2}"/>
              </a:ext>
            </a:extLst>
          </p:cNvPr>
          <p:cNvSpPr txBox="1"/>
          <p:nvPr/>
        </p:nvSpPr>
        <p:spPr>
          <a:xfrm>
            <a:off x="99342" y="2038350"/>
            <a:ext cx="1043657" cy="253916"/>
          </a:xfrm>
          <a:prstGeom prst="rect">
            <a:avLst/>
          </a:prstGeom>
          <a:noFill/>
        </p:spPr>
        <p:txBody>
          <a:bodyPr wrap="square" rtlCol="0">
            <a:spAutoFit/>
          </a:bodyPr>
          <a:lstStyle/>
          <a:p>
            <a:r>
              <a:rPr lang="en-US" altLang="zh-CN" sz="1050" dirty="0"/>
              <a:t>Polishing disc</a:t>
            </a:r>
            <a:endParaRPr lang="en-US" sz="1050" dirty="0"/>
          </a:p>
        </p:txBody>
      </p:sp>
      <p:sp>
        <p:nvSpPr>
          <p:cNvPr id="49" name="文本框 48">
            <a:extLst>
              <a:ext uri="{FF2B5EF4-FFF2-40B4-BE49-F238E27FC236}">
                <a16:creationId xmlns:a16="http://schemas.microsoft.com/office/drawing/2014/main" id="{BB084F63-3286-4675-8211-4CB8DB61C167}"/>
              </a:ext>
            </a:extLst>
          </p:cNvPr>
          <p:cNvSpPr txBox="1"/>
          <p:nvPr/>
        </p:nvSpPr>
        <p:spPr>
          <a:xfrm>
            <a:off x="99342" y="1271200"/>
            <a:ext cx="988264" cy="253916"/>
          </a:xfrm>
          <a:prstGeom prst="rect">
            <a:avLst/>
          </a:prstGeom>
          <a:noFill/>
        </p:spPr>
        <p:txBody>
          <a:bodyPr wrap="square" rtlCol="0">
            <a:spAutoFit/>
          </a:bodyPr>
          <a:lstStyle/>
          <a:p>
            <a:r>
              <a:rPr lang="en-US" altLang="zh-CN" sz="1050" dirty="0"/>
              <a:t>Polishing pad</a:t>
            </a:r>
            <a:endParaRPr lang="en-US" sz="1050" dirty="0"/>
          </a:p>
        </p:txBody>
      </p:sp>
      <p:sp>
        <p:nvSpPr>
          <p:cNvPr id="50" name="文本框 49">
            <a:extLst>
              <a:ext uri="{FF2B5EF4-FFF2-40B4-BE49-F238E27FC236}">
                <a16:creationId xmlns:a16="http://schemas.microsoft.com/office/drawing/2014/main" id="{DDA07890-2F39-42FB-AB47-D2DA0601E1DD}"/>
              </a:ext>
            </a:extLst>
          </p:cNvPr>
          <p:cNvSpPr txBox="1"/>
          <p:nvPr/>
        </p:nvSpPr>
        <p:spPr>
          <a:xfrm>
            <a:off x="99342" y="467229"/>
            <a:ext cx="1043657" cy="261610"/>
          </a:xfrm>
          <a:prstGeom prst="rect">
            <a:avLst/>
          </a:prstGeom>
          <a:noFill/>
        </p:spPr>
        <p:txBody>
          <a:bodyPr wrap="square" rtlCol="0">
            <a:spAutoFit/>
          </a:bodyPr>
          <a:lstStyle/>
          <a:p>
            <a:r>
              <a:rPr lang="en-US" altLang="zh-CN" sz="1100" dirty="0"/>
              <a:t>Retaining ring</a:t>
            </a:r>
            <a:endParaRPr lang="en-US" sz="1100" dirty="0"/>
          </a:p>
        </p:txBody>
      </p:sp>
      <p:pic>
        <p:nvPicPr>
          <p:cNvPr id="55" name="内容占位符 54">
            <a:extLst>
              <a:ext uri="{FF2B5EF4-FFF2-40B4-BE49-F238E27FC236}">
                <a16:creationId xmlns:a16="http://schemas.microsoft.com/office/drawing/2014/main" id="{15395714-CE2E-4AFB-9FE5-F6F669043B39}"/>
              </a:ext>
            </a:extLst>
          </p:cNvPr>
          <p:cNvPicPr>
            <a:picLocks noGrp="1" noChangeAspect="1"/>
          </p:cNvPicPr>
          <p:nvPr>
            <p:ph sz="quarter" idx="30"/>
          </p:nvPr>
        </p:nvPicPr>
        <p:blipFill>
          <a:blip r:embed="rId3"/>
          <a:stretch>
            <a:fillRect/>
          </a:stretch>
        </p:blipFill>
        <p:spPr>
          <a:xfrm>
            <a:off x="5984875" y="272776"/>
            <a:ext cx="3159125" cy="2102397"/>
          </a:xfrm>
          <a:prstGeom prst="rect">
            <a:avLst/>
          </a:prstGeom>
        </p:spPr>
      </p:pic>
      <p:sp>
        <p:nvSpPr>
          <p:cNvPr id="56" name="文本框 55">
            <a:extLst>
              <a:ext uri="{FF2B5EF4-FFF2-40B4-BE49-F238E27FC236}">
                <a16:creationId xmlns:a16="http://schemas.microsoft.com/office/drawing/2014/main" id="{C732FF22-FC06-4C91-ACF0-0D865892C7A0}"/>
              </a:ext>
            </a:extLst>
          </p:cNvPr>
          <p:cNvSpPr txBox="1"/>
          <p:nvPr/>
        </p:nvSpPr>
        <p:spPr>
          <a:xfrm>
            <a:off x="5891841" y="1962150"/>
            <a:ext cx="762000" cy="261610"/>
          </a:xfrm>
          <a:prstGeom prst="rect">
            <a:avLst/>
          </a:prstGeom>
          <a:noFill/>
        </p:spPr>
        <p:txBody>
          <a:bodyPr wrap="square" rtlCol="0">
            <a:spAutoFit/>
          </a:bodyPr>
          <a:lstStyle/>
          <a:p>
            <a:pPr algn="ctr"/>
            <a:r>
              <a:rPr lang="en-US" altLang="zh-CN" sz="1050" dirty="0"/>
              <a:t>Wafer</a:t>
            </a:r>
            <a:endParaRPr lang="en-US" sz="1050" dirty="0"/>
          </a:p>
        </p:txBody>
      </p:sp>
      <p:sp>
        <p:nvSpPr>
          <p:cNvPr id="66" name="文本框 65">
            <a:extLst>
              <a:ext uri="{FF2B5EF4-FFF2-40B4-BE49-F238E27FC236}">
                <a16:creationId xmlns:a16="http://schemas.microsoft.com/office/drawing/2014/main" id="{2BE01B05-E7E7-405C-8760-F9E207743BA3}"/>
              </a:ext>
            </a:extLst>
          </p:cNvPr>
          <p:cNvSpPr txBox="1"/>
          <p:nvPr/>
        </p:nvSpPr>
        <p:spPr>
          <a:xfrm>
            <a:off x="5984875" y="47763"/>
            <a:ext cx="1379360" cy="261610"/>
          </a:xfrm>
          <a:prstGeom prst="rect">
            <a:avLst/>
          </a:prstGeom>
          <a:noFill/>
        </p:spPr>
        <p:txBody>
          <a:bodyPr wrap="square" rtlCol="0">
            <a:spAutoFit/>
          </a:bodyPr>
          <a:lstStyle/>
          <a:p>
            <a:r>
              <a:rPr lang="en-US" altLang="zh-CN" sz="1050" dirty="0"/>
              <a:t>Retaining ring</a:t>
            </a:r>
            <a:endParaRPr lang="en-US" sz="1050" dirty="0"/>
          </a:p>
        </p:txBody>
      </p:sp>
      <p:cxnSp>
        <p:nvCxnSpPr>
          <p:cNvPr id="67" name="连接符: 肘形 66">
            <a:extLst>
              <a:ext uri="{FF2B5EF4-FFF2-40B4-BE49-F238E27FC236}">
                <a16:creationId xmlns:a16="http://schemas.microsoft.com/office/drawing/2014/main" id="{91462D37-C2B7-4F89-938E-59C9CF2E2A88}"/>
              </a:ext>
            </a:extLst>
          </p:cNvPr>
          <p:cNvCxnSpPr>
            <a:cxnSpLocks/>
            <a:stCxn id="2" idx="1"/>
            <a:endCxn id="5" idx="2"/>
          </p:cNvCxnSpPr>
          <p:nvPr/>
        </p:nvCxnSpPr>
        <p:spPr>
          <a:xfrm rot="10800000">
            <a:off x="6275338" y="285750"/>
            <a:ext cx="336661" cy="519500"/>
          </a:xfrm>
          <a:prstGeom prst="bentConnector2">
            <a:avLst/>
          </a:prstGeom>
          <a:ln w="12700"/>
        </p:spPr>
        <p:style>
          <a:lnRef idx="1">
            <a:schemeClr val="accent1"/>
          </a:lnRef>
          <a:fillRef idx="0">
            <a:schemeClr val="accent1"/>
          </a:fillRef>
          <a:effectRef idx="0">
            <a:schemeClr val="accent1"/>
          </a:effectRef>
          <a:fontRef idx="minor">
            <a:schemeClr val="tx1"/>
          </a:fontRef>
        </p:style>
      </p:cxnSp>
      <p:cxnSp>
        <p:nvCxnSpPr>
          <p:cNvPr id="70" name="连接符: 肘形 69">
            <a:extLst>
              <a:ext uri="{FF2B5EF4-FFF2-40B4-BE49-F238E27FC236}">
                <a16:creationId xmlns:a16="http://schemas.microsoft.com/office/drawing/2014/main" id="{68BD1FE7-F11C-4A68-A64D-C125A0EB7F26}"/>
              </a:ext>
            </a:extLst>
          </p:cNvPr>
          <p:cNvCxnSpPr>
            <a:cxnSpLocks/>
            <a:stCxn id="13" idx="1"/>
            <a:endCxn id="56" idx="0"/>
          </p:cNvCxnSpPr>
          <p:nvPr/>
        </p:nvCxnSpPr>
        <p:spPr>
          <a:xfrm rot="10800000" flipV="1">
            <a:off x="6272842" y="1549168"/>
            <a:ext cx="1118559" cy="412981"/>
          </a:xfrm>
          <a:prstGeom prst="bentConnector2">
            <a:avLst/>
          </a:prstGeom>
          <a:ln w="12700"/>
        </p:spPr>
        <p:style>
          <a:lnRef idx="1">
            <a:schemeClr val="accent1"/>
          </a:lnRef>
          <a:fillRef idx="0">
            <a:schemeClr val="accent1"/>
          </a:fillRef>
          <a:effectRef idx="0">
            <a:schemeClr val="accent1"/>
          </a:effectRef>
          <a:fontRef idx="minor">
            <a:schemeClr val="tx1"/>
          </a:fontRef>
        </p:style>
      </p:cxnSp>
      <p:sp>
        <p:nvSpPr>
          <p:cNvPr id="75" name="文本框 74">
            <a:extLst>
              <a:ext uri="{FF2B5EF4-FFF2-40B4-BE49-F238E27FC236}">
                <a16:creationId xmlns:a16="http://schemas.microsoft.com/office/drawing/2014/main" id="{504C2615-6BAB-4942-AAC9-8B8FEDA7EA8D}"/>
              </a:ext>
            </a:extLst>
          </p:cNvPr>
          <p:cNvSpPr txBox="1"/>
          <p:nvPr/>
        </p:nvSpPr>
        <p:spPr>
          <a:xfrm>
            <a:off x="7848600" y="2395968"/>
            <a:ext cx="1375698" cy="230832"/>
          </a:xfrm>
          <a:prstGeom prst="rect">
            <a:avLst/>
          </a:prstGeom>
          <a:noFill/>
        </p:spPr>
        <p:txBody>
          <a:bodyPr wrap="none" rtlCol="0">
            <a:spAutoFit/>
          </a:bodyPr>
          <a:lstStyle/>
          <a:p>
            <a:r>
              <a:rPr lang="en-US" altLang="zh-CN" sz="900" i="1" dirty="0">
                <a:solidFill>
                  <a:schemeClr val="accent5"/>
                </a:solidFill>
                <a:latin typeface="Lato" panose="020F0502020204030203" pitchFamily="34" charset="0"/>
              </a:rPr>
              <a:t>Polishing Head Structure</a:t>
            </a:r>
            <a:endParaRPr lang="en-US" sz="900" i="1" dirty="0">
              <a:solidFill>
                <a:schemeClr val="accent5"/>
              </a:solidFill>
              <a:latin typeface="Lato" panose="020F0502020204030203" pitchFamily="34" charset="0"/>
            </a:endParaRPr>
          </a:p>
        </p:txBody>
      </p:sp>
      <p:cxnSp>
        <p:nvCxnSpPr>
          <p:cNvPr id="78" name="连接符: 肘形 77">
            <a:extLst>
              <a:ext uri="{FF2B5EF4-FFF2-40B4-BE49-F238E27FC236}">
                <a16:creationId xmlns:a16="http://schemas.microsoft.com/office/drawing/2014/main" id="{15D0432A-C6DA-465C-BD67-5CBC47866F8B}"/>
              </a:ext>
            </a:extLst>
          </p:cNvPr>
          <p:cNvCxnSpPr>
            <a:cxnSpLocks/>
            <a:endCxn id="49" idx="3"/>
          </p:cNvCxnSpPr>
          <p:nvPr/>
        </p:nvCxnSpPr>
        <p:spPr>
          <a:xfrm rot="10800000" flipV="1">
            <a:off x="1087606" y="1187460"/>
            <a:ext cx="360194" cy="210697"/>
          </a:xfrm>
          <a:prstGeom prst="bentConnector3">
            <a:avLst>
              <a:gd name="adj1" fmla="val 40420"/>
            </a:avLst>
          </a:prstGeom>
          <a:ln w="12700"/>
        </p:spPr>
        <p:style>
          <a:lnRef idx="1">
            <a:schemeClr val="accent1"/>
          </a:lnRef>
          <a:fillRef idx="0">
            <a:schemeClr val="accent1"/>
          </a:fillRef>
          <a:effectRef idx="0">
            <a:schemeClr val="accent1"/>
          </a:effectRef>
          <a:fontRef idx="minor">
            <a:schemeClr val="tx1"/>
          </a:fontRef>
        </p:style>
      </p:cxnSp>
      <p:sp>
        <p:nvSpPr>
          <p:cNvPr id="81" name="文本占位符 18">
            <a:extLst>
              <a:ext uri="{FF2B5EF4-FFF2-40B4-BE49-F238E27FC236}">
                <a16:creationId xmlns:a16="http://schemas.microsoft.com/office/drawing/2014/main" id="{ED5D8C5D-0F74-4631-8FB6-EDC2E33D3020}"/>
              </a:ext>
            </a:extLst>
          </p:cNvPr>
          <p:cNvSpPr txBox="1">
            <a:spLocks/>
          </p:cNvSpPr>
          <p:nvPr/>
        </p:nvSpPr>
        <p:spPr>
          <a:xfrm>
            <a:off x="3429000" y="2398028"/>
            <a:ext cx="2555875" cy="304800"/>
          </a:xfrm>
          <a:prstGeom prst="rect">
            <a:avLst/>
          </a:prstGeom>
        </p:spPr>
        <p:txBody>
          <a:bodyPr/>
          <a:lstStyle>
            <a:lvl1pPr marL="176209" indent="-176209" algn="l" defTabSz="914378"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4"/>
              </a:buBlip>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900" i="1" dirty="0">
                <a:solidFill>
                  <a:schemeClr val="accent5"/>
                </a:solidFill>
              </a:rPr>
              <a:t>Chemical Mechanical Polishing (CMP) Equipment</a:t>
            </a:r>
            <a:endParaRPr lang="en-US" sz="900" i="1" dirty="0">
              <a:solidFill>
                <a:schemeClr val="accent5"/>
              </a:solidFill>
            </a:endParaRPr>
          </a:p>
        </p:txBody>
      </p:sp>
      <p:sp>
        <p:nvSpPr>
          <p:cNvPr id="8" name="箭头: 下弧形 7">
            <a:extLst>
              <a:ext uri="{FF2B5EF4-FFF2-40B4-BE49-F238E27FC236}">
                <a16:creationId xmlns:a16="http://schemas.microsoft.com/office/drawing/2014/main" id="{8F334CD4-D1C7-46E3-B12B-CB6BD055A06F}"/>
              </a:ext>
            </a:extLst>
          </p:cNvPr>
          <p:cNvSpPr/>
          <p:nvPr/>
        </p:nvSpPr>
        <p:spPr>
          <a:xfrm>
            <a:off x="2579039" y="2358165"/>
            <a:ext cx="964129" cy="224838"/>
          </a:xfrm>
          <a:prstGeom prst="curvedUp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sp>
        <p:nvSpPr>
          <p:cNvPr id="9" name="箭头: 右弧形 8">
            <a:extLst>
              <a:ext uri="{FF2B5EF4-FFF2-40B4-BE49-F238E27FC236}">
                <a16:creationId xmlns:a16="http://schemas.microsoft.com/office/drawing/2014/main" id="{F32396F0-06FC-49D5-B85F-6E07116173A0}"/>
              </a:ext>
            </a:extLst>
          </p:cNvPr>
          <p:cNvSpPr/>
          <p:nvPr/>
        </p:nvSpPr>
        <p:spPr>
          <a:xfrm>
            <a:off x="2514600" y="118288"/>
            <a:ext cx="381000" cy="139426"/>
          </a:xfrm>
          <a:prstGeom prst="curved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endParaRPr>
          </a:p>
        </p:txBody>
      </p:sp>
      <p:sp>
        <p:nvSpPr>
          <p:cNvPr id="2" name="Rectangle 1">
            <a:extLst>
              <a:ext uri="{FF2B5EF4-FFF2-40B4-BE49-F238E27FC236}">
                <a16:creationId xmlns:a16="http://schemas.microsoft.com/office/drawing/2014/main" id="{6FCB3EF2-5740-431E-90CA-7D04414C68FE}"/>
              </a:ext>
            </a:extLst>
          </p:cNvPr>
          <p:cNvSpPr/>
          <p:nvPr/>
        </p:nvSpPr>
        <p:spPr>
          <a:xfrm>
            <a:off x="6611998" y="666750"/>
            <a:ext cx="269006" cy="276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99FD70-ADD3-4920-9CE8-332F2352C5D7}"/>
              </a:ext>
            </a:extLst>
          </p:cNvPr>
          <p:cNvSpPr/>
          <p:nvPr/>
        </p:nvSpPr>
        <p:spPr>
          <a:xfrm>
            <a:off x="6054306" y="73898"/>
            <a:ext cx="442061" cy="2118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ADD04F6-C6ED-4734-A00F-08B2CA5ECD53}"/>
              </a:ext>
            </a:extLst>
          </p:cNvPr>
          <p:cNvSpPr/>
          <p:nvPr/>
        </p:nvSpPr>
        <p:spPr>
          <a:xfrm>
            <a:off x="7391400" y="1440988"/>
            <a:ext cx="152400" cy="216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C416A459-C3E9-4717-83D4-EEC7944A40AE}"/>
              </a:ext>
            </a:extLst>
          </p:cNvPr>
          <p:cNvCxnSpPr>
            <a:cxnSpLocks/>
          </p:cNvCxnSpPr>
          <p:nvPr/>
        </p:nvCxnSpPr>
        <p:spPr>
          <a:xfrm flipH="1">
            <a:off x="4572000" y="1405748"/>
            <a:ext cx="698053"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439108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Model Setup</a:t>
            </a:r>
            <a:endParaRPr lang="en-US" noProof="0" dirty="0"/>
          </a:p>
        </p:txBody>
      </p:sp>
      <p:sp>
        <p:nvSpPr>
          <p:cNvPr id="3" name="Content Placeholder 2"/>
          <p:cNvSpPr>
            <a:spLocks noGrp="1"/>
          </p:cNvSpPr>
          <p:nvPr>
            <p:ph sz="half" idx="10"/>
          </p:nvPr>
        </p:nvSpPr>
        <p:spPr/>
        <p:txBody>
          <a:bodyPr>
            <a:normAutofit/>
          </a:bodyPr>
          <a:lstStyle/>
          <a:p>
            <a:r>
              <a:rPr lang="en-US" altLang="zh-CN" sz="1200" dirty="0"/>
              <a:t>Model simplifications</a:t>
            </a:r>
          </a:p>
          <a:p>
            <a:pPr lvl="1"/>
            <a:r>
              <a:rPr lang="en-US" altLang="zh-CN" sz="1000" dirty="0"/>
              <a:t>Outside the polishing head on the polishing pad, a uniform liquid film is assumed with same thickness as the liquid inside the retaining ring. </a:t>
            </a:r>
          </a:p>
          <a:p>
            <a:pPr lvl="1"/>
            <a:r>
              <a:rPr lang="en-US" altLang="zh-CN" sz="1000" dirty="0"/>
              <a:t>Modeling of the air-liquid interface outside the retaining ring is not considered.</a:t>
            </a:r>
          </a:p>
          <a:p>
            <a:r>
              <a:rPr lang="en-US" altLang="zh-CN" sz="1200" dirty="0"/>
              <a:t>Polishing fluid flow rate: 300[ml/min]</a:t>
            </a:r>
          </a:p>
          <a:p>
            <a:r>
              <a:rPr lang="en-US" altLang="zh-CN" sz="1200" dirty="0"/>
              <a:t>Polishing disc and retaining ring rotation speed:</a:t>
            </a:r>
          </a:p>
          <a:p>
            <a:pPr lvl="1"/>
            <a:r>
              <a:rPr lang="pl-PL" altLang="zh-CN" sz="1000" dirty="0"/>
              <a:t>Auxiliary sweep: 5, 10, 50, 100, 120[rpm]</a:t>
            </a:r>
            <a:endParaRPr lang="en-US" altLang="zh-CN" sz="1000" dirty="0"/>
          </a:p>
          <a:p>
            <a:r>
              <a:rPr lang="en-US" altLang="zh-CN" sz="1200" dirty="0"/>
              <a:t>The grooves at the bottom of the polishing pad are radial.</a:t>
            </a:r>
          </a:p>
          <a:p>
            <a:endParaRPr lang="en-US" altLang="zh-CN" sz="1200" dirty="0"/>
          </a:p>
        </p:txBody>
      </p:sp>
      <p:pic>
        <p:nvPicPr>
          <p:cNvPr id="11" name="内容占位符 10">
            <a:extLst>
              <a:ext uri="{FF2B5EF4-FFF2-40B4-BE49-F238E27FC236}">
                <a16:creationId xmlns:a16="http://schemas.microsoft.com/office/drawing/2014/main" id="{FB9A2FE8-47EC-4AEB-8978-95D06BEE28DC}"/>
              </a:ext>
            </a:extLst>
          </p:cNvPr>
          <p:cNvPicPr>
            <a:picLocks noGrp="1" noChangeAspect="1"/>
          </p:cNvPicPr>
          <p:nvPr>
            <p:ph sz="quarter" idx="11"/>
          </p:nvPr>
        </p:nvPicPr>
        <p:blipFill>
          <a:blip r:embed="rId3"/>
          <a:stretch>
            <a:fillRect/>
          </a:stretch>
        </p:blipFill>
        <p:spPr>
          <a:xfrm>
            <a:off x="4068403" y="361950"/>
            <a:ext cx="4800600" cy="2280561"/>
          </a:xfrm>
          <a:prstGeom prst="rect">
            <a:avLst/>
          </a:prstGeom>
        </p:spPr>
      </p:pic>
      <p:cxnSp>
        <p:nvCxnSpPr>
          <p:cNvPr id="15" name="直接箭头连接符 14">
            <a:extLst>
              <a:ext uri="{FF2B5EF4-FFF2-40B4-BE49-F238E27FC236}">
                <a16:creationId xmlns:a16="http://schemas.microsoft.com/office/drawing/2014/main" id="{BBF87AAC-7FBC-4B0F-9156-D8D089D3E6ED}"/>
              </a:ext>
            </a:extLst>
          </p:cNvPr>
          <p:cNvCxnSpPr/>
          <p:nvPr/>
        </p:nvCxnSpPr>
        <p:spPr>
          <a:xfrm>
            <a:off x="5528094" y="364528"/>
            <a:ext cx="0" cy="33289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id="{346BCC72-6B04-40D3-BFC0-700B668784E6}"/>
              </a:ext>
            </a:extLst>
          </p:cNvPr>
          <p:cNvSpPr txBox="1"/>
          <p:nvPr/>
        </p:nvSpPr>
        <p:spPr>
          <a:xfrm>
            <a:off x="5539614" y="229201"/>
            <a:ext cx="685782" cy="276999"/>
          </a:xfrm>
          <a:prstGeom prst="rect">
            <a:avLst/>
          </a:prstGeom>
          <a:noFill/>
        </p:spPr>
        <p:txBody>
          <a:bodyPr wrap="square" rtlCol="0">
            <a:spAutoFit/>
          </a:bodyPr>
          <a:lstStyle/>
          <a:p>
            <a:r>
              <a:rPr lang="en-US" altLang="zh-CN" sz="1200" dirty="0"/>
              <a:t>Inlet</a:t>
            </a:r>
            <a:endParaRPr lang="en-US" sz="1200" dirty="0"/>
          </a:p>
        </p:txBody>
      </p:sp>
      <p:pic>
        <p:nvPicPr>
          <p:cNvPr id="17" name="图片 16">
            <a:extLst>
              <a:ext uri="{FF2B5EF4-FFF2-40B4-BE49-F238E27FC236}">
                <a16:creationId xmlns:a16="http://schemas.microsoft.com/office/drawing/2014/main" id="{4F55C664-1A79-414E-83D0-BB38675F8BC0}"/>
              </a:ext>
            </a:extLst>
          </p:cNvPr>
          <p:cNvPicPr>
            <a:picLocks noChangeAspect="1"/>
          </p:cNvPicPr>
          <p:nvPr/>
        </p:nvPicPr>
        <p:blipFill>
          <a:blip r:embed="rId4"/>
          <a:stretch>
            <a:fillRect/>
          </a:stretch>
        </p:blipFill>
        <p:spPr>
          <a:xfrm>
            <a:off x="4100153" y="2674261"/>
            <a:ext cx="4800597" cy="2280560"/>
          </a:xfrm>
          <a:prstGeom prst="rect">
            <a:avLst/>
          </a:prstGeom>
        </p:spPr>
      </p:pic>
      <p:sp>
        <p:nvSpPr>
          <p:cNvPr id="32" name="文本框 31">
            <a:extLst>
              <a:ext uri="{FF2B5EF4-FFF2-40B4-BE49-F238E27FC236}">
                <a16:creationId xmlns:a16="http://schemas.microsoft.com/office/drawing/2014/main" id="{F15B5042-F4B8-43A5-B2FC-A0B3238F75FE}"/>
              </a:ext>
            </a:extLst>
          </p:cNvPr>
          <p:cNvSpPr txBox="1"/>
          <p:nvPr/>
        </p:nvSpPr>
        <p:spPr>
          <a:xfrm>
            <a:off x="7543799" y="2550831"/>
            <a:ext cx="1600201" cy="415498"/>
          </a:xfrm>
          <a:prstGeom prst="rect">
            <a:avLst/>
          </a:prstGeom>
          <a:noFill/>
        </p:spPr>
        <p:txBody>
          <a:bodyPr wrap="square" rtlCol="0">
            <a:spAutoFit/>
          </a:bodyPr>
          <a:lstStyle/>
          <a:p>
            <a:r>
              <a:rPr lang="en-US" altLang="zh-CN" sz="1050" dirty="0"/>
              <a:t>Grooves at the bottom of the polishing pad</a:t>
            </a:r>
            <a:endParaRPr lang="en-US" sz="1050" dirty="0"/>
          </a:p>
        </p:txBody>
      </p:sp>
      <p:cxnSp>
        <p:nvCxnSpPr>
          <p:cNvPr id="12" name="连接符: 肘形 69">
            <a:extLst>
              <a:ext uri="{FF2B5EF4-FFF2-40B4-BE49-F238E27FC236}">
                <a16:creationId xmlns:a16="http://schemas.microsoft.com/office/drawing/2014/main" id="{28D29E6B-6C3C-4DB9-9147-162FFEFF5EFF}"/>
              </a:ext>
            </a:extLst>
          </p:cNvPr>
          <p:cNvCxnSpPr>
            <a:cxnSpLocks/>
            <a:stCxn id="32" idx="1"/>
          </p:cNvCxnSpPr>
          <p:nvPr/>
        </p:nvCxnSpPr>
        <p:spPr>
          <a:xfrm rot="10800000" flipV="1">
            <a:off x="7162801" y="2758580"/>
            <a:ext cx="380999" cy="270370"/>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927693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a:extLst>
              <a:ext uri="{FF2B5EF4-FFF2-40B4-BE49-F238E27FC236}">
                <a16:creationId xmlns:a16="http://schemas.microsoft.com/office/drawing/2014/main" id="{48062474-9CBA-4295-A1E1-D55BA1BBB450}"/>
              </a:ext>
            </a:extLst>
          </p:cNvPr>
          <p:cNvPicPr>
            <a:picLocks noGrp="1" noChangeAspect="1"/>
          </p:cNvPicPr>
          <p:nvPr>
            <p:ph sz="quarter" idx="29"/>
          </p:nvPr>
        </p:nvPicPr>
        <p:blipFill>
          <a:blip r:embed="rId2"/>
          <a:stretch>
            <a:fillRect/>
          </a:stretch>
        </p:blipFill>
        <p:spPr>
          <a:xfrm>
            <a:off x="3886200" y="1441450"/>
            <a:ext cx="5505853" cy="3568700"/>
          </a:xfrm>
        </p:spPr>
      </p:pic>
      <p:sp>
        <p:nvSpPr>
          <p:cNvPr id="22" name="内容占位符 21">
            <a:extLst>
              <a:ext uri="{FF2B5EF4-FFF2-40B4-BE49-F238E27FC236}">
                <a16:creationId xmlns:a16="http://schemas.microsoft.com/office/drawing/2014/main" id="{155E2322-A381-480D-BD82-82E56C4D5357}"/>
              </a:ext>
            </a:extLst>
          </p:cNvPr>
          <p:cNvSpPr>
            <a:spLocks noGrp="1"/>
          </p:cNvSpPr>
          <p:nvPr>
            <p:ph sz="quarter" idx="19"/>
          </p:nvPr>
        </p:nvSpPr>
        <p:spPr/>
        <p:txBody>
          <a:bodyPr/>
          <a:lstStyle/>
          <a:p>
            <a:r>
              <a:rPr lang="en-US" altLang="zh-CN" dirty="0"/>
              <a:t>Turbulent flow</a:t>
            </a:r>
            <a:endParaRPr lang="en-US" dirty="0"/>
          </a:p>
        </p:txBody>
      </p:sp>
      <p:sp>
        <p:nvSpPr>
          <p:cNvPr id="23" name="内容占位符 22">
            <a:extLst>
              <a:ext uri="{FF2B5EF4-FFF2-40B4-BE49-F238E27FC236}">
                <a16:creationId xmlns:a16="http://schemas.microsoft.com/office/drawing/2014/main" id="{FDC30FE6-A1DA-49EB-810B-55B8C573DB9D}"/>
              </a:ext>
            </a:extLst>
          </p:cNvPr>
          <p:cNvSpPr>
            <a:spLocks noGrp="1"/>
          </p:cNvSpPr>
          <p:nvPr>
            <p:ph sz="quarter" idx="20"/>
          </p:nvPr>
        </p:nvSpPr>
        <p:spPr/>
        <p:txBody>
          <a:bodyPr/>
          <a:lstStyle/>
          <a:p>
            <a:r>
              <a:rPr lang="en-US" altLang="zh-CN" dirty="0"/>
              <a:t>CFD for the polishing fluid: The rotating retaining ring is modeled using the frozen rotor method.</a:t>
            </a:r>
          </a:p>
          <a:p>
            <a:endParaRPr lang="en-US" dirty="0"/>
          </a:p>
        </p:txBody>
      </p:sp>
      <p:sp>
        <p:nvSpPr>
          <p:cNvPr id="25" name="内容占位符 24">
            <a:extLst>
              <a:ext uri="{FF2B5EF4-FFF2-40B4-BE49-F238E27FC236}">
                <a16:creationId xmlns:a16="http://schemas.microsoft.com/office/drawing/2014/main" id="{AEF5CE3B-A4AD-44F6-AE09-2E8B1D8FAF02}"/>
              </a:ext>
            </a:extLst>
          </p:cNvPr>
          <p:cNvSpPr>
            <a:spLocks noGrp="1"/>
          </p:cNvSpPr>
          <p:nvPr>
            <p:ph sz="quarter" idx="31"/>
          </p:nvPr>
        </p:nvSpPr>
        <p:spPr/>
        <p:txBody>
          <a:bodyPr/>
          <a:lstStyle/>
          <a:p>
            <a:r>
              <a:rPr lang="en-US" altLang="zh-CN"/>
              <a:t>Particle Tracing for Fluid Flow</a:t>
            </a:r>
            <a:endParaRPr lang="en-US" dirty="0"/>
          </a:p>
        </p:txBody>
      </p:sp>
      <p:sp>
        <p:nvSpPr>
          <p:cNvPr id="26" name="内容占位符 25">
            <a:extLst>
              <a:ext uri="{FF2B5EF4-FFF2-40B4-BE49-F238E27FC236}">
                <a16:creationId xmlns:a16="http://schemas.microsoft.com/office/drawing/2014/main" id="{AD321751-B045-4265-B95F-D1800396A08D}"/>
              </a:ext>
            </a:extLst>
          </p:cNvPr>
          <p:cNvSpPr>
            <a:spLocks noGrp="1"/>
          </p:cNvSpPr>
          <p:nvPr>
            <p:ph sz="quarter" idx="32"/>
          </p:nvPr>
        </p:nvSpPr>
        <p:spPr>
          <a:xfrm>
            <a:off x="2570363" y="3568882"/>
            <a:ext cx="1920240" cy="1288868"/>
          </a:xfrm>
        </p:spPr>
        <p:txBody>
          <a:bodyPr>
            <a:normAutofit/>
          </a:bodyPr>
          <a:lstStyle/>
          <a:p>
            <a:r>
              <a:rPr lang="en-US" altLang="zh-CN" dirty="0"/>
              <a:t>The trajectories of the particles carried by the fluid flow are calculated.</a:t>
            </a:r>
            <a:endParaRPr lang="en-US" dirty="0"/>
          </a:p>
        </p:txBody>
      </p:sp>
      <p:sp>
        <p:nvSpPr>
          <p:cNvPr id="4" name="标题 3">
            <a:extLst>
              <a:ext uri="{FF2B5EF4-FFF2-40B4-BE49-F238E27FC236}">
                <a16:creationId xmlns:a16="http://schemas.microsoft.com/office/drawing/2014/main" id="{62442D3D-93D0-40BE-A0D5-1FCF0995DF00}"/>
              </a:ext>
            </a:extLst>
          </p:cNvPr>
          <p:cNvSpPr>
            <a:spLocks noGrp="1"/>
          </p:cNvSpPr>
          <p:nvPr>
            <p:ph type="title"/>
          </p:nvPr>
        </p:nvSpPr>
        <p:spPr/>
        <p:txBody>
          <a:bodyPr/>
          <a:lstStyle/>
          <a:p>
            <a:pPr>
              <a:defRPr b="0" i="0"/>
            </a:pPr>
            <a:r>
              <a:rPr lang="en-US" altLang="zh-CN" b="1" noProof="0" dirty="0"/>
              <a:t>Settings in COMSOL Multiphysics</a:t>
            </a:r>
            <a:r>
              <a:rPr lang="en-US" altLang="zh-CN" b="1" baseline="30000" noProof="0" dirty="0"/>
              <a:t>®</a:t>
            </a:r>
            <a:endParaRPr lang="en-US" b="1" baseline="30000" noProof="0" dirty="0"/>
          </a:p>
        </p:txBody>
      </p:sp>
      <p:sp>
        <p:nvSpPr>
          <p:cNvPr id="21" name="文本占位符 20">
            <a:extLst>
              <a:ext uri="{FF2B5EF4-FFF2-40B4-BE49-F238E27FC236}">
                <a16:creationId xmlns:a16="http://schemas.microsoft.com/office/drawing/2014/main" id="{0DF33792-A46E-4925-932F-F5563BF84DE9}"/>
              </a:ext>
            </a:extLst>
          </p:cNvPr>
          <p:cNvSpPr>
            <a:spLocks noGrp="1"/>
          </p:cNvSpPr>
          <p:nvPr>
            <p:ph type="body" sz="quarter" idx="12"/>
          </p:nvPr>
        </p:nvSpPr>
        <p:spPr/>
        <p:txBody>
          <a:bodyPr/>
          <a:lstStyle/>
          <a:p>
            <a:r>
              <a:rPr lang="en-US" dirty="0"/>
              <a:t> </a:t>
            </a:r>
          </a:p>
        </p:txBody>
      </p:sp>
    </p:spTree>
    <p:extLst>
      <p:ext uri="{BB962C8B-B14F-4D97-AF65-F5344CB8AC3E}">
        <p14:creationId xmlns:p14="http://schemas.microsoft.com/office/powerpoint/2010/main" val="7548333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a:xfrm>
            <a:off x="457200" y="3034641"/>
            <a:ext cx="2590799" cy="1670710"/>
          </a:xfrm>
        </p:spPr>
        <p:txBody>
          <a:bodyPr>
            <a:normAutofit/>
          </a:bodyPr>
          <a:lstStyle/>
          <a:p>
            <a:pPr marL="0" indent="0">
              <a:buNone/>
              <a:defRPr b="0" i="0"/>
            </a:pPr>
            <a:r>
              <a:rPr lang="en-US" altLang="zh-CN" sz="1100" dirty="0"/>
              <a:t>Rotational velocity sweep: 5, 10, 50, 100, 120[rpm]</a:t>
            </a:r>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zh-CN"/>
              <a:t>Fluid Rotating Domain Settings</a:t>
            </a:r>
            <a:endParaRPr lang="en-US" noProof="0" dirty="0"/>
          </a:p>
        </p:txBody>
      </p:sp>
      <p:sp>
        <p:nvSpPr>
          <p:cNvPr id="10" name="内容占位符 9">
            <a:extLst>
              <a:ext uri="{FF2B5EF4-FFF2-40B4-BE49-F238E27FC236}">
                <a16:creationId xmlns:a16="http://schemas.microsoft.com/office/drawing/2014/main" id="{0C57E205-9515-49DE-B594-289D3A861ABA}"/>
              </a:ext>
            </a:extLst>
          </p:cNvPr>
          <p:cNvSpPr>
            <a:spLocks noGrp="1"/>
          </p:cNvSpPr>
          <p:nvPr>
            <p:ph sz="quarter" idx="17"/>
          </p:nvPr>
        </p:nvSpPr>
        <p:spPr/>
        <p:txBody>
          <a:bodyPr/>
          <a:lstStyle/>
          <a:p>
            <a:endParaRPr lang="en-US" dirty="0"/>
          </a:p>
        </p:txBody>
      </p:sp>
      <p:pic>
        <p:nvPicPr>
          <p:cNvPr id="8" name="图片 7">
            <a:extLst>
              <a:ext uri="{FF2B5EF4-FFF2-40B4-BE49-F238E27FC236}">
                <a16:creationId xmlns:a16="http://schemas.microsoft.com/office/drawing/2014/main" id="{99421D64-7D5E-4A07-B2AB-065214C7625F}"/>
              </a:ext>
            </a:extLst>
          </p:cNvPr>
          <p:cNvPicPr>
            <a:picLocks noChangeAspect="1"/>
          </p:cNvPicPr>
          <p:nvPr/>
        </p:nvPicPr>
        <p:blipFill>
          <a:blip r:embed="rId2"/>
          <a:stretch>
            <a:fillRect/>
          </a:stretch>
        </p:blipFill>
        <p:spPr>
          <a:xfrm>
            <a:off x="3271058" y="436767"/>
            <a:ext cx="9144000" cy="4953000"/>
          </a:xfrm>
          <a:prstGeom prst="rect">
            <a:avLst/>
          </a:prstGeom>
        </p:spPr>
      </p:pic>
    </p:spTree>
    <p:extLst>
      <p:ext uri="{BB962C8B-B14F-4D97-AF65-F5344CB8AC3E}">
        <p14:creationId xmlns:p14="http://schemas.microsoft.com/office/powerpoint/2010/main" val="283051462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p:txBody>
          <a:bodyPr>
            <a:normAutofit/>
          </a:bodyPr>
          <a:lstStyle/>
          <a:p>
            <a:pPr marL="0" indent="0">
              <a:buNone/>
              <a:defRPr b="0" i="0"/>
            </a:pPr>
            <a:r>
              <a:rPr lang="en-US" altLang="zh-CN" sz="1100" dirty="0"/>
              <a:t>The actual liquid surface is the interface between the polishing fluid and air, simplified here as a slip wall.</a:t>
            </a:r>
            <a:endParaRPr lang="en-US" altLang="zh-CN" sz="900" dirty="0"/>
          </a:p>
          <a:p>
            <a:pPr>
              <a:defRPr b="0" i="0"/>
            </a:pPr>
            <a:endParaRPr lang="en-US" altLang="zh-CN" sz="1100" dirty="0"/>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zh-CN"/>
              <a:t>Liquid Surface Settings</a:t>
            </a:r>
            <a:endParaRPr lang="en-US" noProof="0" dirty="0"/>
          </a:p>
        </p:txBody>
      </p:sp>
      <p:sp>
        <p:nvSpPr>
          <p:cNvPr id="10" name="内容占位符 9">
            <a:extLst>
              <a:ext uri="{FF2B5EF4-FFF2-40B4-BE49-F238E27FC236}">
                <a16:creationId xmlns:a16="http://schemas.microsoft.com/office/drawing/2014/main" id="{0C57E205-9515-49DE-B594-289D3A861ABA}"/>
              </a:ext>
            </a:extLst>
          </p:cNvPr>
          <p:cNvSpPr>
            <a:spLocks noGrp="1"/>
          </p:cNvSpPr>
          <p:nvPr>
            <p:ph sz="quarter" idx="17"/>
          </p:nvPr>
        </p:nvSpPr>
        <p:spPr/>
        <p:txBody>
          <a:bodyPr/>
          <a:lstStyle/>
          <a:p>
            <a:endParaRPr lang="en-US" dirty="0"/>
          </a:p>
        </p:txBody>
      </p:sp>
      <p:pic>
        <p:nvPicPr>
          <p:cNvPr id="5" name="图片 4">
            <a:extLst>
              <a:ext uri="{FF2B5EF4-FFF2-40B4-BE49-F238E27FC236}">
                <a16:creationId xmlns:a16="http://schemas.microsoft.com/office/drawing/2014/main" id="{91FE8216-7CEE-4B3E-BAC2-E024C0F685A7}"/>
              </a:ext>
            </a:extLst>
          </p:cNvPr>
          <p:cNvPicPr>
            <a:picLocks noChangeAspect="1"/>
          </p:cNvPicPr>
          <p:nvPr/>
        </p:nvPicPr>
        <p:blipFill>
          <a:blip r:embed="rId2"/>
          <a:stretch>
            <a:fillRect/>
          </a:stretch>
        </p:blipFill>
        <p:spPr>
          <a:xfrm>
            <a:off x="3271058" y="436767"/>
            <a:ext cx="9144000" cy="4953000"/>
          </a:xfrm>
          <a:prstGeom prst="rect">
            <a:avLst/>
          </a:prstGeom>
        </p:spPr>
      </p:pic>
    </p:spTree>
    <p:extLst>
      <p:ext uri="{BB962C8B-B14F-4D97-AF65-F5344CB8AC3E}">
        <p14:creationId xmlns:p14="http://schemas.microsoft.com/office/powerpoint/2010/main" val="304293978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p:txBody>
          <a:bodyPr>
            <a:normAutofit/>
          </a:bodyPr>
          <a:lstStyle/>
          <a:p>
            <a:pPr marL="0" indent="0">
              <a:buNone/>
              <a:defRPr b="0" i="0"/>
            </a:pPr>
            <a:r>
              <a:rPr lang="en-US" altLang="zh-CN" sz="1100" dirty="0"/>
              <a:t>The polishing pad’s rotation speed is defined using wall movement.</a:t>
            </a:r>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zh-CN"/>
              <a:t>Polishing Pad Wall Settings</a:t>
            </a:r>
            <a:endParaRPr lang="en-US" noProof="0" dirty="0"/>
          </a:p>
        </p:txBody>
      </p:sp>
      <p:sp>
        <p:nvSpPr>
          <p:cNvPr id="10" name="内容占位符 9">
            <a:extLst>
              <a:ext uri="{FF2B5EF4-FFF2-40B4-BE49-F238E27FC236}">
                <a16:creationId xmlns:a16="http://schemas.microsoft.com/office/drawing/2014/main" id="{0C57E205-9515-49DE-B594-289D3A861ABA}"/>
              </a:ext>
            </a:extLst>
          </p:cNvPr>
          <p:cNvSpPr>
            <a:spLocks noGrp="1"/>
          </p:cNvSpPr>
          <p:nvPr>
            <p:ph sz="quarter" idx="17"/>
          </p:nvPr>
        </p:nvSpPr>
        <p:spPr/>
        <p:txBody>
          <a:bodyPr/>
          <a:lstStyle/>
          <a:p>
            <a:endParaRPr lang="en-US" dirty="0"/>
          </a:p>
        </p:txBody>
      </p:sp>
      <p:pic>
        <p:nvPicPr>
          <p:cNvPr id="7" name="图片 6">
            <a:extLst>
              <a:ext uri="{FF2B5EF4-FFF2-40B4-BE49-F238E27FC236}">
                <a16:creationId xmlns:a16="http://schemas.microsoft.com/office/drawing/2014/main" id="{4ECACED2-1796-47BF-BCAA-C99CA90212DD}"/>
              </a:ext>
            </a:extLst>
          </p:cNvPr>
          <p:cNvPicPr>
            <a:picLocks noChangeAspect="1"/>
          </p:cNvPicPr>
          <p:nvPr/>
        </p:nvPicPr>
        <p:blipFill>
          <a:blip r:embed="rId2"/>
          <a:stretch>
            <a:fillRect/>
          </a:stretch>
        </p:blipFill>
        <p:spPr>
          <a:xfrm>
            <a:off x="3271058" y="436767"/>
            <a:ext cx="9144000" cy="4953000"/>
          </a:xfrm>
          <a:prstGeom prst="rect">
            <a:avLst/>
          </a:prstGeom>
        </p:spPr>
      </p:pic>
    </p:spTree>
    <p:extLst>
      <p:ext uri="{BB962C8B-B14F-4D97-AF65-F5344CB8AC3E}">
        <p14:creationId xmlns:p14="http://schemas.microsoft.com/office/powerpoint/2010/main" val="228495694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8DBCB-5654-4DB9-85EF-0BB08AA9EAA7}"/>
              </a:ext>
            </a:extLst>
          </p:cNvPr>
          <p:cNvSpPr>
            <a:spLocks noGrp="1"/>
          </p:cNvSpPr>
          <p:nvPr>
            <p:ph sz="half" idx="18"/>
          </p:nvPr>
        </p:nvSpPr>
        <p:spPr/>
        <p:txBody>
          <a:bodyPr>
            <a:normAutofit/>
          </a:bodyPr>
          <a:lstStyle/>
          <a:p>
            <a:pPr>
              <a:defRPr b="0" i="0"/>
            </a:pPr>
            <a:r>
              <a:rPr lang="en-US" altLang="zh-CN" sz="1100" noProof="0" dirty="0"/>
              <a:t>Particle Size: 100[nm]</a:t>
            </a:r>
          </a:p>
          <a:p>
            <a:pPr>
              <a:defRPr b="0" i="0"/>
            </a:pPr>
            <a:r>
              <a:rPr lang="en-US" altLang="zh-CN" sz="1100" dirty="0"/>
              <a:t>A uniform release of 30 000 particles is used, tracking the change in particle positions.</a:t>
            </a:r>
            <a:endParaRPr lang="en-US" altLang="zh-CN" sz="1100" noProof="0" dirty="0"/>
          </a:p>
        </p:txBody>
      </p:sp>
      <p:sp>
        <p:nvSpPr>
          <p:cNvPr id="3" name="Content Placeholder 2">
            <a:extLst>
              <a:ext uri="{FF2B5EF4-FFF2-40B4-BE49-F238E27FC236}">
                <a16:creationId xmlns:a16="http://schemas.microsoft.com/office/drawing/2014/main" id="{DFC68D73-2FBD-4CF0-A678-60694C8AD204}"/>
              </a:ext>
            </a:extLst>
          </p:cNvPr>
          <p:cNvSpPr>
            <a:spLocks noGrp="1"/>
          </p:cNvSpPr>
          <p:nvPr>
            <p:ph sz="quarter" idx="17"/>
          </p:nvPr>
        </p:nvSpPr>
        <p:spPr/>
        <p:txBody>
          <a:bodyPr/>
          <a:lstStyle/>
          <a:p>
            <a:endParaRPr lang="en-US" dirty="0"/>
          </a:p>
        </p:txBody>
      </p:sp>
      <p:sp>
        <p:nvSpPr>
          <p:cNvPr id="4" name="Title 3">
            <a:extLst>
              <a:ext uri="{FF2B5EF4-FFF2-40B4-BE49-F238E27FC236}">
                <a16:creationId xmlns:a16="http://schemas.microsoft.com/office/drawing/2014/main" id="{D15D421E-A7FD-4C91-9B3E-BC80850F5599}"/>
              </a:ext>
            </a:extLst>
          </p:cNvPr>
          <p:cNvSpPr>
            <a:spLocks noGrp="1"/>
          </p:cNvSpPr>
          <p:nvPr>
            <p:ph type="title"/>
          </p:nvPr>
        </p:nvSpPr>
        <p:spPr/>
        <p:txBody>
          <a:bodyPr/>
          <a:lstStyle/>
          <a:p>
            <a:pPr>
              <a:defRPr b="0" i="0"/>
            </a:pPr>
            <a:r>
              <a:rPr lang="en-US" altLang="zh-CN" noProof="0"/>
              <a:t>Particle Tracking Settings</a:t>
            </a:r>
            <a:endParaRPr lang="en-US" noProof="0" dirty="0"/>
          </a:p>
        </p:txBody>
      </p:sp>
      <p:pic>
        <p:nvPicPr>
          <p:cNvPr id="8" name="图片 7">
            <a:extLst>
              <a:ext uri="{FF2B5EF4-FFF2-40B4-BE49-F238E27FC236}">
                <a16:creationId xmlns:a16="http://schemas.microsoft.com/office/drawing/2014/main" id="{7B62AFC5-5043-4AA2-A8B4-D36366912843}"/>
              </a:ext>
            </a:extLst>
          </p:cNvPr>
          <p:cNvPicPr>
            <a:picLocks noChangeAspect="1"/>
          </p:cNvPicPr>
          <p:nvPr/>
        </p:nvPicPr>
        <p:blipFill>
          <a:blip r:embed="rId2"/>
          <a:stretch>
            <a:fillRect/>
          </a:stretch>
        </p:blipFill>
        <p:spPr>
          <a:xfrm>
            <a:off x="3271058" y="436767"/>
            <a:ext cx="9144000" cy="4953000"/>
          </a:xfrm>
          <a:prstGeom prst="rect">
            <a:avLst/>
          </a:prstGeom>
        </p:spPr>
      </p:pic>
    </p:spTree>
    <p:extLst>
      <p:ext uri="{BB962C8B-B14F-4D97-AF65-F5344CB8AC3E}">
        <p14:creationId xmlns:p14="http://schemas.microsoft.com/office/powerpoint/2010/main" val="395296323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D8A73B4C-2438-454F-951D-0392B5A11C34}"/>
              </a:ext>
            </a:extLst>
          </p:cNvPr>
          <p:cNvSpPr>
            <a:spLocks noGrp="1"/>
          </p:cNvSpPr>
          <p:nvPr>
            <p:ph type="title"/>
          </p:nvPr>
        </p:nvSpPr>
        <p:spPr/>
        <p:txBody>
          <a:bodyPr/>
          <a:lstStyle/>
          <a:p>
            <a:pPr>
              <a:defRPr b="0" i="0"/>
            </a:pPr>
            <a:r>
              <a:rPr lang="en-US" altLang="zh-CN" b="1" noProof="0"/>
              <a:t>Flow Field Distribution</a:t>
            </a:r>
            <a:endParaRPr lang="en-US" noProof="0" dirty="0"/>
          </a:p>
        </p:txBody>
      </p:sp>
      <p:sp>
        <p:nvSpPr>
          <p:cNvPr id="4" name="内容占位符 3">
            <a:extLst>
              <a:ext uri="{FF2B5EF4-FFF2-40B4-BE49-F238E27FC236}">
                <a16:creationId xmlns:a16="http://schemas.microsoft.com/office/drawing/2014/main" id="{3A2064CA-08C8-4C63-B2B0-4EDD76ABA688}"/>
              </a:ext>
            </a:extLst>
          </p:cNvPr>
          <p:cNvSpPr>
            <a:spLocks noGrp="1"/>
          </p:cNvSpPr>
          <p:nvPr>
            <p:ph sz="half" idx="10"/>
          </p:nvPr>
        </p:nvSpPr>
        <p:spPr/>
        <p:txBody>
          <a:bodyPr>
            <a:normAutofit lnSpcReduction="10000"/>
          </a:bodyPr>
          <a:lstStyle/>
          <a:p>
            <a:pPr marL="176209" indent="-176209">
              <a:buFont typeface="Wingdings" pitchFamily="2" charset="2"/>
              <a:buChar char="§"/>
              <a:defRPr b="0" i="0"/>
            </a:pPr>
            <a:r>
              <a:rPr lang="en-US" altLang="zh-CN" sz="1200" noProof="0"/>
              <a:t>Flow near the opening of the retaining ring is complex.</a:t>
            </a:r>
            <a:endParaRPr lang="en-US" altLang="zh-CN" sz="1200" noProof="0" dirty="0"/>
          </a:p>
          <a:p>
            <a:pPr marL="176209" indent="-176209">
              <a:buFont typeface="Wingdings" pitchFamily="2" charset="2"/>
              <a:buChar char="§"/>
              <a:defRPr b="0" i="0"/>
            </a:pPr>
            <a:r>
              <a:rPr lang="en-US" altLang="zh-CN" sz="1200"/>
              <a:t>Flow inside the retaining ring is more stable, with noticeable velocities within the grooves, facilitating inward transport of material and particles.</a:t>
            </a:r>
            <a:endParaRPr lang="en-US" sz="1200" noProof="0" dirty="0"/>
          </a:p>
        </p:txBody>
      </p:sp>
      <p:pic>
        <p:nvPicPr>
          <p:cNvPr id="9" name="Picture 8">
            <a:extLst>
              <a:ext uri="{FF2B5EF4-FFF2-40B4-BE49-F238E27FC236}">
                <a16:creationId xmlns:a16="http://schemas.microsoft.com/office/drawing/2014/main" id="{FCCC1BC8-BDEC-4A08-865A-66FF3BD0F0EE}"/>
              </a:ext>
            </a:extLst>
          </p:cNvPr>
          <p:cNvPicPr>
            <a:picLocks noChangeAspect="1"/>
          </p:cNvPicPr>
          <p:nvPr/>
        </p:nvPicPr>
        <p:blipFill>
          <a:blip r:embed="rId2"/>
          <a:stretch>
            <a:fillRect/>
          </a:stretch>
        </p:blipFill>
        <p:spPr>
          <a:xfrm>
            <a:off x="182314" y="2185382"/>
            <a:ext cx="4389686" cy="2469198"/>
          </a:xfrm>
          <a:prstGeom prst="rect">
            <a:avLst/>
          </a:prstGeom>
        </p:spPr>
      </p:pic>
      <p:pic>
        <p:nvPicPr>
          <p:cNvPr id="14" name="Picture 13">
            <a:extLst>
              <a:ext uri="{FF2B5EF4-FFF2-40B4-BE49-F238E27FC236}">
                <a16:creationId xmlns:a16="http://schemas.microsoft.com/office/drawing/2014/main" id="{B3C5B90A-11C3-4505-A648-DB180636A050}"/>
              </a:ext>
            </a:extLst>
          </p:cNvPr>
          <p:cNvPicPr>
            <a:picLocks noChangeAspect="1"/>
          </p:cNvPicPr>
          <p:nvPr/>
        </p:nvPicPr>
        <p:blipFill>
          <a:blip r:embed="rId3"/>
          <a:stretch>
            <a:fillRect/>
          </a:stretch>
        </p:blipFill>
        <p:spPr>
          <a:xfrm>
            <a:off x="4754314" y="2185382"/>
            <a:ext cx="4389686" cy="2469198"/>
          </a:xfrm>
          <a:prstGeom prst="rect">
            <a:avLst/>
          </a:prstGeom>
        </p:spPr>
      </p:pic>
    </p:spTree>
    <p:extLst>
      <p:ext uri="{BB962C8B-B14F-4D97-AF65-F5344CB8AC3E}">
        <p14:creationId xmlns:p14="http://schemas.microsoft.com/office/powerpoint/2010/main" val="250510140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COMSOL_Apr7">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7" id="{830EA0CA-4525-B944-89AE-516B37C6062A}" vid="{71B94E8F-29E2-3C40-AE35-3721159685AB}"/>
    </a:ext>
  </a:extLst>
</a:theme>
</file>

<file path=ppt/theme/theme2.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Arial"/>
        <a:cs typeface="Arial"/>
      </a:majorFont>
      <a:minorFont>
        <a:latin typeface="Lato"/>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Slide-Template-2022</Template>
  <TotalTime>89103</TotalTime>
  <Words>491</Words>
  <Application>Microsoft Office PowerPoint</Application>
  <PresentationFormat>On-screen Show (16:9)</PresentationFormat>
  <Paragraphs>60</Paragraphs>
  <Slides>13</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vt:i4>
      </vt:variant>
    </vt:vector>
  </HeadingPairs>
  <TitlesOfParts>
    <vt:vector size="21" baseType="lpstr">
      <vt:lpstr>Wingdings</vt:lpstr>
      <vt:lpstr>Lato Black</vt:lpstr>
      <vt:lpstr>Lato Light</vt:lpstr>
      <vt:lpstr>Lato</vt:lpstr>
      <vt:lpstr>Arial</vt:lpstr>
      <vt:lpstr>Calibri</vt:lpstr>
      <vt:lpstr>COMSOL_Apr7</vt:lpstr>
      <vt:lpstr>1_comsol-slide-template-NEW</vt:lpstr>
      <vt:lpstr>Simulation of the Flow Field and Abrasive Particles in Chemical Mechanical Polishing (CMP) Equipment</vt:lpstr>
      <vt:lpstr>Model Introduction</vt:lpstr>
      <vt:lpstr>Model Setup</vt:lpstr>
      <vt:lpstr>Settings in COMSOL Multiphysics®</vt:lpstr>
      <vt:lpstr>Fluid Rotating Domain Settings</vt:lpstr>
      <vt:lpstr>Liquid Surface Settings</vt:lpstr>
      <vt:lpstr>Polishing Pad Wall Settings</vt:lpstr>
      <vt:lpstr>Particle Tracking Settings</vt:lpstr>
      <vt:lpstr>Flow Field Distribution</vt:lpstr>
      <vt:lpstr>Particle Trajectories</vt:lpstr>
      <vt:lpstr>Particle Statistics</vt:lpstr>
      <vt:lpstr>Particle Statistics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Ed Fontes</cp:lastModifiedBy>
  <cp:revision>557</cp:revision>
  <dcterms:created xsi:type="dcterms:W3CDTF">2006-08-16T00:00:00Z</dcterms:created>
  <dcterms:modified xsi:type="dcterms:W3CDTF">2025-04-03T13:08:29Z</dcterms:modified>
</cp:coreProperties>
</file>