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15" r:id="rId2"/>
  </p:sldMasterIdLst>
  <p:sldIdLst>
    <p:sldId id="258" r:id="rId3"/>
    <p:sldId id="269" r:id="rId4"/>
    <p:sldId id="286" r:id="rId5"/>
    <p:sldId id="287" r:id="rId6"/>
    <p:sldId id="281" r:id="rId7"/>
    <p:sldId id="289" r:id="rId8"/>
    <p:sldId id="290" r:id="rId9"/>
    <p:sldId id="291" r:id="rId10"/>
    <p:sldId id="292" r:id="rId11"/>
    <p:sldId id="280" r:id="rId12"/>
    <p:sldId id="294" r:id="rId13"/>
    <p:sldId id="285" r:id="rId14"/>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E8CBB472-D6FF-44D7-AE72-94862EE666BC}">
          <p14:sldIdLst>
            <p14:sldId id="258"/>
          </p14:sldIdLst>
        </p14:section>
        <p14:section name="Background" id="{871BA7CE-F0B1-41F1-B6EF-55B0A4225F98}">
          <p14:sldIdLst>
            <p14:sldId id="269"/>
          </p14:sldIdLst>
        </p14:section>
        <p14:section name="Model Definition" id="{7D2AF699-058D-4D47-A77F-3C8AA025A2A2}">
          <p14:sldIdLst>
            <p14:sldId id="286"/>
            <p14:sldId id="287"/>
            <p14:sldId id="281"/>
            <p14:sldId id="289"/>
            <p14:sldId id="290"/>
            <p14:sldId id="291"/>
            <p14:sldId id="292"/>
          </p14:sldIdLst>
        </p14:section>
        <p14:section name="Results" id="{E11A1C31-815F-4503-A7C7-E47A85883394}">
          <p14:sldIdLst>
            <p14:sldId id="280"/>
            <p14:sldId id="294"/>
          </p14:sldIdLst>
        </p14:section>
        <p14:section name="Concluding Remarks" id="{4815CD98-4DC6-4E45-BC9F-385CF97C98F6}">
          <p14:sldIdLst>
            <p14:sldId id="28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655" autoAdjust="0"/>
    <p:restoredTop sz="94660"/>
  </p:normalViewPr>
  <p:slideViewPr>
    <p:cSldViewPr snapToGrid="0">
      <p:cViewPr varScale="1">
        <p:scale>
          <a:sx n="145" d="100"/>
          <a:sy n="145" d="100"/>
        </p:scale>
        <p:origin x="126" y="120"/>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109.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9.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11.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标题幻灯片（白色）">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zh-CN" altLang="en-US" dirty="0"/>
              <a:t>标题，左对齐</a:t>
            </a:r>
            <a:br>
              <a:rPr lang="en-US" altLang="zh-CN" dirty="0"/>
            </a:br>
            <a:r>
              <a:rPr lang="zh-CN" altLang="en-US" dirty="0"/>
              <a:t>可以上下移动或从右侧缩短文本框</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dirty="0"/>
              <a:t>姓名</a:t>
            </a:r>
            <a:endParaRPr lang="en-US" dirty="0"/>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74744"/>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dirty="0"/>
              <a:t>职务，公司</a:t>
            </a:r>
            <a:endParaRPr lang="en-US" dirty="0"/>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dirty="0"/>
              <a:t>姓名</a:t>
            </a:r>
            <a:endParaRPr lang="en-US" dirty="0"/>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74744"/>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dirty="0"/>
              <a:t>职务，公司</a:t>
            </a:r>
            <a:endParaRPr lang="en-US" dirty="0"/>
          </a:p>
        </p:txBody>
      </p:sp>
    </p:spTree>
    <p:extLst>
      <p:ext uri="{BB962C8B-B14F-4D97-AF65-F5344CB8AC3E}">
        <p14:creationId xmlns:p14="http://schemas.microsoft.com/office/powerpoint/2010/main" val="31951021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 图：4 小节标题+正文（水平）">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正文（无项目列表）</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正文（无项目列表）</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正文（无项目列表）</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正文（无项目列表）</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仅使用透明背景的模型图片</a:t>
            </a:r>
          </a:p>
          <a:p>
            <a:pPr lvl="0"/>
            <a:r>
              <a:rPr lang="zh-CN" altLang="en-US" dirty="0"/>
              <a:t>适用横向比例的图片</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2464773768"/>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3810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Rectangle 2">
            <a:extLst>
              <a:ext uri="{FF2B5EF4-FFF2-40B4-BE49-F238E27FC236}">
                <a16:creationId xmlns:a16="http://schemas.microsoft.com/office/drawing/2014/main" id="{0502DE8E-03C4-E9CF-55ED-1D0BFF006CCC}"/>
              </a:ext>
            </a:extLst>
          </p:cNvPr>
          <p:cNvSpPr/>
          <p:nvPr/>
        </p:nvSpPr>
        <p:spPr>
          <a:xfrm>
            <a:off x="20955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Rectangle 3">
            <a:extLst>
              <a:ext uri="{FF2B5EF4-FFF2-40B4-BE49-F238E27FC236}">
                <a16:creationId xmlns:a16="http://schemas.microsoft.com/office/drawing/2014/main" id="{D768C8A2-3EA9-4494-7B1C-6E0325DF19B0}"/>
              </a:ext>
            </a:extLst>
          </p:cNvPr>
          <p:cNvSpPr/>
          <p:nvPr/>
        </p:nvSpPr>
        <p:spPr>
          <a:xfrm>
            <a:off x="381001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65C2A364-C0A0-CF03-BC3C-1C70BB0CDF34}"/>
              </a:ext>
            </a:extLst>
          </p:cNvPr>
          <p:cNvSpPr/>
          <p:nvPr/>
        </p:nvSpPr>
        <p:spPr>
          <a:xfrm>
            <a:off x="5524510"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extLst>
              <a:ext uri="{FF2B5EF4-FFF2-40B4-BE49-F238E27FC236}">
                <a16:creationId xmlns:a16="http://schemas.microsoft.com/office/drawing/2014/main" id="{D59CB0F5-B221-D611-12B7-33483232273F}"/>
              </a:ext>
            </a:extLst>
          </p:cNvPr>
          <p:cNvSpPr/>
          <p:nvPr/>
        </p:nvSpPr>
        <p:spPr>
          <a:xfrm>
            <a:off x="723899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69924078"/>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5" y="1387824"/>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5"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94195513"/>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2621788"/>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19032848"/>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42002927"/>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49149601"/>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247075677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4288909373"/>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1"/>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67891648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1"/>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7"/>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1739394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图： 并列， 2 小节标题+正文">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467497" y="1431926"/>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7A8A7BBB-02C2-3B25-29B0-C7537CFDB858}"/>
              </a:ext>
            </a:extLst>
          </p:cNvPr>
          <p:cNvSpPr/>
          <p:nvPr/>
        </p:nvSpPr>
        <p:spPr>
          <a:xfrm>
            <a:off x="4722974" y="1439295"/>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marL="0" marR="0" indent="0" algn="l" defTabSz="914378" rtl="0" eaLnBrk="1" fontAlgn="auto" latinLnBrk="0" hangingPunct="1">
              <a:lnSpc>
                <a:spcPct val="100000"/>
              </a:lnSpc>
              <a:spcBef>
                <a:spcPts val="1000"/>
              </a:spcBef>
              <a:spcAft>
                <a:spcPts val="0"/>
              </a:spcAft>
              <a:buClrTx/>
              <a:buSzTx/>
              <a:buFont typeface="Wingdings" pitchFamily="2" charset="2"/>
              <a:buNone/>
              <a:tabLst/>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marL="176209" marR="0" lvl="0" indent="-176209" algn="l" defTabSz="914378" rtl="0" eaLnBrk="1" fontAlgn="auto" latinLnBrk="0" hangingPunct="1">
              <a:lnSpc>
                <a:spcPct val="100000"/>
              </a:lnSpc>
              <a:spcBef>
                <a:spcPts val="1000"/>
              </a:spcBef>
              <a:spcAft>
                <a:spcPts val="0"/>
              </a:spcAft>
              <a:buClrTx/>
              <a:buSzTx/>
              <a:buFont typeface="Wingdings" pitchFamily="2" charset="2"/>
              <a:buChar char="§"/>
              <a:tabLst/>
              <a:defRPr/>
            </a:pPr>
            <a:r>
              <a:rPr lang="zh-CN" altLang="en-US" dirty="0"/>
              <a:t>优先使用正文（而不是项目列表）</a:t>
            </a:r>
            <a:endParaRPr lang="en-US" dirty="0"/>
          </a:p>
          <a:p>
            <a:pPr lvl="1"/>
            <a:r>
              <a:rPr lang="zh-CN" altLang="en-US" dirty="0"/>
              <a:t>第二级</a:t>
            </a:r>
            <a:endParaRPr lang="en-US" altLang="zh-CN" dirty="0"/>
          </a:p>
          <a:p>
            <a:pPr lvl="2"/>
            <a:r>
              <a:rPr lang="zh-CN" altLang="en-US" dirty="0"/>
              <a:t>第三级</a:t>
            </a: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6"/>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仅使用透明背景的模型图片</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优先使用正文（而不是项目列表）</a:t>
            </a:r>
            <a:endParaRPr lang="en-US" altLang="zh-CN" dirty="0"/>
          </a:p>
          <a:p>
            <a:pPr lvl="1"/>
            <a:r>
              <a:rPr lang="zh-CN" altLang="en-US" dirty="0"/>
              <a:t>第二级</a:t>
            </a:r>
            <a:endParaRPr lang="en-US" dirty="0"/>
          </a:p>
          <a:p>
            <a:pPr lvl="2"/>
            <a:r>
              <a:rPr lang="zh-CN" altLang="en-US" dirty="0"/>
              <a:t>第三级</a:t>
            </a:r>
            <a:endParaRPr lang="en-US" dirty="0"/>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6"/>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仅使用透明背景的模型图片</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1873554329"/>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77589806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400"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5144D7FA-71D5-1247-8CC0-659E1B402155}"/>
              </a:ext>
            </a:extLst>
          </p:cNvPr>
          <p:cNvSpPr/>
          <p:nvPr/>
        </p:nvSpPr>
        <p:spPr>
          <a:xfrm>
            <a:off x="0" y="-14129"/>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17405638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cSld name="Cropped GUI image, Title,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628722880"/>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334451729"/>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cSld name="标题幻灯片（蓝色）">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889023234"/>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cSld name="基本：1 图">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7448725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图：正文（2 列）">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2" y="1"/>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仅使用透明背景的模型图片</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2" y="1"/>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仅使用透明背景的模型图片</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1" y="3505199"/>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全部为第二级项目列表的两列内容或无项目列表的简短正文内容</a:t>
            </a:r>
            <a:endParaRPr lang="en-US" dirty="0"/>
          </a:p>
          <a:p>
            <a:pPr lvl="1"/>
            <a:r>
              <a:rPr lang="zh-CN" altLang="en-US" dirty="0"/>
              <a:t>第二级</a:t>
            </a:r>
            <a:endParaRPr lang="en-US" dirty="0"/>
          </a:p>
          <a:p>
            <a:pPr lvl="2"/>
            <a:r>
              <a:rPr lang="zh-CN" altLang="en-US" dirty="0"/>
              <a:t>第三级</a:t>
            </a:r>
            <a:endParaRPr lang="en-US" dirty="0"/>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41347199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图：并列，对应 3 小节标题+正文">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467497" y="1398628"/>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 name="Rectangle 2">
            <a:extLst>
              <a:ext uri="{FF2B5EF4-FFF2-40B4-BE49-F238E27FC236}">
                <a16:creationId xmlns:a16="http://schemas.microsoft.com/office/drawing/2014/main" id="{01807E07-0660-B614-DB6B-8DE1577CE6B5}"/>
              </a:ext>
            </a:extLst>
          </p:cNvPr>
          <p:cNvSpPr/>
          <p:nvPr/>
        </p:nvSpPr>
        <p:spPr>
          <a:xfrm>
            <a:off x="3288669" y="1398628"/>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 name="Rectangle 3">
            <a:extLst>
              <a:ext uri="{FF2B5EF4-FFF2-40B4-BE49-F238E27FC236}">
                <a16:creationId xmlns:a16="http://schemas.microsoft.com/office/drawing/2014/main" id="{EBC81947-00F9-74BB-8D6D-8D99C59D515A}"/>
              </a:ext>
            </a:extLst>
          </p:cNvPr>
          <p:cNvSpPr/>
          <p:nvPr/>
        </p:nvSpPr>
        <p:spPr>
          <a:xfrm>
            <a:off x="6116183" y="1398628"/>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dirty="0"/>
          </a:p>
        </p:txBody>
      </p:sp>
      <p:sp>
        <p:nvSpPr>
          <p:cNvPr id="10" name="Rectangle 9">
            <a:extLst>
              <a:ext uri="{FF2B5EF4-FFF2-40B4-BE49-F238E27FC236}">
                <a16:creationId xmlns:a16="http://schemas.microsoft.com/office/drawing/2014/main" id="{4BF6B05F-53E1-8945-B16F-0DF3CF82F24C}"/>
              </a:ext>
            </a:extLst>
          </p:cNvPr>
          <p:cNvSpPr/>
          <p:nvPr/>
        </p:nvSpPr>
        <p:spPr>
          <a:xfrm>
            <a:off x="0" y="2887848"/>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优先使用正文格式</a:t>
            </a:r>
            <a:endParaRPr lang="en-US" dirty="0"/>
          </a:p>
          <a:p>
            <a:pPr lvl="1"/>
            <a:r>
              <a:rPr lang="zh-CN" altLang="en-US" dirty="0"/>
              <a:t>第二级</a:t>
            </a:r>
            <a:endParaRPr lang="en-US" dirty="0"/>
          </a:p>
          <a:p>
            <a:pPr lvl="2"/>
            <a:r>
              <a:rPr lang="zh-CN" altLang="en-US" dirty="0"/>
              <a:t>第三级</a:t>
            </a:r>
            <a:endParaRPr lang="en-US"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marL="176209" marR="0" indent="-176209" algn="l" defTabSz="914378" rtl="0" eaLnBrk="1" fontAlgn="auto" latinLnBrk="0" hangingPunct="1">
              <a:lnSpc>
                <a:spcPct val="100000"/>
              </a:lnSpc>
              <a:spcBef>
                <a:spcPts val="1000"/>
              </a:spcBef>
              <a:spcAft>
                <a:spcPts val="0"/>
              </a:spcAft>
              <a:buClrTx/>
              <a:buSzTx/>
              <a:buFont typeface="Wingdings" pitchFamily="2" charset="2"/>
              <a:buChar char="§"/>
              <a:tabLst/>
              <a:defRPr sz="1400">
                <a:solidFill>
                  <a:srgbClr val="393A39"/>
                </a:solidFill>
                <a:latin typeface="Lato" panose="020F0502020204030203" pitchFamily="34" charset="0"/>
              </a:defRPr>
            </a:lvl1pPr>
            <a:lvl2pPr marL="128584" marR="0" indent="0" algn="l" defTabSz="914378" rtl="0" eaLnBrk="1" fontAlgn="auto" latinLnBrk="0" hangingPunct="1">
              <a:lnSpc>
                <a:spcPct val="100000"/>
              </a:lnSpc>
              <a:spcBef>
                <a:spcPts val="500"/>
              </a:spcBef>
              <a:spcAft>
                <a:spcPts val="0"/>
              </a:spcAft>
              <a:buClrTx/>
              <a:buSzTx/>
              <a:buFontTx/>
              <a:buNone/>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marL="176209" marR="0" lvl="0" indent="-176209" algn="l" defTabSz="914378" rtl="0" eaLnBrk="1" fontAlgn="auto" latinLnBrk="0" hangingPunct="1">
              <a:lnSpc>
                <a:spcPct val="100000"/>
              </a:lnSpc>
              <a:spcBef>
                <a:spcPts val="1000"/>
              </a:spcBef>
              <a:spcAft>
                <a:spcPts val="0"/>
              </a:spcAft>
              <a:buClrTx/>
              <a:buSzTx/>
              <a:buFont typeface="Wingdings" pitchFamily="2" charset="2"/>
              <a:buChar char="§"/>
              <a:tabLst/>
              <a:defRPr/>
            </a:pPr>
            <a:r>
              <a:rPr lang="zh-CN" altLang="en-US" dirty="0"/>
              <a:t>优先使用正文格式</a:t>
            </a:r>
            <a:endParaRPr lang="en-US" dirty="0"/>
          </a:p>
          <a:p>
            <a:pPr marL="349241" marR="0" lvl="1" indent="-220658" algn="l" defTabSz="914378" rtl="0" eaLnBrk="1" fontAlgn="auto" latinLnBrk="0" hangingPunct="1">
              <a:lnSpc>
                <a:spcPct val="100000"/>
              </a:lnSpc>
              <a:spcBef>
                <a:spcPts val="500"/>
              </a:spcBef>
              <a:spcAft>
                <a:spcPts val="0"/>
              </a:spcAft>
              <a:buClrTx/>
              <a:buSzTx/>
              <a:buFontTx/>
              <a:buBlip>
                <a:blip r:embed="rId2"/>
              </a:buBlip>
              <a:tabLst/>
              <a:defRPr/>
            </a:pPr>
            <a:r>
              <a:rPr lang="zh-CN" altLang="en-US" dirty="0"/>
              <a:t>第二级</a:t>
            </a:r>
            <a:endParaRPr lang="en-US" dirty="0"/>
          </a:p>
          <a:p>
            <a:pPr lvl="2"/>
            <a:r>
              <a:rPr lang="zh-CN" altLang="en-US" dirty="0"/>
              <a:t>第三级</a:t>
            </a:r>
            <a:endParaRPr lang="en-US" dirty="0"/>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dirty="0"/>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marL="176209" marR="0" indent="-176209" algn="l" defTabSz="914378" rtl="0" eaLnBrk="1" fontAlgn="auto" latinLnBrk="0" hangingPunct="1">
              <a:lnSpc>
                <a:spcPct val="100000"/>
              </a:lnSpc>
              <a:spcBef>
                <a:spcPts val="1000"/>
              </a:spcBef>
              <a:spcAft>
                <a:spcPts val="0"/>
              </a:spcAft>
              <a:buClrTx/>
              <a:buSzTx/>
              <a:buFont typeface="Wingdings" pitchFamily="2" charset="2"/>
              <a:buChar char="§"/>
              <a:tabLst/>
              <a:defRPr sz="1400">
                <a:solidFill>
                  <a:srgbClr val="393A39"/>
                </a:solidFill>
                <a:latin typeface="Lato" panose="020F0502020204030203" pitchFamily="34" charset="0"/>
              </a:defRPr>
            </a:lvl1pPr>
            <a:lvl2pPr marL="128584" marR="0" indent="0" algn="l" defTabSz="914378" rtl="0" eaLnBrk="1" fontAlgn="auto" latinLnBrk="0" hangingPunct="1">
              <a:lnSpc>
                <a:spcPct val="100000"/>
              </a:lnSpc>
              <a:spcBef>
                <a:spcPts val="500"/>
              </a:spcBef>
              <a:spcAft>
                <a:spcPts val="0"/>
              </a:spcAft>
              <a:buClrTx/>
              <a:buSzTx/>
              <a:buFontTx/>
              <a:buNone/>
              <a:tabLst/>
              <a:defRPr sz="1200">
                <a:solidFill>
                  <a:srgbClr val="393A39"/>
                </a:solidFill>
                <a:latin typeface="Lato" panose="020F0502020204030203" pitchFamily="34" charset="0"/>
              </a:defRPr>
            </a:lvl2pPr>
            <a:lvl3pPr marL="576248" marR="0" indent="0" algn="l" defTabSz="806430" rtl="0" eaLnBrk="1" fontAlgn="auto" latinLnBrk="0" hangingPunct="1">
              <a:lnSpc>
                <a:spcPct val="100000"/>
              </a:lnSpc>
              <a:spcBef>
                <a:spcPts val="500"/>
              </a:spcBef>
              <a:spcAft>
                <a:spcPts val="0"/>
              </a:spcAft>
              <a:buClrTx/>
              <a:buSzTx/>
              <a:buFont typeface="Arial" panose="020B0604020202020204" pitchFamily="34" charset="0"/>
              <a:buNone/>
              <a:tabLst/>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marL="176209" marR="0" lvl="0" indent="-176209" algn="l" defTabSz="914378" rtl="0" eaLnBrk="1" fontAlgn="auto" latinLnBrk="0" hangingPunct="1">
              <a:lnSpc>
                <a:spcPct val="100000"/>
              </a:lnSpc>
              <a:spcBef>
                <a:spcPts val="1000"/>
              </a:spcBef>
              <a:spcAft>
                <a:spcPts val="0"/>
              </a:spcAft>
              <a:buClrTx/>
              <a:buSzTx/>
              <a:buFont typeface="Wingdings" pitchFamily="2" charset="2"/>
              <a:buChar char="§"/>
              <a:tabLst/>
              <a:defRPr/>
            </a:pPr>
            <a:r>
              <a:rPr lang="zh-CN" altLang="en-US" dirty="0"/>
              <a:t>优先使用正文格式</a:t>
            </a:r>
            <a:endParaRPr lang="en-US" dirty="0"/>
          </a:p>
          <a:p>
            <a:pPr marL="349241" marR="0" lvl="1" indent="-220658" algn="l" defTabSz="914378" rtl="0" eaLnBrk="1" fontAlgn="auto" latinLnBrk="0" hangingPunct="1">
              <a:lnSpc>
                <a:spcPct val="100000"/>
              </a:lnSpc>
              <a:spcBef>
                <a:spcPts val="500"/>
              </a:spcBef>
              <a:spcAft>
                <a:spcPts val="0"/>
              </a:spcAft>
              <a:buClrTx/>
              <a:buSzTx/>
              <a:buFontTx/>
              <a:buBlip>
                <a:blip r:embed="rId2"/>
              </a:buBlip>
              <a:tabLst/>
              <a:defRPr/>
            </a:pPr>
            <a:r>
              <a:rPr lang="zh-CN" altLang="en-US" dirty="0"/>
              <a:t>第二级</a:t>
            </a:r>
            <a:endParaRPr lang="en-US" dirty="0"/>
          </a:p>
          <a:p>
            <a:pPr marL="746106" marR="0" lvl="2" indent="-169859" algn="l" defTabSz="806430" rtl="0" eaLnBrk="1" fontAlgn="auto" latinLnBrk="0" hangingPunct="1">
              <a:lnSpc>
                <a:spcPct val="100000"/>
              </a:lnSpc>
              <a:spcBef>
                <a:spcPts val="500"/>
              </a:spcBef>
              <a:spcAft>
                <a:spcPts val="0"/>
              </a:spcAft>
              <a:buClrTx/>
              <a:buSzTx/>
              <a:buFont typeface="Arial" panose="020B0604020202020204" pitchFamily="34" charset="0"/>
              <a:buChar char="•"/>
              <a:tabLst/>
              <a:defRPr/>
            </a:pPr>
            <a:r>
              <a:rPr lang="zh-CN" altLang="en-US" dirty="0"/>
              <a:t>第三级</a:t>
            </a:r>
            <a:endParaRPr lang="en-US" altLang="zh-CN" dirty="0"/>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dirty="0"/>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26700998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4 图：并列，对应 4 小节标题+正文">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457200"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Rectangle 2">
            <a:extLst>
              <a:ext uri="{FF2B5EF4-FFF2-40B4-BE49-F238E27FC236}">
                <a16:creationId xmlns:a16="http://schemas.microsoft.com/office/drawing/2014/main" id="{5B89AB11-3892-56C1-3CDF-F6E297969B8C}"/>
              </a:ext>
            </a:extLst>
          </p:cNvPr>
          <p:cNvSpPr/>
          <p:nvPr/>
        </p:nvSpPr>
        <p:spPr>
          <a:xfrm>
            <a:off x="2580968"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Rectangle 3">
            <a:extLst>
              <a:ext uri="{FF2B5EF4-FFF2-40B4-BE49-F238E27FC236}">
                <a16:creationId xmlns:a16="http://schemas.microsoft.com/office/drawing/2014/main" id="{D3239923-4C50-0419-C887-C8920B25B7FA}"/>
              </a:ext>
            </a:extLst>
          </p:cNvPr>
          <p:cNvSpPr/>
          <p:nvPr/>
        </p:nvSpPr>
        <p:spPr>
          <a:xfrm>
            <a:off x="471952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ADF4186F-023F-128B-56EF-71586D1AEBDD}"/>
              </a:ext>
            </a:extLst>
          </p:cNvPr>
          <p:cNvSpPr/>
          <p:nvPr/>
        </p:nvSpPr>
        <p:spPr>
          <a:xfrm>
            <a:off x="684079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10" name="Rectangle 9">
            <a:extLst>
              <a:ext uri="{FF2B5EF4-FFF2-40B4-BE49-F238E27FC236}">
                <a16:creationId xmlns:a16="http://schemas.microsoft.com/office/drawing/2014/main" id="{4BF6B05F-53E1-8945-B16F-0DF3CF82F24C}"/>
              </a:ext>
            </a:extLst>
          </p:cNvPr>
          <p:cNvSpPr/>
          <p:nvPr/>
        </p:nvSpPr>
        <p:spPr>
          <a:xfrm>
            <a:off x="0" y="3358136"/>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altLang="zh-CN" dirty="0"/>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altLang="zh-CN" dirty="0"/>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altLang="zh-CN" dirty="0"/>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4893850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4 图：正文（右）">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dirty="0"/>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优先使用正文（而不是项目列表）</a:t>
            </a:r>
            <a:endParaRPr lang="en-US" dirty="0"/>
          </a:p>
          <a:p>
            <a:pPr lvl="1"/>
            <a:r>
              <a:rPr lang="zh-CN" altLang="en-US" dirty="0"/>
              <a:t>第二级</a:t>
            </a:r>
            <a:endParaRPr lang="en-US" dirty="0"/>
          </a:p>
          <a:p>
            <a:pPr lvl="2"/>
            <a:r>
              <a:rPr lang="zh-CN" altLang="en-US" dirty="0"/>
              <a:t>第三级</a:t>
            </a:r>
            <a:endParaRPr lang="en-US" dirty="0"/>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11849255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4 图（仅图像+图注）">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dirty="0"/>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33459350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5 图：并列，对应 5 小节标题+正文">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3810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Rectangle 2">
            <a:extLst>
              <a:ext uri="{FF2B5EF4-FFF2-40B4-BE49-F238E27FC236}">
                <a16:creationId xmlns:a16="http://schemas.microsoft.com/office/drawing/2014/main" id="{0502DE8E-03C4-E9CF-55ED-1D0BFF006CCC}"/>
              </a:ext>
            </a:extLst>
          </p:cNvPr>
          <p:cNvSpPr/>
          <p:nvPr/>
        </p:nvSpPr>
        <p:spPr>
          <a:xfrm>
            <a:off x="20955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Rectangle 3">
            <a:extLst>
              <a:ext uri="{FF2B5EF4-FFF2-40B4-BE49-F238E27FC236}">
                <a16:creationId xmlns:a16="http://schemas.microsoft.com/office/drawing/2014/main" id="{D768C8A2-3EA9-4494-7B1C-6E0325DF19B0}"/>
              </a:ext>
            </a:extLst>
          </p:cNvPr>
          <p:cNvSpPr/>
          <p:nvPr/>
        </p:nvSpPr>
        <p:spPr>
          <a:xfrm>
            <a:off x="381001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65C2A364-C0A0-CF03-BC3C-1C70BB0CDF34}"/>
              </a:ext>
            </a:extLst>
          </p:cNvPr>
          <p:cNvSpPr/>
          <p:nvPr/>
        </p:nvSpPr>
        <p:spPr>
          <a:xfrm>
            <a:off x="5524510"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extLst>
              <a:ext uri="{FF2B5EF4-FFF2-40B4-BE49-F238E27FC236}">
                <a16:creationId xmlns:a16="http://schemas.microsoft.com/office/drawing/2014/main" id="{D59CB0F5-B221-D611-12B7-33483232273F}"/>
              </a:ext>
            </a:extLst>
          </p:cNvPr>
          <p:cNvSpPr/>
          <p:nvPr/>
        </p:nvSpPr>
        <p:spPr>
          <a:xfrm>
            <a:off x="723899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marL="176209" marR="0" indent="-176209" algn="l" defTabSz="914378" rtl="0" eaLnBrk="1" fontAlgn="auto" latinLnBrk="0" hangingPunct="1">
              <a:lnSpc>
                <a:spcPct val="100000"/>
              </a:lnSpc>
              <a:spcBef>
                <a:spcPts val="1000"/>
              </a:spcBef>
              <a:spcAft>
                <a:spcPts val="0"/>
              </a:spcAft>
              <a:buClrTx/>
              <a:buSzTx/>
              <a:buFont typeface="Wingdings" pitchFamily="2" charset="2"/>
              <a:buChar char="§"/>
              <a:tabLst/>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marL="176209" marR="0" lvl="0" indent="-176209" algn="l" defTabSz="914378" rtl="0" eaLnBrk="1" fontAlgn="auto" latinLnBrk="0" hangingPunct="1">
              <a:lnSpc>
                <a:spcPct val="100000"/>
              </a:lnSpc>
              <a:spcBef>
                <a:spcPts val="1000"/>
              </a:spcBef>
              <a:spcAft>
                <a:spcPts val="0"/>
              </a:spcAft>
              <a:buClrTx/>
              <a:buSzTx/>
              <a:buFont typeface="Wingdings" pitchFamily="2" charset="2"/>
              <a:buChar char="§"/>
              <a:tabLst/>
              <a:defRPr/>
            </a:pPr>
            <a:r>
              <a:rPr lang="zh-CN" altLang="en-US" dirty="0"/>
              <a:t>优先使用正文</a:t>
            </a:r>
            <a:endParaRPr lang="en-US" dirty="0"/>
          </a:p>
          <a:p>
            <a:pPr lvl="1"/>
            <a:r>
              <a:rPr lang="zh-CN" altLang="en-US" dirty="0"/>
              <a:t>第二级</a:t>
            </a:r>
            <a:endParaRPr lang="en-US" dirty="0"/>
          </a:p>
          <a:p>
            <a:pPr lvl="2"/>
            <a:r>
              <a:rPr lang="zh-CN" altLang="en-US" dirty="0"/>
              <a:t>第三级</a:t>
            </a: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优先使用正文</a:t>
            </a:r>
            <a:endParaRPr lang="en-US" dirty="0"/>
          </a:p>
          <a:p>
            <a:pPr lvl="1"/>
            <a:r>
              <a:rPr lang="zh-CN" altLang="en-US" dirty="0"/>
              <a:t>第二级</a:t>
            </a:r>
            <a:endParaRPr lang="en-US" dirty="0"/>
          </a:p>
          <a:p>
            <a:pPr lvl="2"/>
            <a:r>
              <a:rPr lang="zh-CN" altLang="en-US" dirty="0"/>
              <a:t>第三级</a:t>
            </a:r>
            <a:endParaRPr lang="en-US" dirty="0"/>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优先使用正文</a:t>
            </a:r>
            <a:endParaRPr lang="en-US" dirty="0"/>
          </a:p>
          <a:p>
            <a:pPr lvl="1"/>
            <a:r>
              <a:rPr lang="zh-CN" altLang="en-US" dirty="0"/>
              <a:t>第二级</a:t>
            </a:r>
            <a:endParaRPr lang="en-US" dirty="0"/>
          </a:p>
          <a:p>
            <a:pPr lvl="2"/>
            <a:r>
              <a:rPr lang="zh-CN" altLang="en-US" dirty="0"/>
              <a:t>第三级</a:t>
            </a:r>
            <a:endParaRPr lang="en-US" dirty="0"/>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优先使用正文</a:t>
            </a:r>
            <a:endParaRPr lang="en-US" dirty="0"/>
          </a:p>
          <a:p>
            <a:pPr lvl="1"/>
            <a:r>
              <a:rPr lang="zh-CN" altLang="en-US" dirty="0"/>
              <a:t>第二级</a:t>
            </a:r>
            <a:endParaRPr lang="en-US" dirty="0"/>
          </a:p>
          <a:p>
            <a:pPr lvl="2"/>
            <a:r>
              <a:rPr lang="zh-CN" altLang="en-US" dirty="0"/>
              <a:t>第三级</a:t>
            </a:r>
            <a:endParaRPr lang="en-US" dirty="0"/>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优先使用正文</a:t>
            </a:r>
            <a:endParaRPr lang="en-US" dirty="0"/>
          </a:p>
          <a:p>
            <a:pPr lvl="1"/>
            <a:r>
              <a:rPr lang="zh-CN" altLang="en-US" dirty="0"/>
              <a:t>第二级</a:t>
            </a:r>
            <a:endParaRPr lang="en-US" dirty="0"/>
          </a:p>
          <a:p>
            <a:pPr lvl="2"/>
            <a:r>
              <a:rPr lang="zh-CN" altLang="en-US" dirty="0"/>
              <a:t>第三级</a:t>
            </a:r>
            <a:endParaRPr lang="en-US" dirty="0"/>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37607725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8 图（仅图像+图注）">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dirty="0"/>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37442828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10 图（仅图像+图注）">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如果使用透明背景的模型图，则背景格式设置为蓝色</a:t>
            </a:r>
            <a:r>
              <a:rPr lang="en-US" altLang="zh-CN" dirty="0"/>
              <a:t>+</a:t>
            </a:r>
            <a:r>
              <a:rPr lang="zh-CN" altLang="en-US" dirty="0"/>
              <a:t>无边框</a:t>
            </a:r>
            <a:endParaRPr lang="en-US"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上图背景为蓝色时，图注文字左对齐</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如果使用非透明背景的模型图，则背景格式设置为无填充色</a:t>
            </a:r>
            <a:r>
              <a:rPr lang="en-US" altLang="zh-CN" dirty="0"/>
              <a:t>+</a:t>
            </a:r>
            <a:r>
              <a:rPr lang="zh-CN" altLang="en-US" dirty="0"/>
              <a:t>蓝色边框</a:t>
            </a:r>
            <a:endParaRPr lang="en-US" dirty="0"/>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上图背景为无填充色</a:t>
            </a:r>
            <a:r>
              <a:rPr lang="en-US" altLang="zh-CN" dirty="0"/>
              <a:t>+</a:t>
            </a:r>
            <a:r>
              <a:rPr lang="zh-CN" altLang="en-US" dirty="0"/>
              <a:t>蓝色边框时，图注文字居中</a:t>
            </a:r>
            <a:endParaRPr lang="en-US" dirty="0"/>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本页所有图片的背景设置应保持一致</a:t>
            </a:r>
            <a:endParaRPr lang="en-US" dirty="0"/>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dirty="0"/>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仅图片</a:t>
            </a:r>
            <a:endParaRPr lang="en-US" dirty="0"/>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仅图片</a:t>
            </a:r>
            <a:endParaRPr lang="en-US" altLang="zh-CN" dirty="0"/>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仅图片</a:t>
            </a:r>
            <a:endParaRPr lang="en-US" altLang="zh-CN" dirty="0"/>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仅图片</a:t>
            </a:r>
            <a:endParaRPr lang="en-US" altLang="zh-CN" dirty="0"/>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仅图片</a:t>
            </a:r>
            <a:endParaRPr lang="en-US" altLang="zh-CN" dirty="0"/>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仅图片</a:t>
            </a:r>
            <a:endParaRPr lang="en-US" altLang="zh-CN" dirty="0"/>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仅图片</a:t>
            </a:r>
            <a:endParaRPr lang="en-US" altLang="zh-CN" dirty="0"/>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Tree>
    <p:extLst>
      <p:ext uri="{BB962C8B-B14F-4D97-AF65-F5344CB8AC3E}">
        <p14:creationId xmlns:p14="http://schemas.microsoft.com/office/powerpoint/2010/main" val="41843996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节标题（简单）">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zh-CN" altLang="en-US" dirty="0"/>
              <a:t>节标题</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zh-CN" altLang="en-US" dirty="0"/>
              <a:t>章节副标题</a:t>
            </a:r>
            <a:endParaRPr lang="en-US" dirty="0"/>
          </a:p>
        </p:txBody>
      </p:sp>
    </p:spTree>
    <p:extLst>
      <p:ext uri="{BB962C8B-B14F-4D97-AF65-F5344CB8AC3E}">
        <p14:creationId xmlns:p14="http://schemas.microsoft.com/office/powerpoint/2010/main" val="38741463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产品库">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DD037972-A07D-4468-906F-4135DB6E57FE}"/>
              </a:ext>
            </a:extLst>
          </p:cNvPr>
          <p:cNvPicPr>
            <a:picLocks noChangeAspect="1"/>
          </p:cNvPicPr>
          <p:nvPr/>
        </p:nvPicPr>
        <p:blipFill>
          <a:blip r:embed="rId2"/>
          <a:stretch>
            <a:fillRect/>
          </a:stretch>
        </p:blipFill>
        <p:spPr>
          <a:xfrm>
            <a:off x="123" y="0"/>
            <a:ext cx="9143756" cy="5143500"/>
          </a:xfrm>
          <a:prstGeom prst="rect">
            <a:avLst/>
          </a:prstGeom>
        </p:spPr>
      </p:pic>
    </p:spTree>
    <p:extLst>
      <p:ext uri="{BB962C8B-B14F-4D97-AF65-F5344CB8AC3E}">
        <p14:creationId xmlns:p14="http://schemas.microsoft.com/office/powerpoint/2010/main" val="24626492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推广：更多资源">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400" y="0"/>
            <a:ext cx="8610601" cy="4781550"/>
          </a:xfrm>
          <a:prstGeom prst="rect">
            <a:avLst/>
          </a:prstGeom>
        </p:spPr>
      </p:pic>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5144D7FA-71D5-1247-8CC0-659E1B402155}"/>
              </a:ext>
            </a:extLst>
          </p:cNvPr>
          <p:cNvSpPr/>
          <p:nvPr/>
        </p:nvSpPr>
        <p:spPr>
          <a:xfrm>
            <a:off x="0" y="-14129"/>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9" name="TextBox 7">
            <a:extLst>
              <a:ext uri="{FF2B5EF4-FFF2-40B4-BE49-F238E27FC236}">
                <a16:creationId xmlns:a16="http://schemas.microsoft.com/office/drawing/2014/main" id="{DA2FEDFD-0867-4C68-AC34-61D0D4760F9C}"/>
              </a:ext>
            </a:extLst>
          </p:cNvPr>
          <p:cNvSpPr txBox="1"/>
          <p:nvPr/>
        </p:nvSpPr>
        <p:spPr>
          <a:xfrm>
            <a:off x="661542" y="964623"/>
            <a:ext cx="2895600" cy="830997"/>
          </a:xfrm>
          <a:prstGeom prst="rect">
            <a:avLst/>
          </a:prstGeom>
          <a:noFill/>
        </p:spPr>
        <p:txBody>
          <a:bodyPr wrap="square" rtlCol="0">
            <a:spAutoFit/>
          </a:bodyPr>
          <a:lstStyle/>
          <a:p>
            <a:endParaRPr lang="en-US" altLang="zh-CN" sz="2400" b="1" i="0" dirty="0">
              <a:solidFill>
                <a:schemeClr val="accent1"/>
              </a:solidFill>
              <a:latin typeface="黑体" panose="02010609060101010101" pitchFamily="49" charset="-122"/>
              <a:ea typeface="黑体" panose="02010609060101010101" pitchFamily="49" charset="-122"/>
            </a:endParaRPr>
          </a:p>
          <a:p>
            <a:r>
              <a:rPr lang="zh-CN" altLang="en-US" sz="2400" b="1" i="0" dirty="0">
                <a:solidFill>
                  <a:schemeClr val="accent1"/>
                </a:solidFill>
                <a:latin typeface="黑体" panose="02010609060101010101" pitchFamily="49" charset="-122"/>
                <a:ea typeface="黑体" panose="02010609060101010101" pitchFamily="49" charset="-122"/>
              </a:rPr>
              <a:t>更多资源</a:t>
            </a:r>
            <a:endParaRPr lang="en-US" altLang="zh-CN" sz="2400" b="1" i="0" dirty="0">
              <a:solidFill>
                <a:schemeClr val="accent1"/>
              </a:solidFill>
              <a:latin typeface="黑体" panose="02010609060101010101" pitchFamily="49" charset="-122"/>
              <a:ea typeface="黑体" panose="02010609060101010101" pitchFamily="49" charset="-122"/>
            </a:endParaRPr>
          </a:p>
        </p:txBody>
      </p:sp>
      <p:sp>
        <p:nvSpPr>
          <p:cNvPr id="30" name="文本框 29">
            <a:extLst>
              <a:ext uri="{FF2B5EF4-FFF2-40B4-BE49-F238E27FC236}">
                <a16:creationId xmlns:a16="http://schemas.microsoft.com/office/drawing/2014/main" id="{54A69CCF-876A-47B7-8AB7-FECBBA83AA76}"/>
              </a:ext>
            </a:extLst>
          </p:cNvPr>
          <p:cNvSpPr txBox="1"/>
          <p:nvPr/>
        </p:nvSpPr>
        <p:spPr>
          <a:xfrm>
            <a:off x="707842" y="3078115"/>
            <a:ext cx="2514600" cy="253916"/>
          </a:xfrm>
          <a:prstGeom prst="rect">
            <a:avLst/>
          </a:prstGeom>
          <a:solidFill>
            <a:schemeClr val="bg1"/>
          </a:solidFill>
        </p:spPr>
        <p:txBody>
          <a:bodyPr wrap="square" rtlCol="0">
            <a:spAutoFit/>
          </a:bodyPr>
          <a:lstStyle/>
          <a:p>
            <a:r>
              <a:rPr lang="zh-CN" altLang="en-US" sz="1050" b="1" dirty="0">
                <a:latin typeface="黑体" panose="02010609060101010101" pitchFamily="49" charset="-122"/>
                <a:ea typeface="黑体" panose="02010609060101010101" pitchFamily="49" charset="-122"/>
              </a:rPr>
              <a:t>中文博客</a:t>
            </a:r>
          </a:p>
        </p:txBody>
      </p:sp>
      <p:sp>
        <p:nvSpPr>
          <p:cNvPr id="31" name="文本框 30">
            <a:extLst>
              <a:ext uri="{FF2B5EF4-FFF2-40B4-BE49-F238E27FC236}">
                <a16:creationId xmlns:a16="http://schemas.microsoft.com/office/drawing/2014/main" id="{F61E5BAD-C93A-4565-BE4E-419244E78DDC}"/>
              </a:ext>
            </a:extLst>
          </p:cNvPr>
          <p:cNvSpPr txBox="1"/>
          <p:nvPr/>
        </p:nvSpPr>
        <p:spPr>
          <a:xfrm>
            <a:off x="3222442" y="3069154"/>
            <a:ext cx="2438400" cy="253916"/>
          </a:xfrm>
          <a:prstGeom prst="rect">
            <a:avLst/>
          </a:prstGeom>
          <a:solidFill>
            <a:schemeClr val="bg1"/>
          </a:solidFill>
        </p:spPr>
        <p:txBody>
          <a:bodyPr wrap="square" rtlCol="0">
            <a:spAutoFit/>
          </a:bodyPr>
          <a:lstStyle/>
          <a:p>
            <a:r>
              <a:rPr lang="zh-CN" altLang="en-US" sz="1050" b="1" dirty="0">
                <a:latin typeface="黑体" panose="02010609060101010101" pitchFamily="49" charset="-122"/>
                <a:ea typeface="黑体" panose="02010609060101010101" pitchFamily="49" charset="-122"/>
              </a:rPr>
              <a:t>视频中心</a:t>
            </a:r>
          </a:p>
        </p:txBody>
      </p:sp>
      <p:sp>
        <p:nvSpPr>
          <p:cNvPr id="32" name="文本框 31">
            <a:extLst>
              <a:ext uri="{FF2B5EF4-FFF2-40B4-BE49-F238E27FC236}">
                <a16:creationId xmlns:a16="http://schemas.microsoft.com/office/drawing/2014/main" id="{23C7B225-2374-46E3-A0CD-A1526D4E2361}"/>
              </a:ext>
            </a:extLst>
          </p:cNvPr>
          <p:cNvSpPr txBox="1"/>
          <p:nvPr/>
        </p:nvSpPr>
        <p:spPr>
          <a:xfrm>
            <a:off x="707842" y="4343303"/>
            <a:ext cx="2438400" cy="253916"/>
          </a:xfrm>
          <a:prstGeom prst="rect">
            <a:avLst/>
          </a:prstGeom>
          <a:solidFill>
            <a:schemeClr val="bg1"/>
          </a:solidFill>
        </p:spPr>
        <p:txBody>
          <a:bodyPr wrap="square" rtlCol="0">
            <a:spAutoFit/>
          </a:bodyPr>
          <a:lstStyle/>
          <a:p>
            <a:r>
              <a:rPr lang="zh-CN" altLang="en-US" sz="1050" b="1" dirty="0">
                <a:latin typeface="黑体" panose="02010609060101010101" pitchFamily="49" charset="-122"/>
                <a:ea typeface="黑体" panose="02010609060101010101" pitchFamily="49" charset="-122"/>
              </a:rPr>
              <a:t>用户故事</a:t>
            </a:r>
          </a:p>
        </p:txBody>
      </p:sp>
      <p:sp>
        <p:nvSpPr>
          <p:cNvPr id="33" name="文本框 32">
            <a:extLst>
              <a:ext uri="{FF2B5EF4-FFF2-40B4-BE49-F238E27FC236}">
                <a16:creationId xmlns:a16="http://schemas.microsoft.com/office/drawing/2014/main" id="{FAB41773-9C4F-4EBA-B1F3-F768F7A34DEF}"/>
              </a:ext>
            </a:extLst>
          </p:cNvPr>
          <p:cNvSpPr txBox="1"/>
          <p:nvPr/>
        </p:nvSpPr>
        <p:spPr>
          <a:xfrm>
            <a:off x="3238780" y="4343303"/>
            <a:ext cx="3205430" cy="253916"/>
          </a:xfrm>
          <a:prstGeom prst="rect">
            <a:avLst/>
          </a:prstGeom>
          <a:solidFill>
            <a:schemeClr val="bg1"/>
          </a:solidFill>
        </p:spPr>
        <p:txBody>
          <a:bodyPr wrap="square" rtlCol="0">
            <a:spAutoFit/>
          </a:bodyPr>
          <a:lstStyle/>
          <a:p>
            <a:r>
              <a:rPr lang="zh-CN" altLang="en-US" sz="1050" b="1" dirty="0">
                <a:latin typeface="黑体" panose="02010609060101010101" pitchFamily="49" charset="-122"/>
                <a:ea typeface="黑体" panose="02010609060101010101" pitchFamily="49" charset="-122"/>
              </a:rPr>
              <a:t>案例下载</a:t>
            </a:r>
          </a:p>
        </p:txBody>
      </p:sp>
    </p:spTree>
    <p:extLst>
      <p:ext uri="{BB962C8B-B14F-4D97-AF65-F5344CB8AC3E}">
        <p14:creationId xmlns:p14="http://schemas.microsoft.com/office/powerpoint/2010/main" val="40790413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标题幻灯片（蓝色）">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266566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标题幻灯片（带照片）">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9"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1"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1"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7"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7"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zh-CN" altLang="en-US"/>
              <a:t>编辑母版文本样式</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zh-CN" altLang="en-US"/>
              <a:t>编辑母版文本样式</a:t>
            </a:r>
          </a:p>
        </p:txBody>
      </p:sp>
    </p:spTree>
    <p:extLst>
      <p:ext uri="{BB962C8B-B14F-4D97-AF65-F5344CB8AC3E}">
        <p14:creationId xmlns:p14="http://schemas.microsoft.com/office/powerpoint/2010/main" val="460314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节标题（1 图）">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800"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957986"/>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200"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85521979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基本：2 列">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1" y="1333514"/>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4"/>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200"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99130291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基本：2 列 + 副标题">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9" y="1333515"/>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9" y="1962146"/>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zh-CN" altLang="en-US"/>
              <a:t>编辑母版文本样式</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3"/>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39395409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85990734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基本：1 图">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9259023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基本：1 图（透明背景-2）">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093" indent="0">
              <a:buFont typeface="Arial" panose="020B0604020202020204" pitchFamily="34" charset="0"/>
              <a:buNone/>
              <a:defRPr/>
            </a:lvl2pPr>
            <a:lvl3pPr marL="576248"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4357952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基本：单栏内容">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zh-CN" altLang="en-US" dirty="0"/>
              <a:t>标题，可按实际文本长度设置对齐方式（顶端对齐、中部对齐或底端对齐）</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Tree>
    <p:extLst>
      <p:ext uri="{BB962C8B-B14F-4D97-AF65-F5344CB8AC3E}">
        <p14:creationId xmlns:p14="http://schemas.microsoft.com/office/powerpoint/2010/main" val="142889039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无裁剪的 GUI + 2 小节">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1"/>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1"/>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307925603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无裁剪的 GUI">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1" y="971551"/>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324862792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裁剪的 GUI 模型树">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200"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1"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65489815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裁剪的 GUI + 2 小节">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1"/>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5"/>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7" y="2606675"/>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2"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8"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70889310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裁剪的 GUI + 正文">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zh-CN" altLang="en-US"/>
              <a:t>单击此处编辑母版标题样式</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204266745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裁剪的 GUI + 图 + 正文">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1"/>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CD8A0CAE-EB69-8B4A-8FD3-105C3132143E}"/>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zh-CN" altLang="en-US"/>
              <a:t>单击此处编辑母版标题样式</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1" y="3257551"/>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68482123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裁剪的 GUI（小）+ 图 + 正文">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zh-CN" altLang="en-US"/>
              <a:t>单击此处编辑母版标题样式</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9" y="2266951"/>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1"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29223371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2 幅裁剪的 GUI + 2 小节">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6"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1" y="3564952"/>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2" y="3921467"/>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3"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8" y="3564952"/>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7"/>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367431453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1 图：正文 + 2 小节（垂直）">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1"/>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8"/>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2"/>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4637099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1 图：2 小节（垂直）">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1"/>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8"/>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4188016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基本：1 图（透明背景）">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zh-CN" altLang="en-US" dirty="0"/>
              <a:t>仅限使用透明背景的模型图片或图表（不可使用已经有背景的图片或屏幕截图）。将图片与页面边缘对齐并裁剪。</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0">
                <a:solidFill>
                  <a:schemeClr val="accent5"/>
                </a:solidFill>
                <a:latin typeface="Lato" panose="020F0502020204030203" pitchFamily="34" charset="77"/>
              </a:defRPr>
            </a:lvl1pPr>
            <a:lvl2pPr marL="457189" indent="0">
              <a:buNone/>
              <a:defRPr/>
            </a:lvl2pPr>
            <a:lvl3pPr marL="914378" indent="0">
              <a:buNone/>
              <a:defRPr/>
            </a:lvl3pPr>
          </a:lstStyle>
          <a:p>
            <a:pPr lvl="0"/>
            <a:r>
              <a:rPr lang="zh-CN" altLang="en-US" dirty="0"/>
              <a:t>将图注移动到图片附近</a:t>
            </a:r>
            <a:endParaRPr lang="en-US" dirty="0"/>
          </a:p>
        </p:txBody>
      </p:sp>
    </p:spTree>
    <p:extLst>
      <p:ext uri="{BB962C8B-B14F-4D97-AF65-F5344CB8AC3E}">
        <p14:creationId xmlns:p14="http://schemas.microsoft.com/office/powerpoint/2010/main" val="352536474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1 图：正文（水平）">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1"/>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1"/>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3"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Tree>
    <p:extLst>
      <p:ext uri="{BB962C8B-B14F-4D97-AF65-F5344CB8AC3E}">
        <p14:creationId xmlns:p14="http://schemas.microsoft.com/office/powerpoint/2010/main" val="354481839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1 图：正文 + 2 小节（水平）">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17087688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1 图：4 小节（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2"/>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2"/>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zh-CN" altLang="en-US"/>
              <a:t>单击此处编辑母版标题样式</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2791322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1 图（仅图像）">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5" y="1387824"/>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5"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293040195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2 图：2 小节（其中一个大于另一个）">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20"/>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1" y="1574620"/>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1574620"/>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20"/>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27720449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2 图：2 小节（相等）">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209137848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3 图：正文">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6" y="302684"/>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extLst>
              <a:ext uri="{FF2B5EF4-FFF2-40B4-BE49-F238E27FC236}">
                <a16:creationId xmlns:a16="http://schemas.microsoft.com/office/drawing/2014/main" id="{C5198B12-F0DC-FC40-A343-A79509F228C4}"/>
              </a:ext>
            </a:extLst>
          </p:cNvPr>
          <p:cNvSpPr/>
          <p:nvPr/>
        </p:nvSpPr>
        <p:spPr>
          <a:xfrm>
            <a:off x="3671416"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15BC1452-772F-BB4B-94B4-41012A92321B}"/>
              </a:ext>
            </a:extLst>
          </p:cNvPr>
          <p:cNvSpPr/>
          <p:nvPr/>
        </p:nvSpPr>
        <p:spPr>
          <a:xfrm>
            <a:off x="6339591"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6"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1"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6" y="1929117"/>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1"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1" y="3790952"/>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394466836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3 图：3 小节">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467497" y="1574620"/>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8" y="1574618"/>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32842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84221" y="1578053"/>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6111240" y="1574620"/>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1" y="1574618"/>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60986985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3 图：3 小节（相等）">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61824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Rectangle 19">
            <a:extLst>
              <a:ext uri="{FF2B5EF4-FFF2-40B4-BE49-F238E27FC236}">
                <a16:creationId xmlns:a16="http://schemas.microsoft.com/office/drawing/2014/main" id="{42884564-BF92-DEC3-5831-8633D5487C8B}"/>
              </a:ext>
            </a:extLst>
          </p:cNvPr>
          <p:cNvSpPr/>
          <p:nvPr/>
        </p:nvSpPr>
        <p:spPr>
          <a:xfrm>
            <a:off x="33249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Rectangle 18">
            <a:extLst>
              <a:ext uri="{FF2B5EF4-FFF2-40B4-BE49-F238E27FC236}">
                <a16:creationId xmlns:a16="http://schemas.microsoft.com/office/drawing/2014/main" id="{79D9CDFF-245F-98BE-4166-91FDB7B98DF8}"/>
              </a:ext>
            </a:extLst>
          </p:cNvPr>
          <p:cNvSpPr/>
          <p:nvPr/>
        </p:nvSpPr>
        <p:spPr>
          <a:xfrm>
            <a:off x="4674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8"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7"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8"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15396087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4 图：正文">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0" name="Rectangle 19">
            <a:extLst>
              <a:ext uri="{FF2B5EF4-FFF2-40B4-BE49-F238E27FC236}">
                <a16:creationId xmlns:a16="http://schemas.microsoft.com/office/drawing/2014/main" id="{2BEE92EE-CB1A-564D-AFDA-ECC078177899}"/>
              </a:ext>
            </a:extLst>
          </p:cNvPr>
          <p:cNvSpPr/>
          <p:nvPr/>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1" name="Rectangle 20">
            <a:extLst>
              <a:ext uri="{FF2B5EF4-FFF2-40B4-BE49-F238E27FC236}">
                <a16:creationId xmlns:a16="http://schemas.microsoft.com/office/drawing/2014/main" id="{113ADE27-8124-2E48-9321-9D361EB8E511}"/>
              </a:ext>
            </a:extLst>
          </p:cNvPr>
          <p:cNvSpPr/>
          <p:nvPr/>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Rectangle 21">
            <a:extLst>
              <a:ext uri="{FF2B5EF4-FFF2-40B4-BE49-F238E27FC236}">
                <a16:creationId xmlns:a16="http://schemas.microsoft.com/office/drawing/2014/main" id="{942C7726-2FB8-454D-88F1-E8C59C67CCDE}"/>
              </a:ext>
            </a:extLst>
          </p:cNvPr>
          <p:cNvSpPr/>
          <p:nvPr/>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3"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3" y="819150"/>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1"/>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8"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8" y="3349651"/>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1029079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无裁剪的 GUI + 1标题+1正文">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1" y="3034641"/>
            <a:ext cx="2417762" cy="1670710"/>
          </a:xfrm>
          <a:prstGeom prst="rect">
            <a:avLst/>
          </a:prstGeom>
        </p:spPr>
        <p:txBody>
          <a:bodyPr lIns="0" tIns="0">
            <a:normAutofit/>
          </a:bodyPr>
          <a:lstStyle>
            <a:lvl1pPr marL="0" marR="0" indent="0" algn="l" defTabSz="914378" rtl="0" eaLnBrk="1" fontAlgn="auto" latinLnBrk="0" hangingPunct="1">
              <a:lnSpc>
                <a:spcPct val="100000"/>
              </a:lnSpc>
              <a:spcBef>
                <a:spcPts val="1000"/>
              </a:spcBef>
              <a:spcAft>
                <a:spcPts val="0"/>
              </a:spcAft>
              <a:buClrTx/>
              <a:buSzTx/>
              <a:buFont typeface="Wingdings" pitchFamily="2" charset="2"/>
              <a:buNone/>
              <a:tabLst/>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marL="176209" marR="0" lvl="0" indent="-176209" algn="l" defTabSz="914378" rtl="0" eaLnBrk="1" fontAlgn="auto" latinLnBrk="0" hangingPunct="1">
              <a:lnSpc>
                <a:spcPct val="100000"/>
              </a:lnSpc>
              <a:spcBef>
                <a:spcPts val="1000"/>
              </a:spcBef>
              <a:spcAft>
                <a:spcPts val="0"/>
              </a:spcAft>
              <a:buClrTx/>
              <a:buSzTx/>
              <a:buFont typeface="Wingdings" pitchFamily="2" charset="2"/>
              <a:buChar char="§"/>
              <a:tabLst/>
              <a:defRPr/>
            </a:pPr>
            <a:r>
              <a:rPr lang="zh-CN" altLang="en-US" dirty="0"/>
              <a:t>使用正文，而不是项目列表</a:t>
            </a:r>
            <a:endParaRPr lang="en-US" dirty="0"/>
          </a:p>
          <a:p>
            <a:pPr lvl="1"/>
            <a:r>
              <a:rPr lang="zh-CN" altLang="en-US" dirty="0"/>
              <a:t>第二级</a:t>
            </a:r>
            <a:endParaRPr lang="en-US" dirty="0"/>
          </a:p>
          <a:p>
            <a:pPr lvl="2"/>
            <a:r>
              <a:rPr lang="zh-CN" altLang="en-US" dirty="0"/>
              <a:t>第三级</a:t>
            </a:r>
            <a:endParaRPr lang="en-US" dirty="0"/>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zh-CN" altLang="en-US" dirty="0"/>
              <a:t>仅适用完整的 </a:t>
            </a:r>
            <a:r>
              <a:rPr lang="en-US" altLang="zh-CN" dirty="0"/>
              <a:t>GUI </a:t>
            </a:r>
            <a:r>
              <a:rPr lang="zh-CN" altLang="en-US" dirty="0"/>
              <a:t>图片，图片可从底部和右侧裁剪</a:t>
            </a: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195327355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4 图：正文（左）">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9" y="223914"/>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1"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288465345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4 图：对应 4 小节（项目列表）">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467497"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Rectangle 2">
            <a:extLst>
              <a:ext uri="{FF2B5EF4-FFF2-40B4-BE49-F238E27FC236}">
                <a16:creationId xmlns:a16="http://schemas.microsoft.com/office/drawing/2014/main" id="{3DF75490-FC04-D3A4-D7C4-8E92CF0A3A64}"/>
              </a:ext>
            </a:extLst>
          </p:cNvPr>
          <p:cNvSpPr/>
          <p:nvPr/>
        </p:nvSpPr>
        <p:spPr>
          <a:xfrm>
            <a:off x="2591861"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Rectangle 3">
            <a:extLst>
              <a:ext uri="{FF2B5EF4-FFF2-40B4-BE49-F238E27FC236}">
                <a16:creationId xmlns:a16="http://schemas.microsoft.com/office/drawing/2014/main" id="{2F55CD14-DBA3-8FBF-5247-AC80F83814E1}"/>
              </a:ext>
            </a:extLst>
          </p:cNvPr>
          <p:cNvSpPr/>
          <p:nvPr/>
        </p:nvSpPr>
        <p:spPr>
          <a:xfrm>
            <a:off x="471224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A20D7B49-B6C1-DC37-3940-A85D84AC3CBE}"/>
              </a:ext>
            </a:extLst>
          </p:cNvPr>
          <p:cNvSpPr/>
          <p:nvPr/>
        </p:nvSpPr>
        <p:spPr>
          <a:xfrm>
            <a:off x="6828634"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3"/>
            <a:ext cx="1963970" cy="110473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283901562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4 图（仅图像和图注，左）">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318142818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4 图：4 小节（相等）">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4782809" y="338062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7" name="Rectangle 16">
            <a:extLst>
              <a:ext uri="{FF2B5EF4-FFF2-40B4-BE49-F238E27FC236}">
                <a16:creationId xmlns:a16="http://schemas.microsoft.com/office/drawing/2014/main" id="{5B7F8B45-2942-FFC7-D3E1-885DFB4F2996}"/>
              </a:ext>
            </a:extLst>
          </p:cNvPr>
          <p:cNvSpPr/>
          <p:nvPr/>
        </p:nvSpPr>
        <p:spPr>
          <a:xfrm>
            <a:off x="4782809" y="1338056"/>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6" name="Rectangle 15">
            <a:extLst>
              <a:ext uri="{FF2B5EF4-FFF2-40B4-BE49-F238E27FC236}">
                <a16:creationId xmlns:a16="http://schemas.microsoft.com/office/drawing/2014/main" id="{20A0D4FB-E53C-992F-1223-76C9CEAFB374}"/>
              </a:ext>
            </a:extLst>
          </p:cNvPr>
          <p:cNvSpPr/>
          <p:nvPr/>
        </p:nvSpPr>
        <p:spPr>
          <a:xfrm>
            <a:off x="457201" y="338062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5" name="Rectangle 14">
            <a:extLst>
              <a:ext uri="{FF2B5EF4-FFF2-40B4-BE49-F238E27FC236}">
                <a16:creationId xmlns:a16="http://schemas.microsoft.com/office/drawing/2014/main" id="{EE0EDB29-4637-0289-6363-D852B2A703B3}"/>
              </a:ext>
            </a:extLst>
          </p:cNvPr>
          <p:cNvSpPr/>
          <p:nvPr/>
        </p:nvSpPr>
        <p:spPr>
          <a:xfrm>
            <a:off x="449705" y="134227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200" y="1333501"/>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3" y="1336235"/>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4"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4"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1"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1"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3" y="3381461"/>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1"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1"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200" y="3389548"/>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4"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4"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16125619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8 图：小标题 + 正文">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141203740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8364656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87787262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9"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1"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1"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7"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7"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Edit Master text styles</a:t>
            </a:r>
          </a:p>
        </p:txBody>
      </p:sp>
    </p:spTree>
    <p:extLst>
      <p:ext uri="{BB962C8B-B14F-4D97-AF65-F5344CB8AC3E}">
        <p14:creationId xmlns:p14="http://schemas.microsoft.com/office/powerpoint/2010/main" val="94813658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dirty="0"/>
              <a:t>Section subtitle</a:t>
            </a:r>
          </a:p>
        </p:txBody>
      </p:sp>
    </p:spTree>
    <p:extLst>
      <p:ext uri="{BB962C8B-B14F-4D97-AF65-F5344CB8AC3E}">
        <p14:creationId xmlns:p14="http://schemas.microsoft.com/office/powerpoint/2010/main" val="78854737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800"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957986"/>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200"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40761801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裁剪的 GUI">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zh-CN" altLang="en-US" dirty="0"/>
              <a:t>仅适用裁剪后的 </a:t>
            </a:r>
            <a:r>
              <a:rPr lang="en-US" altLang="zh-CN" dirty="0"/>
              <a:t>GUI </a:t>
            </a:r>
            <a:r>
              <a:rPr lang="zh-CN" altLang="en-US" dirty="0"/>
              <a:t>图片，从底部裁剪。（图片须放置于深蓝色背景上层）</a:t>
            </a: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zh-CN" altLang="en-US"/>
              <a:t>单击此处编辑母版标题样式</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Tree>
    <p:extLst>
      <p:ext uri="{BB962C8B-B14F-4D97-AF65-F5344CB8AC3E}">
        <p14:creationId xmlns:p14="http://schemas.microsoft.com/office/powerpoint/2010/main" val="235331706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88507884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1" y="1333514"/>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4"/>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200"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63295320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9" y="1333515"/>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9" y="1962146"/>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3"/>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9662561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6830660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093" indent="0">
              <a:buFont typeface="Arial" panose="020B0604020202020204" pitchFamily="34" charset="0"/>
              <a:buNone/>
              <a:defRPr/>
            </a:lvl2pPr>
            <a:lvl3pPr marL="576248"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8559022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6005570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43428165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1" y="971551"/>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64924849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1" y="3034641"/>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2042839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1"/>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1"/>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3118781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 图：2小节标题+正文（水平）">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20"/>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20"/>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仅使用透明背景的模型图片</a:t>
            </a:r>
          </a:p>
          <a:p>
            <a:pPr lvl="0"/>
            <a:r>
              <a:rPr lang="zh-CN" altLang="en-US" dirty="0"/>
              <a:t>适用横向比例的图片</a:t>
            </a:r>
            <a:endParaRPr lang="en-US" dirty="0"/>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zh-CN" altLang="en-US" dirty="0"/>
              <a:t>正文</a:t>
            </a:r>
            <a:endParaRPr lang="en-US" dirty="0"/>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zh-CN" altLang="en-US" dirty="0"/>
              <a:t>正文</a:t>
            </a:r>
            <a:endParaRPr lang="en-US" dirty="0"/>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0">
                <a:solidFill>
                  <a:schemeClr val="accent5"/>
                </a:solidFill>
                <a:latin typeface="Lato" panose="020F0502020204030203" pitchFamily="34" charset="77"/>
              </a:defRPr>
            </a:lvl1pPr>
            <a:lvl2pPr marL="457189" indent="0">
              <a:buNone/>
              <a:defRPr/>
            </a:lvl2pPr>
            <a:lvl3pPr marL="914378" indent="0">
              <a:buNone/>
              <a:defRPr/>
            </a:lvl3pPr>
          </a:lstStyle>
          <a:p>
            <a:pPr lvl="0"/>
            <a:r>
              <a:rPr lang="zh-CN" altLang="en-US" dirty="0"/>
              <a:t>将图注移动到图片附近，保持在右侧</a:t>
            </a:r>
          </a:p>
        </p:txBody>
      </p:sp>
    </p:spTree>
    <p:extLst>
      <p:ext uri="{BB962C8B-B14F-4D97-AF65-F5344CB8AC3E}">
        <p14:creationId xmlns:p14="http://schemas.microsoft.com/office/powerpoint/2010/main" val="279225033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8676660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1"/>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5"/>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7" y="2606675"/>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2"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8"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6468461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93289288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1"/>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CD8A0CAE-EB69-8B4A-8FD3-105C3132143E}"/>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1" y="3257551"/>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149466802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200"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1"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74553177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6"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1" y="3564952"/>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2" y="3921467"/>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3"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8" y="3564952"/>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7"/>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12258708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9" y="2266951"/>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1"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328048133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144023"/>
            <a:ext cx="9144000" cy="28554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4724400" y="1352550"/>
            <a:ext cx="4042889"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4724400" y="2381250"/>
            <a:ext cx="4042889"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502387" y="666649"/>
            <a:ext cx="4008287" cy="4030896"/>
          </a:xfrm>
          <a:prstGeom prst="rect">
            <a:avLst/>
          </a:prstGeom>
          <a:solidFill>
            <a:schemeClr val="bg2"/>
          </a:solidFill>
          <a:ln w="6350">
            <a:noFill/>
          </a:ln>
        </p:spPr>
        <p:txBody>
          <a:bodyPr vert="horz" lIns="102870" tIns="34290" rIns="102870" bIns="6858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200"/>
              <a:t> </a:t>
            </a:r>
            <a:endParaRPr lang="en-US" sz="12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502387" y="666650"/>
            <a:ext cx="4008287" cy="403089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238558865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09550570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1"/>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8"/>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2"/>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822319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 图：6 小节标题+文字">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如果所需的文本框少于 </a:t>
            </a:r>
            <a:r>
              <a:rPr lang="en-US" altLang="zh-CN" dirty="0"/>
              <a:t>6 </a:t>
            </a:r>
            <a:r>
              <a:rPr lang="zh-CN" altLang="en-US" dirty="0"/>
              <a:t>个，优先从底部开始移除</a:t>
            </a:r>
            <a:endParaRPr lang="en-US" altLang="zh-CN" dirty="0"/>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文本框高度可调整，以适应内容，文本框需要保持顶部和左侧对齐</a:t>
            </a:r>
            <a:endParaRPr lang="en-US" altLang="zh-CN" dirty="0"/>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altLang="zh-CN" dirty="0"/>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altLang="zh-CN" dirty="0"/>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3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altLang="zh-CN" dirty="0"/>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90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altLang="zh-CN" dirty="0"/>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9" y="223914"/>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仅使用透明背景的模型图片</a:t>
            </a:r>
            <a:endParaRPr lang="en-US" altLang="zh-CN" dirty="0"/>
          </a:p>
          <a:p>
            <a:pPr lvl="0"/>
            <a:r>
              <a:rPr lang="zh-CN" altLang="en-US" dirty="0"/>
              <a:t>适用方形</a:t>
            </a:r>
            <a:r>
              <a:rPr lang="en-US" altLang="zh-CN" dirty="0"/>
              <a:t>/</a:t>
            </a:r>
            <a:r>
              <a:rPr lang="zh-CN" altLang="en-US" dirty="0"/>
              <a:t>纵向比例的图片</a:t>
            </a: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196108307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20"/>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20"/>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161040712"/>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1"/>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8"/>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36877208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1"/>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1"/>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3"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Tree>
    <p:extLst>
      <p:ext uri="{BB962C8B-B14F-4D97-AF65-F5344CB8AC3E}">
        <p14:creationId xmlns:p14="http://schemas.microsoft.com/office/powerpoint/2010/main" val="68391427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7535660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2"/>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2"/>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3464808811"/>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3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90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9" y="223914"/>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8059160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2" y="1"/>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2" y="1"/>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1" y="3505199"/>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335119513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9918750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20"/>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1" y="1574620"/>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1574620"/>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20"/>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4620807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467497" y="1431926"/>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7A8A7BBB-02C2-3B25-29B0-C7537CFDB858}"/>
              </a:ext>
            </a:extLst>
          </p:cNvPr>
          <p:cNvSpPr/>
          <p:nvPr/>
        </p:nvSpPr>
        <p:spPr>
          <a:xfrm>
            <a:off x="4722974" y="1439295"/>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6"/>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6"/>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975322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 图：标题 + 正文">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144023"/>
            <a:ext cx="9144000" cy="28554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4724400" y="1352550"/>
            <a:ext cx="4042889"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zh-CN" altLang="en-US"/>
              <a:t>单击此处编辑母版标题样式</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4724400" y="2381250"/>
            <a:ext cx="4042889"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仅使用正文</a:t>
            </a:r>
            <a:endParaRPr lang="en-US" altLang="zh-CN" dirty="0"/>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502387" y="666649"/>
            <a:ext cx="4008287" cy="4030896"/>
          </a:xfrm>
          <a:prstGeom prst="rect">
            <a:avLst/>
          </a:prstGeom>
          <a:solidFill>
            <a:schemeClr val="bg2"/>
          </a:solidFill>
          <a:ln w="6350">
            <a:noFill/>
          </a:ln>
        </p:spPr>
        <p:txBody>
          <a:bodyPr vert="horz" lIns="102870" tIns="34290" rIns="102870" bIns="6858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200"/>
              <a:t> </a:t>
            </a:r>
            <a:endParaRPr lang="en-US" sz="12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502387" y="666650"/>
            <a:ext cx="4008287" cy="403089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仅使用透明背景的图片</a:t>
            </a:r>
          </a:p>
        </p:txBody>
      </p:sp>
    </p:spTree>
    <p:extLst>
      <p:ext uri="{BB962C8B-B14F-4D97-AF65-F5344CB8AC3E}">
        <p14:creationId xmlns:p14="http://schemas.microsoft.com/office/powerpoint/2010/main" val="201519581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6" y="302684"/>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extLst>
              <a:ext uri="{FF2B5EF4-FFF2-40B4-BE49-F238E27FC236}">
                <a16:creationId xmlns:a16="http://schemas.microsoft.com/office/drawing/2014/main" id="{C5198B12-F0DC-FC40-A343-A79509F228C4}"/>
              </a:ext>
            </a:extLst>
          </p:cNvPr>
          <p:cNvSpPr/>
          <p:nvPr/>
        </p:nvSpPr>
        <p:spPr>
          <a:xfrm>
            <a:off x="3671416"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15BC1452-772F-BB4B-94B4-41012A92321B}"/>
              </a:ext>
            </a:extLst>
          </p:cNvPr>
          <p:cNvSpPr/>
          <p:nvPr/>
        </p:nvSpPr>
        <p:spPr>
          <a:xfrm>
            <a:off x="6339591"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6"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1"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6" y="1929117"/>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1"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1" y="3790952"/>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4624640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61824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Rectangle 19">
            <a:extLst>
              <a:ext uri="{FF2B5EF4-FFF2-40B4-BE49-F238E27FC236}">
                <a16:creationId xmlns:a16="http://schemas.microsoft.com/office/drawing/2014/main" id="{42884564-BF92-DEC3-5831-8633D5487C8B}"/>
              </a:ext>
            </a:extLst>
          </p:cNvPr>
          <p:cNvSpPr/>
          <p:nvPr/>
        </p:nvSpPr>
        <p:spPr>
          <a:xfrm>
            <a:off x="33249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Rectangle 18">
            <a:extLst>
              <a:ext uri="{FF2B5EF4-FFF2-40B4-BE49-F238E27FC236}">
                <a16:creationId xmlns:a16="http://schemas.microsoft.com/office/drawing/2014/main" id="{79D9CDFF-245F-98BE-4166-91FDB7B98DF8}"/>
              </a:ext>
            </a:extLst>
          </p:cNvPr>
          <p:cNvSpPr/>
          <p:nvPr/>
        </p:nvSpPr>
        <p:spPr>
          <a:xfrm>
            <a:off x="4674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8"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7"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8"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83775341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467497" y="1574620"/>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8" y="1574618"/>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32842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84221" y="1578053"/>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6111240" y="1574620"/>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1" y="1574618"/>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581271179"/>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467497" y="1398628"/>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 name="Rectangle 2">
            <a:extLst>
              <a:ext uri="{FF2B5EF4-FFF2-40B4-BE49-F238E27FC236}">
                <a16:creationId xmlns:a16="http://schemas.microsoft.com/office/drawing/2014/main" id="{01807E07-0660-B614-DB6B-8DE1577CE6B5}"/>
              </a:ext>
            </a:extLst>
          </p:cNvPr>
          <p:cNvSpPr/>
          <p:nvPr/>
        </p:nvSpPr>
        <p:spPr>
          <a:xfrm>
            <a:off x="3288669" y="1398628"/>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 name="Rectangle 3">
            <a:extLst>
              <a:ext uri="{FF2B5EF4-FFF2-40B4-BE49-F238E27FC236}">
                <a16:creationId xmlns:a16="http://schemas.microsoft.com/office/drawing/2014/main" id="{EBC81947-00F9-74BB-8D6D-8D99C59D515A}"/>
              </a:ext>
            </a:extLst>
          </p:cNvPr>
          <p:cNvSpPr/>
          <p:nvPr/>
        </p:nvSpPr>
        <p:spPr>
          <a:xfrm>
            <a:off x="6116183" y="1398628"/>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887848"/>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74206567"/>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0" name="Rectangle 19">
            <a:extLst>
              <a:ext uri="{FF2B5EF4-FFF2-40B4-BE49-F238E27FC236}">
                <a16:creationId xmlns:a16="http://schemas.microsoft.com/office/drawing/2014/main" id="{2BEE92EE-CB1A-564D-AFDA-ECC078177899}"/>
              </a:ext>
            </a:extLst>
          </p:cNvPr>
          <p:cNvSpPr/>
          <p:nvPr/>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1" name="Rectangle 20">
            <a:extLst>
              <a:ext uri="{FF2B5EF4-FFF2-40B4-BE49-F238E27FC236}">
                <a16:creationId xmlns:a16="http://schemas.microsoft.com/office/drawing/2014/main" id="{113ADE27-8124-2E48-9321-9D361EB8E511}"/>
              </a:ext>
            </a:extLst>
          </p:cNvPr>
          <p:cNvSpPr/>
          <p:nvPr/>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Rectangle 21">
            <a:extLst>
              <a:ext uri="{FF2B5EF4-FFF2-40B4-BE49-F238E27FC236}">
                <a16:creationId xmlns:a16="http://schemas.microsoft.com/office/drawing/2014/main" id="{942C7726-2FB8-454D-88F1-E8C59C67CCDE}"/>
              </a:ext>
            </a:extLst>
          </p:cNvPr>
          <p:cNvSpPr/>
          <p:nvPr/>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3"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3" y="819150"/>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1"/>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8"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8" y="3349651"/>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36351784"/>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4782809" y="338062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7" name="Rectangle 16">
            <a:extLst>
              <a:ext uri="{FF2B5EF4-FFF2-40B4-BE49-F238E27FC236}">
                <a16:creationId xmlns:a16="http://schemas.microsoft.com/office/drawing/2014/main" id="{5B7F8B45-2942-FFC7-D3E1-885DFB4F2996}"/>
              </a:ext>
            </a:extLst>
          </p:cNvPr>
          <p:cNvSpPr/>
          <p:nvPr/>
        </p:nvSpPr>
        <p:spPr>
          <a:xfrm>
            <a:off x="4782809" y="1338056"/>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6" name="Rectangle 15">
            <a:extLst>
              <a:ext uri="{FF2B5EF4-FFF2-40B4-BE49-F238E27FC236}">
                <a16:creationId xmlns:a16="http://schemas.microsoft.com/office/drawing/2014/main" id="{20A0D4FB-E53C-992F-1223-76C9CEAFB374}"/>
              </a:ext>
            </a:extLst>
          </p:cNvPr>
          <p:cNvSpPr/>
          <p:nvPr/>
        </p:nvSpPr>
        <p:spPr>
          <a:xfrm>
            <a:off x="457201" y="338062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5" name="Rectangle 14">
            <a:extLst>
              <a:ext uri="{FF2B5EF4-FFF2-40B4-BE49-F238E27FC236}">
                <a16:creationId xmlns:a16="http://schemas.microsoft.com/office/drawing/2014/main" id="{EE0EDB29-4637-0289-6363-D852B2A703B3}"/>
              </a:ext>
            </a:extLst>
          </p:cNvPr>
          <p:cNvSpPr/>
          <p:nvPr/>
        </p:nvSpPr>
        <p:spPr>
          <a:xfrm>
            <a:off x="449705" y="134227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200" y="1333501"/>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3" y="1336235"/>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4"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4"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1"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1"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3" y="3381461"/>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1"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1"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200" y="3389548"/>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4"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4"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65266430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1887498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9" y="223914"/>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1"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40260603"/>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457200"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Rectangle 2">
            <a:extLst>
              <a:ext uri="{FF2B5EF4-FFF2-40B4-BE49-F238E27FC236}">
                <a16:creationId xmlns:a16="http://schemas.microsoft.com/office/drawing/2014/main" id="{5B89AB11-3892-56C1-3CDF-F6E297969B8C}"/>
              </a:ext>
            </a:extLst>
          </p:cNvPr>
          <p:cNvSpPr/>
          <p:nvPr/>
        </p:nvSpPr>
        <p:spPr>
          <a:xfrm>
            <a:off x="2580968"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Rectangle 3">
            <a:extLst>
              <a:ext uri="{FF2B5EF4-FFF2-40B4-BE49-F238E27FC236}">
                <a16:creationId xmlns:a16="http://schemas.microsoft.com/office/drawing/2014/main" id="{D3239923-4C50-0419-C887-C8920B25B7FA}"/>
              </a:ext>
            </a:extLst>
          </p:cNvPr>
          <p:cNvSpPr/>
          <p:nvPr/>
        </p:nvSpPr>
        <p:spPr>
          <a:xfrm>
            <a:off x="471952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ADF4186F-023F-128B-56EF-71586D1AEBDD}"/>
              </a:ext>
            </a:extLst>
          </p:cNvPr>
          <p:cNvSpPr/>
          <p:nvPr/>
        </p:nvSpPr>
        <p:spPr>
          <a:xfrm>
            <a:off x="684079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6"/>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46090606"/>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467497"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Rectangle 2">
            <a:extLst>
              <a:ext uri="{FF2B5EF4-FFF2-40B4-BE49-F238E27FC236}">
                <a16:creationId xmlns:a16="http://schemas.microsoft.com/office/drawing/2014/main" id="{3DF75490-FC04-D3A4-D7C4-8E92CF0A3A64}"/>
              </a:ext>
            </a:extLst>
          </p:cNvPr>
          <p:cNvSpPr/>
          <p:nvPr/>
        </p:nvSpPr>
        <p:spPr>
          <a:xfrm>
            <a:off x="2591861"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Rectangle 3">
            <a:extLst>
              <a:ext uri="{FF2B5EF4-FFF2-40B4-BE49-F238E27FC236}">
                <a16:creationId xmlns:a16="http://schemas.microsoft.com/office/drawing/2014/main" id="{2F55CD14-DBA3-8FBF-5247-AC80F83814E1}"/>
              </a:ext>
            </a:extLst>
          </p:cNvPr>
          <p:cNvSpPr/>
          <p:nvPr/>
        </p:nvSpPr>
        <p:spPr>
          <a:xfrm>
            <a:off x="471224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A20D7B49-B6C1-DC37-3940-A85D84AC3CBE}"/>
              </a:ext>
            </a:extLst>
          </p:cNvPr>
          <p:cNvSpPr/>
          <p:nvPr/>
        </p:nvSpPr>
        <p:spPr>
          <a:xfrm>
            <a:off x="6828634"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3"/>
            <a:ext cx="1963970" cy="110473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5580792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image" Target="../media/image3.png"/><Relationship Id="rId5" Type="http://schemas.openxmlformats.org/officeDocument/2006/relationships/slideLayout" Target="../slideLayouts/slideLayout5.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image" Target="../media/image1.emf"/><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image" Target="../media/image2.emf"/><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s>
</file>

<file path=ppt/slideMasters/_rels/slideMaster2.xml.rels><?xml version="1.0" encoding="UTF-8" standalone="yes"?>
<Relationships xmlns="http://schemas.openxmlformats.org/package/2006/relationships"><Relationship Id="rId26" Type="http://schemas.openxmlformats.org/officeDocument/2006/relationships/slideLayout" Target="../slideLayouts/slideLayout80.xml"/><Relationship Id="rId21" Type="http://schemas.openxmlformats.org/officeDocument/2006/relationships/slideLayout" Target="../slideLayouts/slideLayout75.xml"/><Relationship Id="rId34" Type="http://schemas.openxmlformats.org/officeDocument/2006/relationships/slideLayout" Target="../slideLayouts/slideLayout88.xml"/><Relationship Id="rId42" Type="http://schemas.openxmlformats.org/officeDocument/2006/relationships/slideLayout" Target="../slideLayouts/slideLayout96.xml"/><Relationship Id="rId47" Type="http://schemas.openxmlformats.org/officeDocument/2006/relationships/slideLayout" Target="../slideLayouts/slideLayout101.xml"/><Relationship Id="rId50" Type="http://schemas.openxmlformats.org/officeDocument/2006/relationships/slideLayout" Target="../slideLayouts/slideLayout104.xml"/><Relationship Id="rId55" Type="http://schemas.openxmlformats.org/officeDocument/2006/relationships/slideLayout" Target="../slideLayouts/slideLayout109.xml"/><Relationship Id="rId63" Type="http://schemas.openxmlformats.org/officeDocument/2006/relationships/image" Target="../media/image1.emf"/><Relationship Id="rId7" Type="http://schemas.openxmlformats.org/officeDocument/2006/relationships/slideLayout" Target="../slideLayouts/slideLayout61.xml"/><Relationship Id="rId2" Type="http://schemas.openxmlformats.org/officeDocument/2006/relationships/slideLayout" Target="../slideLayouts/slideLayout56.xml"/><Relationship Id="rId16" Type="http://schemas.openxmlformats.org/officeDocument/2006/relationships/slideLayout" Target="../slideLayouts/slideLayout70.xml"/><Relationship Id="rId29" Type="http://schemas.openxmlformats.org/officeDocument/2006/relationships/slideLayout" Target="../slideLayouts/slideLayout83.xml"/><Relationship Id="rId11" Type="http://schemas.openxmlformats.org/officeDocument/2006/relationships/slideLayout" Target="../slideLayouts/slideLayout65.xml"/><Relationship Id="rId24" Type="http://schemas.openxmlformats.org/officeDocument/2006/relationships/slideLayout" Target="../slideLayouts/slideLayout78.xml"/><Relationship Id="rId32" Type="http://schemas.openxmlformats.org/officeDocument/2006/relationships/slideLayout" Target="../slideLayouts/slideLayout86.xml"/><Relationship Id="rId37" Type="http://schemas.openxmlformats.org/officeDocument/2006/relationships/slideLayout" Target="../slideLayouts/slideLayout91.xml"/><Relationship Id="rId40" Type="http://schemas.openxmlformats.org/officeDocument/2006/relationships/slideLayout" Target="../slideLayouts/slideLayout94.xml"/><Relationship Id="rId45" Type="http://schemas.openxmlformats.org/officeDocument/2006/relationships/slideLayout" Target="../slideLayouts/slideLayout99.xml"/><Relationship Id="rId53" Type="http://schemas.openxmlformats.org/officeDocument/2006/relationships/slideLayout" Target="../slideLayouts/slideLayout107.xml"/><Relationship Id="rId58" Type="http://schemas.openxmlformats.org/officeDocument/2006/relationships/slideLayout" Target="../slideLayouts/slideLayout112.xml"/><Relationship Id="rId5" Type="http://schemas.openxmlformats.org/officeDocument/2006/relationships/slideLayout" Target="../slideLayouts/slideLayout59.xml"/><Relationship Id="rId61" Type="http://schemas.openxmlformats.org/officeDocument/2006/relationships/slideLayout" Target="../slideLayouts/slideLayout115.xml"/><Relationship Id="rId19" Type="http://schemas.openxmlformats.org/officeDocument/2006/relationships/slideLayout" Target="../slideLayouts/slideLayout73.xml"/><Relationship Id="rId14" Type="http://schemas.openxmlformats.org/officeDocument/2006/relationships/slideLayout" Target="../slideLayouts/slideLayout68.xml"/><Relationship Id="rId22" Type="http://schemas.openxmlformats.org/officeDocument/2006/relationships/slideLayout" Target="../slideLayouts/slideLayout76.xml"/><Relationship Id="rId27" Type="http://schemas.openxmlformats.org/officeDocument/2006/relationships/slideLayout" Target="../slideLayouts/slideLayout81.xml"/><Relationship Id="rId30" Type="http://schemas.openxmlformats.org/officeDocument/2006/relationships/slideLayout" Target="../slideLayouts/slideLayout84.xml"/><Relationship Id="rId35" Type="http://schemas.openxmlformats.org/officeDocument/2006/relationships/slideLayout" Target="../slideLayouts/slideLayout89.xml"/><Relationship Id="rId43" Type="http://schemas.openxmlformats.org/officeDocument/2006/relationships/slideLayout" Target="../slideLayouts/slideLayout97.xml"/><Relationship Id="rId48" Type="http://schemas.openxmlformats.org/officeDocument/2006/relationships/slideLayout" Target="../slideLayouts/slideLayout102.xml"/><Relationship Id="rId56" Type="http://schemas.openxmlformats.org/officeDocument/2006/relationships/slideLayout" Target="../slideLayouts/slideLayout110.xml"/><Relationship Id="rId64" Type="http://schemas.openxmlformats.org/officeDocument/2006/relationships/image" Target="../media/image2.emf"/><Relationship Id="rId8" Type="http://schemas.openxmlformats.org/officeDocument/2006/relationships/slideLayout" Target="../slideLayouts/slideLayout62.xml"/><Relationship Id="rId51" Type="http://schemas.openxmlformats.org/officeDocument/2006/relationships/slideLayout" Target="../slideLayouts/slideLayout105.xml"/><Relationship Id="rId3" Type="http://schemas.openxmlformats.org/officeDocument/2006/relationships/slideLayout" Target="../slideLayouts/slideLayout57.xml"/><Relationship Id="rId12" Type="http://schemas.openxmlformats.org/officeDocument/2006/relationships/slideLayout" Target="../slideLayouts/slideLayout66.xml"/><Relationship Id="rId17" Type="http://schemas.openxmlformats.org/officeDocument/2006/relationships/slideLayout" Target="../slideLayouts/slideLayout71.xml"/><Relationship Id="rId25" Type="http://schemas.openxmlformats.org/officeDocument/2006/relationships/slideLayout" Target="../slideLayouts/slideLayout79.xml"/><Relationship Id="rId33" Type="http://schemas.openxmlformats.org/officeDocument/2006/relationships/slideLayout" Target="../slideLayouts/slideLayout87.xml"/><Relationship Id="rId38" Type="http://schemas.openxmlformats.org/officeDocument/2006/relationships/slideLayout" Target="../slideLayouts/slideLayout92.xml"/><Relationship Id="rId46" Type="http://schemas.openxmlformats.org/officeDocument/2006/relationships/slideLayout" Target="../slideLayouts/slideLayout100.xml"/><Relationship Id="rId59" Type="http://schemas.openxmlformats.org/officeDocument/2006/relationships/slideLayout" Target="../slideLayouts/slideLayout113.xml"/><Relationship Id="rId20" Type="http://schemas.openxmlformats.org/officeDocument/2006/relationships/slideLayout" Target="../slideLayouts/slideLayout74.xml"/><Relationship Id="rId41" Type="http://schemas.openxmlformats.org/officeDocument/2006/relationships/slideLayout" Target="../slideLayouts/slideLayout95.xml"/><Relationship Id="rId54" Type="http://schemas.openxmlformats.org/officeDocument/2006/relationships/slideLayout" Target="../slideLayouts/slideLayout108.xml"/><Relationship Id="rId62" Type="http://schemas.openxmlformats.org/officeDocument/2006/relationships/theme" Target="../theme/theme2.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5" Type="http://schemas.openxmlformats.org/officeDocument/2006/relationships/slideLayout" Target="../slideLayouts/slideLayout69.xml"/><Relationship Id="rId23" Type="http://schemas.openxmlformats.org/officeDocument/2006/relationships/slideLayout" Target="../slideLayouts/slideLayout77.xml"/><Relationship Id="rId28" Type="http://schemas.openxmlformats.org/officeDocument/2006/relationships/slideLayout" Target="../slideLayouts/slideLayout82.xml"/><Relationship Id="rId36" Type="http://schemas.openxmlformats.org/officeDocument/2006/relationships/slideLayout" Target="../slideLayouts/slideLayout90.xml"/><Relationship Id="rId49" Type="http://schemas.openxmlformats.org/officeDocument/2006/relationships/slideLayout" Target="../slideLayouts/slideLayout103.xml"/><Relationship Id="rId57" Type="http://schemas.openxmlformats.org/officeDocument/2006/relationships/slideLayout" Target="../slideLayouts/slideLayout111.xml"/><Relationship Id="rId10" Type="http://schemas.openxmlformats.org/officeDocument/2006/relationships/slideLayout" Target="../slideLayouts/slideLayout64.xml"/><Relationship Id="rId31" Type="http://schemas.openxmlformats.org/officeDocument/2006/relationships/slideLayout" Target="../slideLayouts/slideLayout85.xml"/><Relationship Id="rId44" Type="http://schemas.openxmlformats.org/officeDocument/2006/relationships/slideLayout" Target="../slideLayouts/slideLayout98.xml"/><Relationship Id="rId52" Type="http://schemas.openxmlformats.org/officeDocument/2006/relationships/slideLayout" Target="../slideLayouts/slideLayout106.xml"/><Relationship Id="rId60" Type="http://schemas.openxmlformats.org/officeDocument/2006/relationships/slideLayout" Target="../slideLayouts/slideLayout114.xml"/><Relationship Id="rId65" Type="http://schemas.openxmlformats.org/officeDocument/2006/relationships/image" Target="../media/image3.png"/><Relationship Id="rId4" Type="http://schemas.openxmlformats.org/officeDocument/2006/relationships/slideLayout" Target="../slideLayouts/slideLayout58.xml"/><Relationship Id="rId9" Type="http://schemas.openxmlformats.org/officeDocument/2006/relationships/slideLayout" Target="../slideLayouts/slideLayout63.xml"/><Relationship Id="rId13" Type="http://schemas.openxmlformats.org/officeDocument/2006/relationships/slideLayout" Target="../slideLayouts/slideLayout67.xml"/><Relationship Id="rId18" Type="http://schemas.openxmlformats.org/officeDocument/2006/relationships/slideLayout" Target="../slideLayouts/slideLayout72.xml"/><Relationship Id="rId39" Type="http://schemas.openxmlformats.org/officeDocument/2006/relationships/slideLayout" Target="../slideLayouts/slideLayout9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1"/>
            <a:ext cx="8229600" cy="742951"/>
          </a:xfrm>
          <a:prstGeom prst="rect">
            <a:avLst/>
          </a:prstGeom>
        </p:spPr>
        <p:txBody>
          <a:bodyPr vert="horz" lIns="0" tIns="45720" rIns="91440" bIns="45720" rtlCol="0" anchor="ctr">
            <a:normAutofit/>
          </a:bodyPr>
          <a:lstStyle/>
          <a:p>
            <a:r>
              <a:rPr lang="zh-CN" altLang="en-US" dirty="0"/>
              <a:t>标题，可按实际需要设置文字对齐方式（顶端对齐、中部对齐或底端对齐）</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2"/>
            <a:ext cx="8229600" cy="3752848"/>
          </a:xfrm>
          <a:prstGeom prst="rect">
            <a:avLst/>
          </a:prstGeom>
        </p:spPr>
        <p:txBody>
          <a:bodyPr vert="horz" lIns="0" tIns="45720" rIns="91440" bIns="45720" rtlCol="0">
            <a:normAutofit/>
          </a:bodyPr>
          <a:lstStyle/>
          <a:p>
            <a:pPr lvl="0"/>
            <a:r>
              <a:rPr lang="zh-CN" altLang="en-US" dirty="0"/>
              <a:t>编辑母版文本样式</a:t>
            </a:r>
            <a:endParaRPr lang="en-US" dirty="0"/>
          </a:p>
          <a:p>
            <a:pPr lvl="1"/>
            <a:r>
              <a:rPr lang="zh-CN" altLang="en-US" dirty="0"/>
              <a:t>第二级</a:t>
            </a:r>
            <a:endParaRPr lang="en-US" dirty="0"/>
          </a:p>
          <a:p>
            <a:pPr lvl="2"/>
            <a:r>
              <a:rPr lang="zh-CN" altLang="en-US" dirty="0"/>
              <a:t>第三级</a:t>
            </a:r>
            <a:endParaRPr lang="en-US" dirty="0"/>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6"/>
          <a:srcRect l="24096"/>
          <a:stretch/>
        </p:blipFill>
        <p:spPr>
          <a:xfrm>
            <a:off x="0" y="115218"/>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57"/>
          <a:stretch>
            <a:fillRect/>
          </a:stretch>
        </p:blipFill>
        <p:spPr>
          <a:xfrm>
            <a:off x="115779" y="223914"/>
            <a:ext cx="752320" cy="69658"/>
          </a:xfrm>
          <a:prstGeom prst="rect">
            <a:avLst/>
          </a:prstGeom>
        </p:spPr>
      </p:pic>
    </p:spTree>
    <p:extLst>
      <p:ext uri="{BB962C8B-B14F-4D97-AF65-F5344CB8AC3E}">
        <p14:creationId xmlns:p14="http://schemas.microsoft.com/office/powerpoint/2010/main" val="31438417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 id="2147483708" r:id="rId48"/>
    <p:sldLayoutId id="2147483709" r:id="rId49"/>
    <p:sldLayoutId id="2147483710" r:id="rId50"/>
    <p:sldLayoutId id="2147483711" r:id="rId51"/>
    <p:sldLayoutId id="2147483712" r:id="rId52"/>
    <p:sldLayoutId id="2147483713" r:id="rId53"/>
    <p:sldLayoutId id="2147483714" r:id="rId54"/>
  </p:sldLayoutIdLst>
  <p:txStyles>
    <p:titleStyle>
      <a:lvl1pPr algn="l" defTabSz="914378"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58"/>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1"/>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2"/>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3"/>
          <a:srcRect l="24096"/>
          <a:stretch/>
        </p:blipFill>
        <p:spPr>
          <a:xfrm>
            <a:off x="0" y="115218"/>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4"/>
          <a:stretch>
            <a:fillRect/>
          </a:stretch>
        </p:blipFill>
        <p:spPr>
          <a:xfrm>
            <a:off x="115779" y="223914"/>
            <a:ext cx="752320" cy="69658"/>
          </a:xfrm>
          <a:prstGeom prst="rect">
            <a:avLst/>
          </a:prstGeom>
        </p:spPr>
      </p:pic>
    </p:spTree>
    <p:extLst>
      <p:ext uri="{BB962C8B-B14F-4D97-AF65-F5344CB8AC3E}">
        <p14:creationId xmlns:p14="http://schemas.microsoft.com/office/powerpoint/2010/main" val="2130106589"/>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 id="2147483727" r:id="rId12"/>
    <p:sldLayoutId id="2147483728" r:id="rId13"/>
    <p:sldLayoutId id="2147483729" r:id="rId14"/>
    <p:sldLayoutId id="2147483730" r:id="rId15"/>
    <p:sldLayoutId id="2147483731" r:id="rId16"/>
    <p:sldLayoutId id="2147483732" r:id="rId17"/>
    <p:sldLayoutId id="2147483733" r:id="rId18"/>
    <p:sldLayoutId id="2147483734" r:id="rId19"/>
    <p:sldLayoutId id="2147483735" r:id="rId20"/>
    <p:sldLayoutId id="2147483736" r:id="rId21"/>
    <p:sldLayoutId id="2147483737" r:id="rId22"/>
    <p:sldLayoutId id="2147483738" r:id="rId23"/>
    <p:sldLayoutId id="2147483739" r:id="rId24"/>
    <p:sldLayoutId id="2147483740" r:id="rId25"/>
    <p:sldLayoutId id="2147483741" r:id="rId26"/>
    <p:sldLayoutId id="2147483742" r:id="rId27"/>
    <p:sldLayoutId id="2147483743" r:id="rId28"/>
    <p:sldLayoutId id="2147483744" r:id="rId29"/>
    <p:sldLayoutId id="2147483745" r:id="rId30"/>
    <p:sldLayoutId id="2147483746" r:id="rId31"/>
    <p:sldLayoutId id="2147483747" r:id="rId32"/>
    <p:sldLayoutId id="2147483748" r:id="rId33"/>
    <p:sldLayoutId id="2147483749" r:id="rId34"/>
    <p:sldLayoutId id="2147483750" r:id="rId35"/>
    <p:sldLayoutId id="2147483751" r:id="rId36"/>
    <p:sldLayoutId id="2147483752" r:id="rId37"/>
    <p:sldLayoutId id="2147483753" r:id="rId38"/>
    <p:sldLayoutId id="2147483754" r:id="rId39"/>
    <p:sldLayoutId id="2147483755" r:id="rId40"/>
    <p:sldLayoutId id="2147483756" r:id="rId41"/>
    <p:sldLayoutId id="2147483757" r:id="rId42"/>
    <p:sldLayoutId id="2147483758" r:id="rId43"/>
    <p:sldLayoutId id="2147483759" r:id="rId44"/>
    <p:sldLayoutId id="2147483760" r:id="rId45"/>
    <p:sldLayoutId id="2147483761" r:id="rId46"/>
    <p:sldLayoutId id="2147483762" r:id="rId47"/>
    <p:sldLayoutId id="2147483763" r:id="rId48"/>
    <p:sldLayoutId id="2147483764" r:id="rId49"/>
    <p:sldLayoutId id="2147483765" r:id="rId50"/>
    <p:sldLayoutId id="2147483766" r:id="rId51"/>
    <p:sldLayoutId id="2147483767" r:id="rId52"/>
    <p:sldLayoutId id="2147483768" r:id="rId53"/>
    <p:sldLayoutId id="2147483769" r:id="rId54"/>
    <p:sldLayoutId id="2147483770" r:id="rId55"/>
    <p:sldLayoutId id="2147483771" r:id="rId56"/>
    <p:sldLayoutId id="2147483772" r:id="rId57"/>
    <p:sldLayoutId id="2147483773" r:id="rId58"/>
    <p:sldLayoutId id="2147483774" r:id="rId59"/>
    <p:sldLayoutId id="2147483775" r:id="rId60"/>
    <p:sldLayoutId id="2147483776" r:id="rId61"/>
  </p:sldLayoutIdLst>
  <p:txStyles>
    <p:titleStyle>
      <a:lvl1pPr algn="l" defTabSz="914378"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65"/>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5.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5.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8.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9.xml"/></Relationships>
</file>

<file path=ppt/slides/_rels/slide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5.xml"/></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5.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5.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8.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www.comsol.com/model/tubular-reactor-surrogate-model-application-120381" TargetMode="External"/><Relationship Id="rId1" Type="http://schemas.openxmlformats.org/officeDocument/2006/relationships/slideLayout" Target="../slideLayouts/slideLayout68.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8.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8.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78F7914-26BD-4CF1-8C03-E099774011BF}"/>
              </a:ext>
            </a:extLst>
          </p:cNvPr>
          <p:cNvSpPr>
            <a:spLocks noGrp="1"/>
          </p:cNvSpPr>
          <p:nvPr>
            <p:ph type="title"/>
          </p:nvPr>
        </p:nvSpPr>
        <p:spPr>
          <a:xfrm>
            <a:off x="457201" y="1930401"/>
            <a:ext cx="3865418" cy="2139950"/>
          </a:xfrm>
        </p:spPr>
        <p:txBody>
          <a:bodyPr>
            <a:normAutofit/>
          </a:bodyPr>
          <a:lstStyle/>
          <a:p>
            <a:r>
              <a:rPr lang="en-US" altLang="zh-CN" dirty="0"/>
              <a:t>Surrogate Model of a 3-Phase </a:t>
            </a:r>
            <a:br>
              <a:rPr lang="en-US" altLang="zh-CN" dirty="0"/>
            </a:br>
            <a:r>
              <a:rPr lang="en-US" altLang="zh-CN" dirty="0"/>
              <a:t>High-Voltage Switchgear</a:t>
            </a:r>
            <a:endParaRPr lang="en-US" dirty="0"/>
          </a:p>
        </p:txBody>
      </p:sp>
      <p:sp>
        <p:nvSpPr>
          <p:cNvPr id="9" name="Text Placeholder 8">
            <a:extLst>
              <a:ext uri="{FF2B5EF4-FFF2-40B4-BE49-F238E27FC236}">
                <a16:creationId xmlns:a16="http://schemas.microsoft.com/office/drawing/2014/main" id="{24BEDC91-FFDC-44B5-9299-D326C2CE4C37}"/>
              </a:ext>
            </a:extLst>
          </p:cNvPr>
          <p:cNvSpPr>
            <a:spLocks noGrp="1"/>
          </p:cNvSpPr>
          <p:nvPr>
            <p:ph type="body" idx="1"/>
          </p:nvPr>
        </p:nvSpPr>
        <p:spPr>
          <a:xfrm>
            <a:off x="457200" y="4089400"/>
            <a:ext cx="1837944" cy="349250"/>
          </a:xfrm>
        </p:spPr>
        <p:txBody>
          <a:bodyPr>
            <a:normAutofit lnSpcReduction="10000"/>
          </a:bodyPr>
          <a:lstStyle/>
          <a:p>
            <a:endParaRPr lang="en-SE"/>
          </a:p>
        </p:txBody>
      </p:sp>
      <p:sp>
        <p:nvSpPr>
          <p:cNvPr id="13" name="Text Placeholder 12">
            <a:extLst>
              <a:ext uri="{FF2B5EF4-FFF2-40B4-BE49-F238E27FC236}">
                <a16:creationId xmlns:a16="http://schemas.microsoft.com/office/drawing/2014/main" id="{0856DF25-C968-4B5A-9DA6-612C71D89B59}"/>
              </a:ext>
            </a:extLst>
          </p:cNvPr>
          <p:cNvSpPr>
            <a:spLocks noGrp="1"/>
          </p:cNvSpPr>
          <p:nvPr>
            <p:ph type="body" idx="10"/>
          </p:nvPr>
        </p:nvSpPr>
        <p:spPr>
          <a:xfrm>
            <a:off x="457200" y="4362450"/>
            <a:ext cx="1837944" cy="453190"/>
          </a:xfrm>
        </p:spPr>
        <p:txBody>
          <a:bodyPr/>
          <a:lstStyle/>
          <a:p>
            <a:r>
              <a:rPr lang="en-US"/>
              <a:t>COMSOL</a:t>
            </a:r>
            <a:endParaRPr lang="en-US" dirty="0"/>
          </a:p>
        </p:txBody>
      </p:sp>
      <p:pic>
        <p:nvPicPr>
          <p:cNvPr id="14" name="图片 2">
            <a:extLst>
              <a:ext uri="{FF2B5EF4-FFF2-40B4-BE49-F238E27FC236}">
                <a16:creationId xmlns:a16="http://schemas.microsoft.com/office/drawing/2014/main" id="{87840C7D-2A7C-4165-AA57-B431A300088C}"/>
              </a:ext>
            </a:extLst>
          </p:cNvPr>
          <p:cNvPicPr>
            <a:picLocks noChangeAspect="1"/>
          </p:cNvPicPr>
          <p:nvPr/>
        </p:nvPicPr>
        <p:blipFill rotWithShape="1">
          <a:blip r:embed="rId2">
            <a:extLst>
              <a:ext uri="{28A0092B-C50C-407E-A947-70E740481C1C}">
                <a14:useLocalDpi xmlns:a14="http://schemas.microsoft.com/office/drawing/2010/main" val="0"/>
              </a:ext>
            </a:extLst>
          </a:blip>
          <a:srcRect r="45413"/>
          <a:stretch/>
        </p:blipFill>
        <p:spPr>
          <a:xfrm>
            <a:off x="5499847" y="0"/>
            <a:ext cx="3644152" cy="5143500"/>
          </a:xfrm>
          <a:prstGeom prst="rect">
            <a:avLst/>
          </a:prstGeom>
        </p:spPr>
      </p:pic>
    </p:spTree>
    <p:extLst>
      <p:ext uri="{BB962C8B-B14F-4D97-AF65-F5344CB8AC3E}">
        <p14:creationId xmlns:p14="http://schemas.microsoft.com/office/powerpoint/2010/main" val="9652555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98CB8216-B038-4BEA-A896-8F93A42C2D3B}"/>
              </a:ext>
            </a:extLst>
          </p:cNvPr>
          <p:cNvPicPr>
            <a:picLocks noChangeAspect="1"/>
          </p:cNvPicPr>
          <p:nvPr/>
        </p:nvPicPr>
        <p:blipFill rotWithShape="1">
          <a:blip r:embed="rId2">
            <a:extLst>
              <a:ext uri="{28A0092B-C50C-407E-A947-70E740481C1C}">
                <a14:useLocalDpi xmlns:a14="http://schemas.microsoft.com/office/drawing/2010/main" val="0"/>
              </a:ext>
            </a:extLst>
          </a:blip>
          <a:srcRect l="18307" r="5091"/>
          <a:stretch/>
        </p:blipFill>
        <p:spPr>
          <a:xfrm>
            <a:off x="3887014" y="0"/>
            <a:ext cx="5249429" cy="5143499"/>
          </a:xfrm>
          <a:prstGeom prst="rect">
            <a:avLst/>
          </a:prstGeom>
        </p:spPr>
      </p:pic>
      <p:sp>
        <p:nvSpPr>
          <p:cNvPr id="5" name="Title 4">
            <a:extLst>
              <a:ext uri="{FF2B5EF4-FFF2-40B4-BE49-F238E27FC236}">
                <a16:creationId xmlns:a16="http://schemas.microsoft.com/office/drawing/2014/main" id="{21E7BF42-E99C-4575-A6CE-55E4D883B6C0}"/>
              </a:ext>
            </a:extLst>
          </p:cNvPr>
          <p:cNvSpPr>
            <a:spLocks noGrp="1"/>
          </p:cNvSpPr>
          <p:nvPr>
            <p:ph type="title"/>
          </p:nvPr>
        </p:nvSpPr>
        <p:spPr/>
        <p:txBody>
          <a:bodyPr/>
          <a:lstStyle/>
          <a:p>
            <a:r>
              <a:rPr lang="en-US" dirty="0"/>
              <a:t>Results</a:t>
            </a:r>
          </a:p>
        </p:txBody>
      </p:sp>
      <p:sp>
        <p:nvSpPr>
          <p:cNvPr id="7" name="Content Placeholder 6">
            <a:extLst>
              <a:ext uri="{FF2B5EF4-FFF2-40B4-BE49-F238E27FC236}">
                <a16:creationId xmlns:a16="http://schemas.microsoft.com/office/drawing/2014/main" id="{C1C157A1-0458-4C38-8AA1-11DD90654CA8}"/>
              </a:ext>
            </a:extLst>
          </p:cNvPr>
          <p:cNvSpPr>
            <a:spLocks noGrp="1"/>
          </p:cNvSpPr>
          <p:nvPr>
            <p:ph sz="quarter" idx="11"/>
          </p:nvPr>
        </p:nvSpPr>
        <p:spPr/>
        <p:txBody>
          <a:bodyPr/>
          <a:lstStyle/>
          <a:p>
            <a:r>
              <a:rPr lang="en-US" dirty="0"/>
              <a:t> </a:t>
            </a:r>
          </a:p>
        </p:txBody>
      </p:sp>
      <p:sp>
        <p:nvSpPr>
          <p:cNvPr id="6" name="Content Placeholder 5">
            <a:extLst>
              <a:ext uri="{FF2B5EF4-FFF2-40B4-BE49-F238E27FC236}">
                <a16:creationId xmlns:a16="http://schemas.microsoft.com/office/drawing/2014/main" id="{918F3E1A-7BC4-4FCD-8A87-63D5CC5B7AE9}"/>
              </a:ext>
            </a:extLst>
          </p:cNvPr>
          <p:cNvSpPr>
            <a:spLocks noGrp="1"/>
          </p:cNvSpPr>
          <p:nvPr>
            <p:ph sz="half" idx="10"/>
          </p:nvPr>
        </p:nvSpPr>
        <p:spPr/>
        <p:txBody>
          <a:bodyPr>
            <a:normAutofit/>
          </a:bodyPr>
          <a:lstStyle/>
          <a:p>
            <a:pPr marL="0" indent="0">
              <a:buNone/>
            </a:pPr>
            <a:r>
              <a:rPr lang="en-US" sz="1300" dirty="0"/>
              <a:t>At AC 50 Hz, 3-phase results are shown, including </a:t>
            </a:r>
            <a:r>
              <a:rPr lang="en-US" altLang="zh-CN" sz="1300" dirty="0"/>
              <a:t>the electric field (E</a:t>
            </a:r>
            <a:r>
              <a:rPr lang="en-US" altLang="zh-CN" sz="1300" baseline="-25000" dirty="0"/>
              <a:t>norm</a:t>
            </a:r>
            <a:r>
              <a:rPr lang="en-US" altLang="zh-CN" sz="1300" dirty="0"/>
              <a:t>) and electric potential distribution.</a:t>
            </a:r>
            <a:endParaRPr lang="en-US" sz="1300" dirty="0"/>
          </a:p>
        </p:txBody>
      </p:sp>
      <p:sp>
        <p:nvSpPr>
          <p:cNvPr id="13" name="TextBox 12">
            <a:extLst>
              <a:ext uri="{FF2B5EF4-FFF2-40B4-BE49-F238E27FC236}">
                <a16:creationId xmlns:a16="http://schemas.microsoft.com/office/drawing/2014/main" id="{F1D71695-56A6-4551-A085-FE9FE90E3CE5}"/>
              </a:ext>
            </a:extLst>
          </p:cNvPr>
          <p:cNvSpPr txBox="1"/>
          <p:nvPr/>
        </p:nvSpPr>
        <p:spPr>
          <a:xfrm>
            <a:off x="2149073" y="4680011"/>
            <a:ext cx="1635384" cy="369332"/>
          </a:xfrm>
          <a:prstGeom prst="rect">
            <a:avLst/>
          </a:prstGeom>
          <a:noFill/>
        </p:spPr>
        <p:txBody>
          <a:bodyPr wrap="square" rtlCol="0">
            <a:spAutoFit/>
          </a:bodyPr>
          <a:lstStyle/>
          <a:p>
            <a:pPr algn="r"/>
            <a:r>
              <a:rPr lang="en-US" sz="900" i="1" dirty="0">
                <a:solidFill>
                  <a:schemeClr val="accent5"/>
                </a:solidFill>
              </a:rPr>
              <a:t>Electric field streamlines and </a:t>
            </a:r>
            <a:br>
              <a:rPr lang="en-US" sz="900" i="1" dirty="0">
                <a:solidFill>
                  <a:schemeClr val="accent5"/>
                </a:solidFill>
              </a:rPr>
            </a:br>
            <a:r>
              <a:rPr lang="en-US" sz="900" i="1" dirty="0">
                <a:solidFill>
                  <a:schemeClr val="accent5"/>
                </a:solidFill>
              </a:rPr>
              <a:t>electric potential distribution.</a:t>
            </a:r>
          </a:p>
        </p:txBody>
      </p:sp>
    </p:spTree>
    <p:extLst>
      <p:ext uri="{BB962C8B-B14F-4D97-AF65-F5344CB8AC3E}">
        <p14:creationId xmlns:p14="http://schemas.microsoft.com/office/powerpoint/2010/main" val="26878239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16C42ACB-5911-4053-BF1C-912BF8B7C0C8}"/>
              </a:ext>
            </a:extLst>
          </p:cNvPr>
          <p:cNvSpPr>
            <a:spLocks noGrp="1"/>
          </p:cNvSpPr>
          <p:nvPr>
            <p:ph sz="half" idx="18"/>
          </p:nvPr>
        </p:nvSpPr>
        <p:spPr/>
        <p:txBody>
          <a:bodyPr/>
          <a:lstStyle/>
          <a:p>
            <a:pPr marL="0" indent="0">
              <a:buNone/>
            </a:pPr>
            <a:r>
              <a:rPr lang="en-US" altLang="zh-CN" dirty="0"/>
              <a:t>Using the app, we can see how the distribution of the electric potential varies with the input voltage V</a:t>
            </a:r>
            <a:r>
              <a:rPr lang="en-US" altLang="zh-CN" baseline="-25000" dirty="0"/>
              <a:t>in</a:t>
            </a:r>
            <a:r>
              <a:rPr lang="en-US" altLang="zh-CN" dirty="0"/>
              <a:t>. Once trained, the surrogate model gives instantaneous results.</a:t>
            </a:r>
          </a:p>
        </p:txBody>
      </p:sp>
      <p:sp>
        <p:nvSpPr>
          <p:cNvPr id="7" name="Content Placeholder 6">
            <a:extLst>
              <a:ext uri="{FF2B5EF4-FFF2-40B4-BE49-F238E27FC236}">
                <a16:creationId xmlns:a16="http://schemas.microsoft.com/office/drawing/2014/main" id="{25D14864-A196-49D1-833F-294947C1A6BA}"/>
              </a:ext>
            </a:extLst>
          </p:cNvPr>
          <p:cNvSpPr>
            <a:spLocks noGrp="1"/>
          </p:cNvSpPr>
          <p:nvPr>
            <p:ph sz="quarter" idx="17"/>
          </p:nvPr>
        </p:nvSpPr>
        <p:spPr/>
        <p:txBody>
          <a:bodyPr/>
          <a:lstStyle/>
          <a:p>
            <a:pPr marL="0" indent="0">
              <a:buNone/>
            </a:pPr>
            <a:r>
              <a:rPr lang="en-US" dirty="0"/>
              <a:t> </a:t>
            </a:r>
            <a:endParaRPr lang="en-SE" dirty="0"/>
          </a:p>
        </p:txBody>
      </p:sp>
      <p:sp>
        <p:nvSpPr>
          <p:cNvPr id="6" name="Title 5">
            <a:extLst>
              <a:ext uri="{FF2B5EF4-FFF2-40B4-BE49-F238E27FC236}">
                <a16:creationId xmlns:a16="http://schemas.microsoft.com/office/drawing/2014/main" id="{8319EEB9-488F-4D18-9A73-8629A3DD08C4}"/>
              </a:ext>
            </a:extLst>
          </p:cNvPr>
          <p:cNvSpPr>
            <a:spLocks noGrp="1"/>
          </p:cNvSpPr>
          <p:nvPr>
            <p:ph type="title"/>
          </p:nvPr>
        </p:nvSpPr>
        <p:spPr/>
        <p:txBody>
          <a:bodyPr/>
          <a:lstStyle/>
          <a:p>
            <a:r>
              <a:rPr lang="en-US" altLang="zh-CN" dirty="0"/>
              <a:t>Surrogate Model</a:t>
            </a:r>
            <a:endParaRPr lang="en-SE" dirty="0"/>
          </a:p>
        </p:txBody>
      </p:sp>
      <p:pic>
        <p:nvPicPr>
          <p:cNvPr id="2" name="Picture 1">
            <a:extLst>
              <a:ext uri="{FF2B5EF4-FFF2-40B4-BE49-F238E27FC236}">
                <a16:creationId xmlns:a16="http://schemas.microsoft.com/office/drawing/2014/main" id="{ADA3C295-9490-4137-BD0E-66F3BDDB7569}"/>
              </a:ext>
            </a:extLst>
          </p:cNvPr>
          <p:cNvPicPr>
            <a:picLocks noChangeAspect="1"/>
          </p:cNvPicPr>
          <p:nvPr/>
        </p:nvPicPr>
        <p:blipFill>
          <a:blip r:embed="rId2"/>
          <a:stretch>
            <a:fillRect/>
          </a:stretch>
        </p:blipFill>
        <p:spPr>
          <a:xfrm>
            <a:off x="3271058" y="436767"/>
            <a:ext cx="9144000" cy="5143500"/>
          </a:xfrm>
          <a:prstGeom prst="rect">
            <a:avLst/>
          </a:prstGeom>
        </p:spPr>
      </p:pic>
    </p:spTree>
    <p:extLst>
      <p:ext uri="{BB962C8B-B14F-4D97-AF65-F5344CB8AC3E}">
        <p14:creationId xmlns:p14="http://schemas.microsoft.com/office/powerpoint/2010/main" val="14272470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内容占位符 7">
            <a:extLst>
              <a:ext uri="{FF2B5EF4-FFF2-40B4-BE49-F238E27FC236}">
                <a16:creationId xmlns:a16="http://schemas.microsoft.com/office/drawing/2014/main" id="{A710061E-8A29-4CBF-8EAE-10A95E445E4A}"/>
              </a:ext>
            </a:extLst>
          </p:cNvPr>
          <p:cNvPicPr>
            <a:picLocks noChangeAspect="1"/>
          </p:cNvPicPr>
          <p:nvPr/>
        </p:nvPicPr>
        <p:blipFill rotWithShape="1">
          <a:blip r:embed="rId2"/>
          <a:srcRect t="227" r="8466" b="-1"/>
          <a:stretch/>
        </p:blipFill>
        <p:spPr>
          <a:xfrm>
            <a:off x="685799" y="1055688"/>
            <a:ext cx="8077201" cy="4087811"/>
          </a:xfrm>
          <a:prstGeom prst="rect">
            <a:avLst/>
          </a:prstGeom>
          <a:noFill/>
        </p:spPr>
      </p:pic>
      <p:sp>
        <p:nvSpPr>
          <p:cNvPr id="9" name="Content Placeholder 8">
            <a:extLst>
              <a:ext uri="{FF2B5EF4-FFF2-40B4-BE49-F238E27FC236}">
                <a16:creationId xmlns:a16="http://schemas.microsoft.com/office/drawing/2014/main" id="{2901C7EC-CA2F-48BE-A9E3-79B433FAB37E}"/>
              </a:ext>
            </a:extLst>
          </p:cNvPr>
          <p:cNvSpPr>
            <a:spLocks noGrp="1"/>
          </p:cNvSpPr>
          <p:nvPr>
            <p:ph sz="quarter" idx="29"/>
          </p:nvPr>
        </p:nvSpPr>
        <p:spPr/>
        <p:txBody>
          <a:bodyPr/>
          <a:lstStyle/>
          <a:p>
            <a:r>
              <a:rPr lang="en-US" dirty="0"/>
              <a:t> </a:t>
            </a:r>
          </a:p>
        </p:txBody>
      </p:sp>
      <p:sp>
        <p:nvSpPr>
          <p:cNvPr id="6" name="Text Placeholder 5">
            <a:extLst>
              <a:ext uri="{FF2B5EF4-FFF2-40B4-BE49-F238E27FC236}">
                <a16:creationId xmlns:a16="http://schemas.microsoft.com/office/drawing/2014/main" id="{E3700C55-5200-424B-9C84-5F25BC0F4D97}"/>
              </a:ext>
            </a:extLst>
          </p:cNvPr>
          <p:cNvSpPr>
            <a:spLocks noGrp="1"/>
          </p:cNvSpPr>
          <p:nvPr>
            <p:ph type="body" sz="quarter" idx="12"/>
          </p:nvPr>
        </p:nvSpPr>
        <p:spPr/>
        <p:txBody>
          <a:bodyPr/>
          <a:lstStyle/>
          <a:p>
            <a:r>
              <a:rPr lang="en-US" dirty="0"/>
              <a:t> </a:t>
            </a:r>
          </a:p>
        </p:txBody>
      </p:sp>
      <p:sp>
        <p:nvSpPr>
          <p:cNvPr id="7" name="Content Placeholder 6">
            <a:extLst>
              <a:ext uri="{FF2B5EF4-FFF2-40B4-BE49-F238E27FC236}">
                <a16:creationId xmlns:a16="http://schemas.microsoft.com/office/drawing/2014/main" id="{C308DC76-EE92-4C73-995F-2730E83A2047}"/>
              </a:ext>
            </a:extLst>
          </p:cNvPr>
          <p:cNvSpPr>
            <a:spLocks noGrp="1"/>
          </p:cNvSpPr>
          <p:nvPr>
            <p:ph sz="quarter" idx="19"/>
          </p:nvPr>
        </p:nvSpPr>
        <p:spPr>
          <a:xfrm>
            <a:off x="457200" y="3039806"/>
            <a:ext cx="2650067" cy="899764"/>
          </a:xfrm>
        </p:spPr>
        <p:txBody>
          <a:bodyPr/>
          <a:lstStyle/>
          <a:p>
            <a:pPr>
              <a:tabLst>
                <a:tab pos="627063" algn="l"/>
              </a:tabLst>
            </a:pPr>
            <a:r>
              <a:rPr lang="en-US" sz="2800" dirty="0"/>
              <a:t>High-Voltage Switchgear</a:t>
            </a:r>
          </a:p>
        </p:txBody>
      </p:sp>
      <p:sp>
        <p:nvSpPr>
          <p:cNvPr id="8" name="Content Placeholder 7">
            <a:extLst>
              <a:ext uri="{FF2B5EF4-FFF2-40B4-BE49-F238E27FC236}">
                <a16:creationId xmlns:a16="http://schemas.microsoft.com/office/drawing/2014/main" id="{62C6F092-DDD6-46FD-8D5E-458939E3BE12}"/>
              </a:ext>
            </a:extLst>
          </p:cNvPr>
          <p:cNvSpPr>
            <a:spLocks noGrp="1"/>
          </p:cNvSpPr>
          <p:nvPr>
            <p:ph sz="quarter" idx="20"/>
          </p:nvPr>
        </p:nvSpPr>
        <p:spPr>
          <a:xfrm>
            <a:off x="457200" y="3906982"/>
            <a:ext cx="2650067" cy="967048"/>
          </a:xfrm>
        </p:spPr>
        <p:txBody>
          <a:bodyPr>
            <a:normAutofit/>
          </a:bodyPr>
          <a:lstStyle/>
          <a:p>
            <a:r>
              <a:rPr lang="en-US" sz="1000" dirty="0"/>
              <a:t>The electric potential and electric field distribution are computed, and the fast execution of the surrogate model (DNN) means that it can easily be used as a part of a digital twin.</a:t>
            </a:r>
          </a:p>
        </p:txBody>
      </p:sp>
      <p:sp>
        <p:nvSpPr>
          <p:cNvPr id="10" name="Content Placeholder 9">
            <a:extLst>
              <a:ext uri="{FF2B5EF4-FFF2-40B4-BE49-F238E27FC236}">
                <a16:creationId xmlns:a16="http://schemas.microsoft.com/office/drawing/2014/main" id="{BD1E68C7-6534-45BA-8388-85667DB983F4}"/>
              </a:ext>
            </a:extLst>
          </p:cNvPr>
          <p:cNvSpPr>
            <a:spLocks noGrp="1"/>
          </p:cNvSpPr>
          <p:nvPr>
            <p:ph sz="quarter" idx="30"/>
          </p:nvPr>
        </p:nvSpPr>
        <p:spPr>
          <a:xfrm>
            <a:off x="457200" y="2571750"/>
            <a:ext cx="2650067" cy="468055"/>
          </a:xfrm>
        </p:spPr>
        <p:txBody>
          <a:bodyPr/>
          <a:lstStyle/>
          <a:p>
            <a:r>
              <a:rPr lang="en-US" dirty="0"/>
              <a:t>CONCLUDING REMARKS</a:t>
            </a:r>
          </a:p>
        </p:txBody>
      </p:sp>
    </p:spTree>
    <p:extLst>
      <p:ext uri="{BB962C8B-B14F-4D97-AF65-F5344CB8AC3E}">
        <p14:creationId xmlns:p14="http://schemas.microsoft.com/office/powerpoint/2010/main" val="39449147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6257557-ECF9-498E-8EEC-3BBA6EF67235}"/>
              </a:ext>
            </a:extLst>
          </p:cNvPr>
          <p:cNvSpPr>
            <a:spLocks noGrp="1"/>
          </p:cNvSpPr>
          <p:nvPr>
            <p:ph type="title"/>
          </p:nvPr>
        </p:nvSpPr>
        <p:spPr>
          <a:xfrm>
            <a:off x="457201" y="547097"/>
            <a:ext cx="2949575" cy="800100"/>
          </a:xfrm>
        </p:spPr>
        <p:txBody>
          <a:bodyPr/>
          <a:lstStyle/>
          <a:p>
            <a:r>
              <a:rPr lang="en-US" dirty="0"/>
              <a:t>Background</a:t>
            </a:r>
          </a:p>
        </p:txBody>
      </p:sp>
      <p:sp>
        <p:nvSpPr>
          <p:cNvPr id="9" name="Content Placeholder 8">
            <a:extLst>
              <a:ext uri="{FF2B5EF4-FFF2-40B4-BE49-F238E27FC236}">
                <a16:creationId xmlns:a16="http://schemas.microsoft.com/office/drawing/2014/main" id="{C22629B9-CA99-44C7-903F-81E7E2269F7D}"/>
              </a:ext>
            </a:extLst>
          </p:cNvPr>
          <p:cNvSpPr>
            <a:spLocks noGrp="1"/>
          </p:cNvSpPr>
          <p:nvPr>
            <p:ph sz="quarter" idx="11"/>
          </p:nvPr>
        </p:nvSpPr>
        <p:spPr/>
        <p:txBody>
          <a:bodyPr/>
          <a:lstStyle/>
          <a:p>
            <a:r>
              <a:rPr lang="en-US" dirty="0"/>
              <a:t> </a:t>
            </a:r>
          </a:p>
        </p:txBody>
      </p:sp>
      <p:sp>
        <p:nvSpPr>
          <p:cNvPr id="4" name="内容占位符 3">
            <a:extLst>
              <a:ext uri="{FF2B5EF4-FFF2-40B4-BE49-F238E27FC236}">
                <a16:creationId xmlns:a16="http://schemas.microsoft.com/office/drawing/2014/main" id="{A0F9542B-7A0A-4F2C-B108-6CE97F81B858}"/>
              </a:ext>
            </a:extLst>
          </p:cNvPr>
          <p:cNvSpPr>
            <a:spLocks noGrp="1"/>
          </p:cNvSpPr>
          <p:nvPr>
            <p:ph sz="half" idx="10"/>
          </p:nvPr>
        </p:nvSpPr>
        <p:spPr>
          <a:xfrm>
            <a:off x="457201" y="1347197"/>
            <a:ext cx="3206748" cy="3314700"/>
          </a:xfrm>
        </p:spPr>
        <p:txBody>
          <a:bodyPr>
            <a:normAutofit fontScale="85000" lnSpcReduction="20000"/>
          </a:bodyPr>
          <a:lstStyle/>
          <a:p>
            <a:pPr>
              <a:lnSpc>
                <a:spcPct val="120000"/>
              </a:lnSpc>
            </a:pPr>
            <a:r>
              <a:rPr lang="en-US" altLang="zh-CN" dirty="0"/>
              <a:t>110 kV high-voltage switchgear includes circuit-breakers, current transformers, disconnectors, conductors, and other devices that are widely used in AC substations in power systems. </a:t>
            </a:r>
          </a:p>
          <a:p>
            <a:pPr>
              <a:lnSpc>
                <a:spcPct val="120000"/>
              </a:lnSpc>
            </a:pPr>
            <a:r>
              <a:rPr lang="en-US" altLang="zh-CN" dirty="0"/>
              <a:t>At AC 50 Hz, the </a:t>
            </a:r>
            <a:r>
              <a:rPr lang="en-US" altLang="zh-CN" i="1" dirty="0"/>
              <a:t>Electrostatics</a:t>
            </a:r>
            <a:r>
              <a:rPr lang="en-US" altLang="zh-CN" dirty="0"/>
              <a:t> interface is used to simulate the distribution of electric potential and the electric field. The results can be used for the design of the insulation to avoid a nonuniform electric field that may cause corona or discharge.</a:t>
            </a:r>
          </a:p>
          <a:p>
            <a:pPr>
              <a:lnSpc>
                <a:spcPct val="120000"/>
              </a:lnSpc>
            </a:pPr>
            <a:r>
              <a:rPr lang="en-US" dirty="0"/>
              <a:t>For fast app execution, for example, as a part of a digital twin, a surrogate model is created using a deep neural network (DNN) function approximation.</a:t>
            </a:r>
          </a:p>
        </p:txBody>
      </p:sp>
      <p:pic>
        <p:nvPicPr>
          <p:cNvPr id="6" name="内容占位符 30">
            <a:extLst>
              <a:ext uri="{FF2B5EF4-FFF2-40B4-BE49-F238E27FC236}">
                <a16:creationId xmlns:a16="http://schemas.microsoft.com/office/drawing/2014/main" id="{F43441CE-EF3F-448C-A077-3152312CD1F1}"/>
              </a:ext>
            </a:extLst>
          </p:cNvPr>
          <p:cNvPicPr>
            <a:picLocks noChangeAspect="1"/>
          </p:cNvPicPr>
          <p:nvPr/>
        </p:nvPicPr>
        <p:blipFill rotWithShape="1">
          <a:blip r:embed="rId2"/>
          <a:srcRect l="6508" r="14920"/>
          <a:stretch/>
        </p:blipFill>
        <p:spPr>
          <a:xfrm>
            <a:off x="3892549" y="317500"/>
            <a:ext cx="5251451" cy="4010182"/>
          </a:xfrm>
          <a:prstGeom prst="rect">
            <a:avLst/>
          </a:prstGeom>
          <a:noFill/>
        </p:spPr>
      </p:pic>
    </p:spTree>
    <p:extLst>
      <p:ext uri="{BB962C8B-B14F-4D97-AF65-F5344CB8AC3E}">
        <p14:creationId xmlns:p14="http://schemas.microsoft.com/office/powerpoint/2010/main" val="34760711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6257557-ECF9-498E-8EEC-3BBA6EF67235}"/>
              </a:ext>
            </a:extLst>
          </p:cNvPr>
          <p:cNvSpPr>
            <a:spLocks noGrp="1"/>
          </p:cNvSpPr>
          <p:nvPr>
            <p:ph type="title"/>
          </p:nvPr>
        </p:nvSpPr>
        <p:spPr/>
        <p:txBody>
          <a:bodyPr/>
          <a:lstStyle/>
          <a:p>
            <a:r>
              <a:rPr lang="en-US" altLang="zh-CN" dirty="0"/>
              <a:t>Model Definition</a:t>
            </a:r>
            <a:endParaRPr lang="en-US" dirty="0"/>
          </a:p>
        </p:txBody>
      </p:sp>
      <p:sp>
        <p:nvSpPr>
          <p:cNvPr id="9" name="Content Placeholder 8">
            <a:extLst>
              <a:ext uri="{FF2B5EF4-FFF2-40B4-BE49-F238E27FC236}">
                <a16:creationId xmlns:a16="http://schemas.microsoft.com/office/drawing/2014/main" id="{C22629B9-CA99-44C7-903F-81E7E2269F7D}"/>
              </a:ext>
            </a:extLst>
          </p:cNvPr>
          <p:cNvSpPr>
            <a:spLocks noGrp="1"/>
          </p:cNvSpPr>
          <p:nvPr>
            <p:ph sz="quarter" idx="11"/>
          </p:nvPr>
        </p:nvSpPr>
        <p:spPr/>
        <p:txBody>
          <a:bodyPr/>
          <a:lstStyle/>
          <a:p>
            <a:r>
              <a:rPr lang="en-US" dirty="0"/>
              <a:t> </a:t>
            </a:r>
          </a:p>
        </p:txBody>
      </p:sp>
      <p:sp>
        <p:nvSpPr>
          <p:cNvPr id="4" name="内容占位符 3">
            <a:extLst>
              <a:ext uri="{FF2B5EF4-FFF2-40B4-BE49-F238E27FC236}">
                <a16:creationId xmlns:a16="http://schemas.microsoft.com/office/drawing/2014/main" id="{A0F9542B-7A0A-4F2C-B108-6CE97F81B858}"/>
              </a:ext>
            </a:extLst>
          </p:cNvPr>
          <p:cNvSpPr>
            <a:spLocks noGrp="1"/>
          </p:cNvSpPr>
          <p:nvPr>
            <p:ph sz="half" idx="10"/>
          </p:nvPr>
        </p:nvSpPr>
        <p:spPr/>
        <p:txBody>
          <a:bodyPr/>
          <a:lstStyle/>
          <a:p>
            <a:r>
              <a:rPr lang="en-US" altLang="zh-CN" dirty="0"/>
              <a:t>The 110 kV 3-phase breaker and disconnector system:</a:t>
            </a:r>
          </a:p>
          <a:p>
            <a:pPr lvl="1"/>
            <a:r>
              <a:rPr lang="en-US" altLang="zh-CN" dirty="0"/>
              <a:t>Circuit breakers</a:t>
            </a:r>
          </a:p>
          <a:p>
            <a:pPr lvl="1"/>
            <a:r>
              <a:rPr lang="en-US" altLang="zh-CN" dirty="0"/>
              <a:t>Current transformers (CT)</a:t>
            </a:r>
          </a:p>
          <a:p>
            <a:pPr lvl="1"/>
            <a:r>
              <a:rPr lang="en-US" altLang="zh-CN" dirty="0"/>
              <a:t>Disconnectors</a:t>
            </a:r>
          </a:p>
          <a:p>
            <a:pPr lvl="1"/>
            <a:r>
              <a:rPr lang="en-US" altLang="zh-CN" dirty="0"/>
              <a:t>Conductors</a:t>
            </a:r>
          </a:p>
          <a:p>
            <a:pPr lvl="1"/>
            <a:r>
              <a:rPr lang="en-US" altLang="zh-CN" dirty="0"/>
              <a:t>Insulators</a:t>
            </a:r>
          </a:p>
          <a:p>
            <a:pPr lvl="1"/>
            <a:r>
              <a:rPr lang="en-US" altLang="zh-CN" dirty="0"/>
              <a:t>Others</a:t>
            </a:r>
          </a:p>
          <a:p>
            <a:r>
              <a:rPr lang="en-US" altLang="zh-CN" dirty="0"/>
              <a:t>At AC 50 Hz, V</a:t>
            </a:r>
            <a:r>
              <a:rPr lang="en-US" altLang="zh-CN" baseline="-25000" dirty="0"/>
              <a:t>in </a:t>
            </a:r>
            <a:r>
              <a:rPr lang="en-US" altLang="zh-CN" dirty="0"/>
              <a:t>= 110 kV as rated operation voltage</a:t>
            </a:r>
          </a:p>
        </p:txBody>
      </p:sp>
      <p:pic>
        <p:nvPicPr>
          <p:cNvPr id="6" name="内容占位符 30">
            <a:extLst>
              <a:ext uri="{FF2B5EF4-FFF2-40B4-BE49-F238E27FC236}">
                <a16:creationId xmlns:a16="http://schemas.microsoft.com/office/drawing/2014/main" id="{F43441CE-EF3F-448C-A077-3152312CD1F1}"/>
              </a:ext>
            </a:extLst>
          </p:cNvPr>
          <p:cNvPicPr>
            <a:picLocks noChangeAspect="1"/>
          </p:cNvPicPr>
          <p:nvPr/>
        </p:nvPicPr>
        <p:blipFill rotWithShape="1">
          <a:blip r:embed="rId2"/>
          <a:srcRect l="6508" r="14920"/>
          <a:stretch/>
        </p:blipFill>
        <p:spPr>
          <a:xfrm>
            <a:off x="3892549" y="317500"/>
            <a:ext cx="5251451" cy="4010182"/>
          </a:xfrm>
          <a:prstGeom prst="rect">
            <a:avLst/>
          </a:prstGeom>
          <a:noFill/>
        </p:spPr>
      </p:pic>
      <p:sp>
        <p:nvSpPr>
          <p:cNvPr id="7" name="TextBox 42">
            <a:extLst>
              <a:ext uri="{FF2B5EF4-FFF2-40B4-BE49-F238E27FC236}">
                <a16:creationId xmlns:a16="http://schemas.microsoft.com/office/drawing/2014/main" id="{CFFB44ED-D660-4B32-9EFA-876CD62FDA28}"/>
              </a:ext>
            </a:extLst>
          </p:cNvPr>
          <p:cNvSpPr txBox="1"/>
          <p:nvPr/>
        </p:nvSpPr>
        <p:spPr>
          <a:xfrm>
            <a:off x="8521535" y="1759420"/>
            <a:ext cx="635110" cy="246221"/>
          </a:xfrm>
          <a:prstGeom prst="rect">
            <a:avLst/>
          </a:prstGeom>
          <a:noFill/>
        </p:spPr>
        <p:txBody>
          <a:bodyPr wrap="none" rtlCol="0">
            <a:spAutoFit/>
          </a:bodyPr>
          <a:lstStyle/>
          <a:p>
            <a:r>
              <a:rPr lang="en-US" sz="1000" dirty="0">
                <a:latin typeface="Lato Light" panose="020F0302020204030203" pitchFamily="34" charset="0"/>
              </a:rPr>
              <a:t>Phase A</a:t>
            </a:r>
          </a:p>
        </p:txBody>
      </p:sp>
      <p:sp>
        <p:nvSpPr>
          <p:cNvPr id="8" name="TextBox 42">
            <a:extLst>
              <a:ext uri="{FF2B5EF4-FFF2-40B4-BE49-F238E27FC236}">
                <a16:creationId xmlns:a16="http://schemas.microsoft.com/office/drawing/2014/main" id="{AE30F483-D6C8-4191-A3D5-60108950A6C6}"/>
              </a:ext>
            </a:extLst>
          </p:cNvPr>
          <p:cNvSpPr txBox="1"/>
          <p:nvPr/>
        </p:nvSpPr>
        <p:spPr>
          <a:xfrm>
            <a:off x="7983485" y="1510983"/>
            <a:ext cx="625492" cy="246221"/>
          </a:xfrm>
          <a:prstGeom prst="rect">
            <a:avLst/>
          </a:prstGeom>
          <a:noFill/>
        </p:spPr>
        <p:txBody>
          <a:bodyPr wrap="none" rtlCol="0">
            <a:spAutoFit/>
          </a:bodyPr>
          <a:lstStyle/>
          <a:p>
            <a:r>
              <a:rPr lang="en-US" sz="1000" dirty="0">
                <a:latin typeface="Lato Light" panose="020F0302020204030203" pitchFamily="34" charset="0"/>
              </a:rPr>
              <a:t>Phase B</a:t>
            </a:r>
          </a:p>
        </p:txBody>
      </p:sp>
      <p:sp>
        <p:nvSpPr>
          <p:cNvPr id="10" name="TextBox 42">
            <a:extLst>
              <a:ext uri="{FF2B5EF4-FFF2-40B4-BE49-F238E27FC236}">
                <a16:creationId xmlns:a16="http://schemas.microsoft.com/office/drawing/2014/main" id="{BF18B58E-EA14-4720-9C15-5D6D9429D224}"/>
              </a:ext>
            </a:extLst>
          </p:cNvPr>
          <p:cNvSpPr txBox="1"/>
          <p:nvPr/>
        </p:nvSpPr>
        <p:spPr>
          <a:xfrm>
            <a:off x="7351581" y="1321198"/>
            <a:ext cx="631904" cy="246221"/>
          </a:xfrm>
          <a:prstGeom prst="rect">
            <a:avLst/>
          </a:prstGeom>
          <a:noFill/>
        </p:spPr>
        <p:txBody>
          <a:bodyPr wrap="none" rtlCol="0">
            <a:spAutoFit/>
          </a:bodyPr>
          <a:lstStyle/>
          <a:p>
            <a:r>
              <a:rPr lang="en-US" sz="1000" dirty="0">
                <a:latin typeface="Lato Light" panose="020F0302020204030203" pitchFamily="34" charset="0"/>
              </a:rPr>
              <a:t>Phase C</a:t>
            </a:r>
          </a:p>
        </p:txBody>
      </p:sp>
      <p:sp>
        <p:nvSpPr>
          <p:cNvPr id="11" name="TextBox 42">
            <a:extLst>
              <a:ext uri="{FF2B5EF4-FFF2-40B4-BE49-F238E27FC236}">
                <a16:creationId xmlns:a16="http://schemas.microsoft.com/office/drawing/2014/main" id="{097EB355-7518-483E-A026-0EA87BBC7C33}"/>
              </a:ext>
            </a:extLst>
          </p:cNvPr>
          <p:cNvSpPr txBox="1"/>
          <p:nvPr/>
        </p:nvSpPr>
        <p:spPr>
          <a:xfrm>
            <a:off x="4170441" y="1811179"/>
            <a:ext cx="776175" cy="246221"/>
          </a:xfrm>
          <a:prstGeom prst="rect">
            <a:avLst/>
          </a:prstGeom>
          <a:noFill/>
        </p:spPr>
        <p:txBody>
          <a:bodyPr wrap="none" rtlCol="0">
            <a:spAutoFit/>
          </a:bodyPr>
          <a:lstStyle/>
          <a:p>
            <a:r>
              <a:rPr lang="en-US" sz="1000" dirty="0">
                <a:latin typeface="Lato Light" panose="020F0302020204030203" pitchFamily="34" charset="0"/>
              </a:rPr>
              <a:t>Conductor</a:t>
            </a:r>
          </a:p>
        </p:txBody>
      </p:sp>
      <p:cxnSp>
        <p:nvCxnSpPr>
          <p:cNvPr id="12" name="Straight Connector 8">
            <a:extLst>
              <a:ext uri="{FF2B5EF4-FFF2-40B4-BE49-F238E27FC236}">
                <a16:creationId xmlns:a16="http://schemas.microsoft.com/office/drawing/2014/main" id="{7DCB9C8D-7190-470B-84CF-364F413AA89E}"/>
              </a:ext>
            </a:extLst>
          </p:cNvPr>
          <p:cNvCxnSpPr>
            <a:cxnSpLocks/>
          </p:cNvCxnSpPr>
          <p:nvPr/>
        </p:nvCxnSpPr>
        <p:spPr>
          <a:xfrm flipH="1" flipV="1">
            <a:off x="4681917" y="2036412"/>
            <a:ext cx="1" cy="149925"/>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TextBox 42">
            <a:extLst>
              <a:ext uri="{FF2B5EF4-FFF2-40B4-BE49-F238E27FC236}">
                <a16:creationId xmlns:a16="http://schemas.microsoft.com/office/drawing/2014/main" id="{5A980906-10D5-4611-82DF-65B2A43F6ACE}"/>
              </a:ext>
            </a:extLst>
          </p:cNvPr>
          <p:cNvSpPr txBox="1"/>
          <p:nvPr/>
        </p:nvSpPr>
        <p:spPr>
          <a:xfrm>
            <a:off x="5381973" y="1321197"/>
            <a:ext cx="612668" cy="246221"/>
          </a:xfrm>
          <a:prstGeom prst="rect">
            <a:avLst/>
          </a:prstGeom>
          <a:noFill/>
        </p:spPr>
        <p:txBody>
          <a:bodyPr wrap="none" rtlCol="0">
            <a:spAutoFit/>
          </a:bodyPr>
          <a:lstStyle/>
          <a:p>
            <a:r>
              <a:rPr lang="en-US" sz="1000" dirty="0">
                <a:latin typeface="Lato Light" panose="020F0302020204030203" pitchFamily="34" charset="0"/>
              </a:rPr>
              <a:t>Breaker</a:t>
            </a:r>
          </a:p>
        </p:txBody>
      </p:sp>
      <p:sp>
        <p:nvSpPr>
          <p:cNvPr id="16" name="TextBox 42">
            <a:extLst>
              <a:ext uri="{FF2B5EF4-FFF2-40B4-BE49-F238E27FC236}">
                <a16:creationId xmlns:a16="http://schemas.microsoft.com/office/drawing/2014/main" id="{314B1547-1EA2-4106-8210-14C8204448D9}"/>
              </a:ext>
            </a:extLst>
          </p:cNvPr>
          <p:cNvSpPr txBox="1"/>
          <p:nvPr/>
        </p:nvSpPr>
        <p:spPr>
          <a:xfrm>
            <a:off x="6618296" y="3927834"/>
            <a:ext cx="1316386" cy="246221"/>
          </a:xfrm>
          <a:prstGeom prst="rect">
            <a:avLst/>
          </a:prstGeom>
          <a:noFill/>
        </p:spPr>
        <p:txBody>
          <a:bodyPr wrap="none" rtlCol="0">
            <a:spAutoFit/>
          </a:bodyPr>
          <a:lstStyle/>
          <a:p>
            <a:r>
              <a:rPr lang="en-US" sz="1000" dirty="0">
                <a:latin typeface="Lato Light" panose="020F0302020204030203" pitchFamily="34" charset="0"/>
              </a:rPr>
              <a:t>Current transformer</a:t>
            </a:r>
          </a:p>
        </p:txBody>
      </p:sp>
      <p:sp>
        <p:nvSpPr>
          <p:cNvPr id="19" name="TextBox 42">
            <a:extLst>
              <a:ext uri="{FF2B5EF4-FFF2-40B4-BE49-F238E27FC236}">
                <a16:creationId xmlns:a16="http://schemas.microsoft.com/office/drawing/2014/main" id="{58253990-AEED-4CF3-AF21-FF3816CCE15D}"/>
              </a:ext>
            </a:extLst>
          </p:cNvPr>
          <p:cNvSpPr txBox="1"/>
          <p:nvPr/>
        </p:nvSpPr>
        <p:spPr>
          <a:xfrm>
            <a:off x="8101241" y="2106352"/>
            <a:ext cx="928459" cy="246221"/>
          </a:xfrm>
          <a:prstGeom prst="rect">
            <a:avLst/>
          </a:prstGeom>
          <a:noFill/>
        </p:spPr>
        <p:txBody>
          <a:bodyPr wrap="none" rtlCol="0">
            <a:spAutoFit/>
          </a:bodyPr>
          <a:lstStyle/>
          <a:p>
            <a:r>
              <a:rPr lang="en-US" sz="1000" dirty="0">
                <a:latin typeface="Lato Light" panose="020F0302020204030203" pitchFamily="34" charset="0"/>
              </a:rPr>
              <a:t>Disconnector</a:t>
            </a:r>
          </a:p>
        </p:txBody>
      </p:sp>
      <p:sp>
        <p:nvSpPr>
          <p:cNvPr id="18" name="TextBox 42">
            <a:extLst>
              <a:ext uri="{FF2B5EF4-FFF2-40B4-BE49-F238E27FC236}">
                <a16:creationId xmlns:a16="http://schemas.microsoft.com/office/drawing/2014/main" id="{E387D9CE-3F17-44D3-8677-0347B2DFAC99}"/>
              </a:ext>
            </a:extLst>
          </p:cNvPr>
          <p:cNvSpPr txBox="1"/>
          <p:nvPr/>
        </p:nvSpPr>
        <p:spPr>
          <a:xfrm>
            <a:off x="8151153" y="2685540"/>
            <a:ext cx="676788" cy="246221"/>
          </a:xfrm>
          <a:prstGeom prst="rect">
            <a:avLst/>
          </a:prstGeom>
          <a:noFill/>
        </p:spPr>
        <p:txBody>
          <a:bodyPr wrap="none" rtlCol="0">
            <a:spAutoFit/>
          </a:bodyPr>
          <a:lstStyle/>
          <a:p>
            <a:r>
              <a:rPr lang="en-US" altLang="zh-CN" sz="1000" dirty="0">
                <a:latin typeface="Lato Light" panose="020F0302020204030203" pitchFamily="34" charset="0"/>
              </a:rPr>
              <a:t>Insula</a:t>
            </a:r>
            <a:r>
              <a:rPr lang="en-US" sz="1000" dirty="0">
                <a:latin typeface="Lato Light" panose="020F0302020204030203" pitchFamily="34" charset="0"/>
              </a:rPr>
              <a:t>tor</a:t>
            </a:r>
          </a:p>
        </p:txBody>
      </p:sp>
      <p:cxnSp>
        <p:nvCxnSpPr>
          <p:cNvPr id="5" name="Connector: Elbow 4">
            <a:extLst>
              <a:ext uri="{FF2B5EF4-FFF2-40B4-BE49-F238E27FC236}">
                <a16:creationId xmlns:a16="http://schemas.microsoft.com/office/drawing/2014/main" id="{047CBCD6-9DDF-46AD-B190-157482C9EE8B}"/>
              </a:ext>
            </a:extLst>
          </p:cNvPr>
          <p:cNvCxnSpPr>
            <a:cxnSpLocks/>
            <a:endCxn id="18" idx="1"/>
          </p:cNvCxnSpPr>
          <p:nvPr/>
        </p:nvCxnSpPr>
        <p:spPr>
          <a:xfrm>
            <a:off x="7942053" y="2416353"/>
            <a:ext cx="209100" cy="392298"/>
          </a:xfrm>
          <a:prstGeom prst="bentConnector3">
            <a:avLst>
              <a:gd name="adj1" fmla="val 50000"/>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7" name="Connector: Elbow 26">
            <a:extLst>
              <a:ext uri="{FF2B5EF4-FFF2-40B4-BE49-F238E27FC236}">
                <a16:creationId xmlns:a16="http://schemas.microsoft.com/office/drawing/2014/main" id="{DE291EE9-AB2C-46DC-B14A-8C08C668F359}"/>
              </a:ext>
            </a:extLst>
          </p:cNvPr>
          <p:cNvCxnSpPr>
            <a:cxnSpLocks/>
            <a:stCxn id="15" idx="2"/>
          </p:cNvCxnSpPr>
          <p:nvPr/>
        </p:nvCxnSpPr>
        <p:spPr>
          <a:xfrm rot="5400000">
            <a:off x="5328460" y="1757963"/>
            <a:ext cx="550393" cy="169303"/>
          </a:xfrm>
          <a:prstGeom prst="bentConnector2">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2" name="Connector: Elbow 31">
            <a:extLst>
              <a:ext uri="{FF2B5EF4-FFF2-40B4-BE49-F238E27FC236}">
                <a16:creationId xmlns:a16="http://schemas.microsoft.com/office/drawing/2014/main" id="{431EC6E1-B5FF-4F0B-AB12-1F39B6E7A847}"/>
              </a:ext>
            </a:extLst>
          </p:cNvPr>
          <p:cNvCxnSpPr>
            <a:cxnSpLocks/>
            <a:stCxn id="19" idx="1"/>
          </p:cNvCxnSpPr>
          <p:nvPr/>
        </p:nvCxnSpPr>
        <p:spPr>
          <a:xfrm rot="10800000">
            <a:off x="7723527" y="2117819"/>
            <a:ext cx="377715" cy="111645"/>
          </a:xfrm>
          <a:prstGeom prst="bentConnector3">
            <a:avLst>
              <a:gd name="adj1" fmla="val 33252"/>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Connector: Elbow 41">
            <a:extLst>
              <a:ext uri="{FF2B5EF4-FFF2-40B4-BE49-F238E27FC236}">
                <a16:creationId xmlns:a16="http://schemas.microsoft.com/office/drawing/2014/main" id="{71873713-BCED-4C59-BE18-5C32A969F869}"/>
              </a:ext>
            </a:extLst>
          </p:cNvPr>
          <p:cNvCxnSpPr>
            <a:cxnSpLocks/>
            <a:stCxn id="16" idx="0"/>
          </p:cNvCxnSpPr>
          <p:nvPr/>
        </p:nvCxnSpPr>
        <p:spPr>
          <a:xfrm rot="16200000" flipV="1">
            <a:off x="6455335" y="3106679"/>
            <a:ext cx="1498872" cy="143437"/>
          </a:xfrm>
          <a:prstGeom prst="bentConnector3">
            <a:avLst>
              <a:gd name="adj1" fmla="val 50000"/>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629939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6257557-ECF9-498E-8EEC-3BBA6EF67235}"/>
              </a:ext>
            </a:extLst>
          </p:cNvPr>
          <p:cNvSpPr>
            <a:spLocks noGrp="1"/>
          </p:cNvSpPr>
          <p:nvPr>
            <p:ph type="title"/>
          </p:nvPr>
        </p:nvSpPr>
        <p:spPr/>
        <p:txBody>
          <a:bodyPr/>
          <a:lstStyle/>
          <a:p>
            <a:r>
              <a:rPr lang="en-US" altLang="zh-CN" dirty="0"/>
              <a:t>Model Definition</a:t>
            </a:r>
            <a:endParaRPr lang="en-US" dirty="0"/>
          </a:p>
        </p:txBody>
      </p:sp>
      <p:sp>
        <p:nvSpPr>
          <p:cNvPr id="9" name="Content Placeholder 8">
            <a:extLst>
              <a:ext uri="{FF2B5EF4-FFF2-40B4-BE49-F238E27FC236}">
                <a16:creationId xmlns:a16="http://schemas.microsoft.com/office/drawing/2014/main" id="{C22629B9-CA99-44C7-903F-81E7E2269F7D}"/>
              </a:ext>
            </a:extLst>
          </p:cNvPr>
          <p:cNvSpPr>
            <a:spLocks noGrp="1"/>
          </p:cNvSpPr>
          <p:nvPr>
            <p:ph sz="quarter" idx="11"/>
          </p:nvPr>
        </p:nvSpPr>
        <p:spPr/>
        <p:txBody>
          <a:bodyPr/>
          <a:lstStyle/>
          <a:p>
            <a:r>
              <a:rPr lang="en-US" dirty="0"/>
              <a:t> </a:t>
            </a:r>
          </a:p>
        </p:txBody>
      </p:sp>
      <p:sp>
        <p:nvSpPr>
          <p:cNvPr id="4" name="内容占位符 3">
            <a:extLst>
              <a:ext uri="{FF2B5EF4-FFF2-40B4-BE49-F238E27FC236}">
                <a16:creationId xmlns:a16="http://schemas.microsoft.com/office/drawing/2014/main" id="{A0F9542B-7A0A-4F2C-B108-6CE97F81B858}"/>
              </a:ext>
            </a:extLst>
          </p:cNvPr>
          <p:cNvSpPr>
            <a:spLocks noGrp="1"/>
          </p:cNvSpPr>
          <p:nvPr>
            <p:ph sz="half" idx="10"/>
          </p:nvPr>
        </p:nvSpPr>
        <p:spPr>
          <a:xfrm>
            <a:off x="457201" y="1619250"/>
            <a:ext cx="3065854" cy="3162300"/>
          </a:xfrm>
        </p:spPr>
        <p:txBody>
          <a:bodyPr/>
          <a:lstStyle/>
          <a:p>
            <a:r>
              <a:rPr lang="en-US" altLang="zh-CN" dirty="0"/>
              <a:t>Terminal voltage</a:t>
            </a:r>
          </a:p>
          <a:p>
            <a:pPr lvl="1"/>
            <a:r>
              <a:rPr lang="en-US" altLang="zh-CN" dirty="0"/>
              <a:t>Phase A conductors:      </a:t>
            </a:r>
            <a:br>
              <a:rPr lang="en-US" altLang="zh-CN" dirty="0"/>
            </a:br>
            <a:r>
              <a:rPr lang="en-US" altLang="zh-CN" dirty="0"/>
              <a:t>V</a:t>
            </a:r>
            <a:r>
              <a:rPr lang="en-US" altLang="zh-CN" baseline="-25000" dirty="0"/>
              <a:t>A </a:t>
            </a:r>
            <a:r>
              <a:rPr lang="en-US" altLang="zh-CN" dirty="0"/>
              <a:t>= V</a:t>
            </a:r>
            <a:r>
              <a:rPr lang="en-US" altLang="zh-CN" baseline="-25000" dirty="0"/>
              <a:t>in</a:t>
            </a:r>
            <a:r>
              <a:rPr lang="en-US" altLang="zh-CN" dirty="0"/>
              <a:t>*1.414</a:t>
            </a:r>
          </a:p>
          <a:p>
            <a:pPr lvl="1"/>
            <a:r>
              <a:rPr lang="en-US" altLang="zh-CN" dirty="0"/>
              <a:t>Phase B conductors: </a:t>
            </a:r>
            <a:br>
              <a:rPr lang="en-US" altLang="zh-CN" dirty="0"/>
            </a:br>
            <a:r>
              <a:rPr lang="en-US" altLang="zh-CN" dirty="0"/>
              <a:t>V</a:t>
            </a:r>
            <a:r>
              <a:rPr lang="en-US" altLang="zh-CN" baseline="-25000" dirty="0"/>
              <a:t>B </a:t>
            </a:r>
            <a:r>
              <a:rPr lang="en-US" altLang="zh-CN" dirty="0"/>
              <a:t>= V</a:t>
            </a:r>
            <a:r>
              <a:rPr lang="en-US" altLang="zh-CN" baseline="-25000" dirty="0"/>
              <a:t>in</a:t>
            </a:r>
            <a:r>
              <a:rPr lang="en-US" altLang="zh-CN" dirty="0"/>
              <a:t>*1.414*exp(</a:t>
            </a:r>
            <a:r>
              <a:rPr lang="en-US" altLang="zh-CN" dirty="0" err="1"/>
              <a:t>i</a:t>
            </a:r>
            <a:r>
              <a:rPr lang="en-US" altLang="zh-CN" dirty="0"/>
              <a:t>*2*pi/3)</a:t>
            </a:r>
          </a:p>
          <a:p>
            <a:pPr lvl="1"/>
            <a:r>
              <a:rPr lang="en-US" altLang="zh-CN" dirty="0"/>
              <a:t>Phase C conductors: </a:t>
            </a:r>
            <a:br>
              <a:rPr lang="en-US" altLang="zh-CN" dirty="0"/>
            </a:br>
            <a:r>
              <a:rPr lang="en-US" altLang="zh-CN" dirty="0"/>
              <a:t>V</a:t>
            </a:r>
            <a:r>
              <a:rPr lang="en-US" altLang="zh-CN" baseline="-25000" dirty="0"/>
              <a:t>C </a:t>
            </a:r>
            <a:r>
              <a:rPr lang="en-US" altLang="zh-CN" dirty="0"/>
              <a:t>= V</a:t>
            </a:r>
            <a:r>
              <a:rPr lang="en-US" altLang="zh-CN" baseline="-25000" dirty="0"/>
              <a:t>in</a:t>
            </a:r>
            <a:r>
              <a:rPr lang="en-US" altLang="zh-CN" dirty="0"/>
              <a:t>*1.414*exp(-</a:t>
            </a:r>
            <a:r>
              <a:rPr lang="en-US" altLang="zh-CN" dirty="0" err="1"/>
              <a:t>i</a:t>
            </a:r>
            <a:r>
              <a:rPr lang="en-US" altLang="zh-CN" dirty="0"/>
              <a:t>*2*pi/3)</a:t>
            </a:r>
          </a:p>
          <a:p>
            <a:r>
              <a:rPr lang="en-US" altLang="zh-CN" dirty="0"/>
              <a:t>Floating potential</a:t>
            </a:r>
          </a:p>
          <a:p>
            <a:pPr lvl="1"/>
            <a:r>
              <a:rPr lang="en-US" altLang="zh-CN" dirty="0"/>
              <a:t>Current transformers (CT)</a:t>
            </a:r>
          </a:p>
          <a:p>
            <a:r>
              <a:rPr lang="en-US" altLang="zh-CN" dirty="0"/>
              <a:t>Ground</a:t>
            </a:r>
          </a:p>
          <a:p>
            <a:pPr lvl="1"/>
            <a:endParaRPr lang="en-US" altLang="zh-CN" dirty="0"/>
          </a:p>
          <a:p>
            <a:pPr lvl="1"/>
            <a:endParaRPr lang="en-US" altLang="zh-CN" dirty="0"/>
          </a:p>
        </p:txBody>
      </p:sp>
      <p:pic>
        <p:nvPicPr>
          <p:cNvPr id="6" name="内容占位符 30">
            <a:extLst>
              <a:ext uri="{FF2B5EF4-FFF2-40B4-BE49-F238E27FC236}">
                <a16:creationId xmlns:a16="http://schemas.microsoft.com/office/drawing/2014/main" id="{F43441CE-EF3F-448C-A077-3152312CD1F1}"/>
              </a:ext>
            </a:extLst>
          </p:cNvPr>
          <p:cNvPicPr>
            <a:picLocks noChangeAspect="1"/>
          </p:cNvPicPr>
          <p:nvPr/>
        </p:nvPicPr>
        <p:blipFill rotWithShape="1">
          <a:blip r:embed="rId2"/>
          <a:srcRect l="6508" r="14920"/>
          <a:stretch/>
        </p:blipFill>
        <p:spPr>
          <a:xfrm>
            <a:off x="3892549" y="317500"/>
            <a:ext cx="5251451" cy="4010182"/>
          </a:xfrm>
          <a:prstGeom prst="rect">
            <a:avLst/>
          </a:prstGeom>
          <a:noFill/>
        </p:spPr>
      </p:pic>
      <p:sp>
        <p:nvSpPr>
          <p:cNvPr id="8" name="TextBox 42">
            <a:extLst>
              <a:ext uri="{FF2B5EF4-FFF2-40B4-BE49-F238E27FC236}">
                <a16:creationId xmlns:a16="http://schemas.microsoft.com/office/drawing/2014/main" id="{AE30F483-D6C8-4191-A3D5-60108950A6C6}"/>
              </a:ext>
            </a:extLst>
          </p:cNvPr>
          <p:cNvSpPr txBox="1"/>
          <p:nvPr/>
        </p:nvSpPr>
        <p:spPr>
          <a:xfrm>
            <a:off x="7983485" y="1510983"/>
            <a:ext cx="625492" cy="246221"/>
          </a:xfrm>
          <a:prstGeom prst="rect">
            <a:avLst/>
          </a:prstGeom>
          <a:noFill/>
        </p:spPr>
        <p:txBody>
          <a:bodyPr wrap="none" rtlCol="0">
            <a:spAutoFit/>
          </a:bodyPr>
          <a:lstStyle/>
          <a:p>
            <a:r>
              <a:rPr lang="en-US" sz="1000" dirty="0">
                <a:latin typeface="Lato Light" panose="020F0302020204030203" pitchFamily="34" charset="0"/>
              </a:rPr>
              <a:t>Phase B</a:t>
            </a:r>
          </a:p>
        </p:txBody>
      </p:sp>
      <p:sp>
        <p:nvSpPr>
          <p:cNvPr id="10" name="TextBox 42">
            <a:extLst>
              <a:ext uri="{FF2B5EF4-FFF2-40B4-BE49-F238E27FC236}">
                <a16:creationId xmlns:a16="http://schemas.microsoft.com/office/drawing/2014/main" id="{BF18B58E-EA14-4720-9C15-5D6D9429D224}"/>
              </a:ext>
            </a:extLst>
          </p:cNvPr>
          <p:cNvSpPr txBox="1"/>
          <p:nvPr/>
        </p:nvSpPr>
        <p:spPr>
          <a:xfrm>
            <a:off x="7351581" y="1321198"/>
            <a:ext cx="631904" cy="246221"/>
          </a:xfrm>
          <a:prstGeom prst="rect">
            <a:avLst/>
          </a:prstGeom>
          <a:noFill/>
        </p:spPr>
        <p:txBody>
          <a:bodyPr wrap="none" rtlCol="0">
            <a:spAutoFit/>
          </a:bodyPr>
          <a:lstStyle/>
          <a:p>
            <a:r>
              <a:rPr lang="en-US" sz="1000" dirty="0">
                <a:latin typeface="Lato Light" panose="020F0302020204030203" pitchFamily="34" charset="0"/>
              </a:rPr>
              <a:t>Phase C</a:t>
            </a:r>
          </a:p>
        </p:txBody>
      </p:sp>
      <p:sp>
        <p:nvSpPr>
          <p:cNvPr id="11" name="TextBox 42">
            <a:extLst>
              <a:ext uri="{FF2B5EF4-FFF2-40B4-BE49-F238E27FC236}">
                <a16:creationId xmlns:a16="http://schemas.microsoft.com/office/drawing/2014/main" id="{4A7E7503-E4EC-42EF-8322-C0B6E9FD8B07}"/>
              </a:ext>
            </a:extLst>
          </p:cNvPr>
          <p:cNvSpPr txBox="1"/>
          <p:nvPr/>
        </p:nvSpPr>
        <p:spPr>
          <a:xfrm>
            <a:off x="8521535" y="1759420"/>
            <a:ext cx="635110" cy="246221"/>
          </a:xfrm>
          <a:prstGeom prst="rect">
            <a:avLst/>
          </a:prstGeom>
          <a:noFill/>
        </p:spPr>
        <p:txBody>
          <a:bodyPr wrap="none" rtlCol="0">
            <a:spAutoFit/>
          </a:bodyPr>
          <a:lstStyle/>
          <a:p>
            <a:r>
              <a:rPr lang="en-US" sz="1000" dirty="0">
                <a:latin typeface="Lato Light" panose="020F0302020204030203" pitchFamily="34" charset="0"/>
              </a:rPr>
              <a:t>Phase A</a:t>
            </a:r>
          </a:p>
        </p:txBody>
      </p:sp>
    </p:spTree>
    <p:extLst>
      <p:ext uri="{BB962C8B-B14F-4D97-AF65-F5344CB8AC3E}">
        <p14:creationId xmlns:p14="http://schemas.microsoft.com/office/powerpoint/2010/main" val="2857521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D63F74F-7CFC-4857-896B-D225B75F1713}"/>
              </a:ext>
            </a:extLst>
          </p:cNvPr>
          <p:cNvSpPr>
            <a:spLocks noGrp="1"/>
          </p:cNvSpPr>
          <p:nvPr>
            <p:ph sz="half" idx="18"/>
          </p:nvPr>
        </p:nvSpPr>
        <p:spPr>
          <a:xfrm>
            <a:off x="457200" y="3034641"/>
            <a:ext cx="2548218" cy="1670710"/>
          </a:xfrm>
        </p:spPr>
        <p:txBody>
          <a:bodyPr>
            <a:normAutofit/>
          </a:bodyPr>
          <a:lstStyle/>
          <a:p>
            <a:pPr marL="0" indent="0">
              <a:buNone/>
            </a:pPr>
            <a:r>
              <a:rPr lang="en-US" sz="1300" i="1" dirty="0"/>
              <a:t>Frequency </a:t>
            </a:r>
            <a:r>
              <a:rPr lang="en-US" sz="1300" i="1"/>
              <a:t>Domain s</a:t>
            </a:r>
            <a:r>
              <a:rPr lang="en-US" sz="1300"/>
              <a:t>tudy </a:t>
            </a:r>
            <a:r>
              <a:rPr lang="en-US" sz="1300" dirty="0"/>
              <a:t>at 50 Hz</a:t>
            </a:r>
          </a:p>
        </p:txBody>
      </p:sp>
      <p:sp>
        <p:nvSpPr>
          <p:cNvPr id="7" name="Content Placeholder 6">
            <a:extLst>
              <a:ext uri="{FF2B5EF4-FFF2-40B4-BE49-F238E27FC236}">
                <a16:creationId xmlns:a16="http://schemas.microsoft.com/office/drawing/2014/main" id="{9C0A63F1-7968-4B73-8EAC-0BC6E7FF89BA}"/>
              </a:ext>
            </a:extLst>
          </p:cNvPr>
          <p:cNvSpPr>
            <a:spLocks noGrp="1"/>
          </p:cNvSpPr>
          <p:nvPr>
            <p:ph sz="quarter" idx="17"/>
          </p:nvPr>
        </p:nvSpPr>
        <p:spPr/>
        <p:txBody>
          <a:bodyPr/>
          <a:lstStyle/>
          <a:p>
            <a:endParaRPr lang="en-SE"/>
          </a:p>
        </p:txBody>
      </p:sp>
      <p:sp>
        <p:nvSpPr>
          <p:cNvPr id="4" name="Title 3">
            <a:extLst>
              <a:ext uri="{FF2B5EF4-FFF2-40B4-BE49-F238E27FC236}">
                <a16:creationId xmlns:a16="http://schemas.microsoft.com/office/drawing/2014/main" id="{D8B29EC9-B225-4E52-935E-FF15F1C22997}"/>
              </a:ext>
            </a:extLst>
          </p:cNvPr>
          <p:cNvSpPr>
            <a:spLocks noGrp="1"/>
          </p:cNvSpPr>
          <p:nvPr>
            <p:ph type="title"/>
          </p:nvPr>
        </p:nvSpPr>
        <p:spPr/>
        <p:txBody>
          <a:bodyPr/>
          <a:lstStyle/>
          <a:p>
            <a:r>
              <a:rPr lang="en-US"/>
              <a:t>Study</a:t>
            </a:r>
            <a:endParaRPr lang="en-US" dirty="0"/>
          </a:p>
        </p:txBody>
      </p:sp>
      <p:pic>
        <p:nvPicPr>
          <p:cNvPr id="3" name="Picture 2">
            <a:extLst>
              <a:ext uri="{FF2B5EF4-FFF2-40B4-BE49-F238E27FC236}">
                <a16:creationId xmlns:a16="http://schemas.microsoft.com/office/drawing/2014/main" id="{5FCF829E-ABDF-4970-B06F-8A458067084C}"/>
              </a:ext>
            </a:extLst>
          </p:cNvPr>
          <p:cNvPicPr>
            <a:picLocks noChangeAspect="1"/>
          </p:cNvPicPr>
          <p:nvPr/>
        </p:nvPicPr>
        <p:blipFill>
          <a:blip r:embed="rId2"/>
          <a:stretch>
            <a:fillRect/>
          </a:stretch>
        </p:blipFill>
        <p:spPr>
          <a:xfrm>
            <a:off x="3271058" y="436767"/>
            <a:ext cx="9144000" cy="5143500"/>
          </a:xfrm>
          <a:prstGeom prst="rect">
            <a:avLst/>
          </a:prstGeom>
        </p:spPr>
      </p:pic>
    </p:spTree>
    <p:extLst>
      <p:ext uri="{BB962C8B-B14F-4D97-AF65-F5344CB8AC3E}">
        <p14:creationId xmlns:p14="http://schemas.microsoft.com/office/powerpoint/2010/main" val="23861955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D63F74F-7CFC-4857-896B-D225B75F1713}"/>
              </a:ext>
            </a:extLst>
          </p:cNvPr>
          <p:cNvSpPr>
            <a:spLocks noGrp="1"/>
          </p:cNvSpPr>
          <p:nvPr>
            <p:ph sz="half" idx="18"/>
          </p:nvPr>
        </p:nvSpPr>
        <p:spPr>
          <a:xfrm>
            <a:off x="457201" y="3034641"/>
            <a:ext cx="2512710" cy="1854754"/>
          </a:xfrm>
        </p:spPr>
        <p:txBody>
          <a:bodyPr>
            <a:normAutofit fontScale="92500" lnSpcReduction="10000"/>
          </a:bodyPr>
          <a:lstStyle/>
          <a:p>
            <a:pPr>
              <a:lnSpc>
                <a:spcPct val="110000"/>
              </a:lnSpc>
            </a:pPr>
            <a:r>
              <a:rPr lang="en-US" altLang="zh-CN" i="1" dirty="0"/>
              <a:t>Surrogate Model Training </a:t>
            </a:r>
            <a:r>
              <a:rPr lang="en-US" altLang="zh-CN" dirty="0"/>
              <a:t>study</a:t>
            </a:r>
            <a:r>
              <a:rPr lang="en-US" dirty="0"/>
              <a:t>: </a:t>
            </a:r>
            <a:r>
              <a:rPr lang="en-US" altLang="zh-CN" dirty="0"/>
              <a:t>Design of</a:t>
            </a:r>
            <a:r>
              <a:rPr lang="zh-CN" altLang="en-US" dirty="0"/>
              <a:t> </a:t>
            </a:r>
            <a:r>
              <a:rPr lang="en-US" altLang="zh-CN" dirty="0"/>
              <a:t>experiments (DOE)</a:t>
            </a:r>
            <a:r>
              <a:rPr lang="zh-CN" altLang="en-US" dirty="0"/>
              <a:t> </a:t>
            </a:r>
            <a:r>
              <a:rPr lang="en-US" altLang="zh-CN" dirty="0"/>
              <a:t>is used to efficiently make the parametric sweep and sampling.</a:t>
            </a:r>
          </a:p>
          <a:p>
            <a:pPr>
              <a:lnSpc>
                <a:spcPct val="110000"/>
              </a:lnSpc>
            </a:pPr>
            <a:r>
              <a:rPr lang="en-US" dirty="0"/>
              <a:t>For more details of this efficient sampling method, </a:t>
            </a:r>
            <a:r>
              <a:rPr lang="en-US" dirty="0">
                <a:hlinkClick r:id="rId2"/>
              </a:rPr>
              <a:t>see this application</a:t>
            </a:r>
            <a:r>
              <a:rPr lang="en-US" dirty="0"/>
              <a:t>.</a:t>
            </a:r>
          </a:p>
        </p:txBody>
      </p:sp>
      <p:sp>
        <p:nvSpPr>
          <p:cNvPr id="22" name="Content Placeholder 21">
            <a:extLst>
              <a:ext uri="{FF2B5EF4-FFF2-40B4-BE49-F238E27FC236}">
                <a16:creationId xmlns:a16="http://schemas.microsoft.com/office/drawing/2014/main" id="{3363598D-242D-4AFE-AB6D-93EAD1F75593}"/>
              </a:ext>
            </a:extLst>
          </p:cNvPr>
          <p:cNvSpPr>
            <a:spLocks noGrp="1"/>
          </p:cNvSpPr>
          <p:nvPr>
            <p:ph sz="quarter" idx="17"/>
          </p:nvPr>
        </p:nvSpPr>
        <p:spPr/>
        <p:txBody>
          <a:bodyPr/>
          <a:lstStyle/>
          <a:p>
            <a:endParaRPr lang="en-SE"/>
          </a:p>
        </p:txBody>
      </p:sp>
      <p:sp>
        <p:nvSpPr>
          <p:cNvPr id="4" name="Title 3">
            <a:extLst>
              <a:ext uri="{FF2B5EF4-FFF2-40B4-BE49-F238E27FC236}">
                <a16:creationId xmlns:a16="http://schemas.microsoft.com/office/drawing/2014/main" id="{D8B29EC9-B225-4E52-935E-FF15F1C22997}"/>
              </a:ext>
            </a:extLst>
          </p:cNvPr>
          <p:cNvSpPr>
            <a:spLocks noGrp="1"/>
          </p:cNvSpPr>
          <p:nvPr>
            <p:ph type="title"/>
          </p:nvPr>
        </p:nvSpPr>
        <p:spPr/>
        <p:txBody>
          <a:bodyPr/>
          <a:lstStyle/>
          <a:p>
            <a:r>
              <a:rPr lang="en-US"/>
              <a:t>Study</a:t>
            </a:r>
            <a:endParaRPr lang="en-US" dirty="0"/>
          </a:p>
        </p:txBody>
      </p:sp>
      <p:pic>
        <p:nvPicPr>
          <p:cNvPr id="3" name="Picture 2">
            <a:extLst>
              <a:ext uri="{FF2B5EF4-FFF2-40B4-BE49-F238E27FC236}">
                <a16:creationId xmlns:a16="http://schemas.microsoft.com/office/drawing/2014/main" id="{90DC56A3-EF39-4457-8CC4-ADAC98BD2FFC}"/>
              </a:ext>
            </a:extLst>
          </p:cNvPr>
          <p:cNvPicPr>
            <a:picLocks noChangeAspect="1"/>
          </p:cNvPicPr>
          <p:nvPr/>
        </p:nvPicPr>
        <p:blipFill>
          <a:blip r:embed="rId3"/>
          <a:stretch>
            <a:fillRect/>
          </a:stretch>
        </p:blipFill>
        <p:spPr>
          <a:xfrm>
            <a:off x="3271058" y="436767"/>
            <a:ext cx="9144000" cy="5143500"/>
          </a:xfrm>
          <a:prstGeom prst="rect">
            <a:avLst/>
          </a:prstGeom>
        </p:spPr>
      </p:pic>
    </p:spTree>
    <p:extLst>
      <p:ext uri="{BB962C8B-B14F-4D97-AF65-F5344CB8AC3E}">
        <p14:creationId xmlns:p14="http://schemas.microsoft.com/office/powerpoint/2010/main" val="39438250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D63F74F-7CFC-4857-896B-D225B75F1713}"/>
              </a:ext>
            </a:extLst>
          </p:cNvPr>
          <p:cNvSpPr>
            <a:spLocks noGrp="1"/>
          </p:cNvSpPr>
          <p:nvPr>
            <p:ph sz="half" idx="18"/>
          </p:nvPr>
        </p:nvSpPr>
        <p:spPr/>
        <p:txBody>
          <a:bodyPr>
            <a:normAutofit/>
          </a:bodyPr>
          <a:lstStyle/>
          <a:p>
            <a:pPr marL="0" indent="0">
              <a:buNone/>
              <a:tabLst>
                <a:tab pos="1619250" algn="l"/>
              </a:tabLst>
            </a:pPr>
            <a:r>
              <a:rPr lang="en-US" altLang="zh-CN" sz="1300" i="1" dirty="0"/>
              <a:t>Surrogate Model Training </a:t>
            </a:r>
            <a:r>
              <a:rPr lang="en-US" altLang="zh-CN" sz="1300" dirty="0"/>
              <a:t>study</a:t>
            </a:r>
            <a:r>
              <a:rPr lang="en-US" sz="1300" dirty="0"/>
              <a:t>: </a:t>
            </a:r>
            <a:br>
              <a:rPr lang="en-US" sz="1300" dirty="0"/>
            </a:br>
            <a:r>
              <a:rPr lang="en-US" sz="1300" dirty="0"/>
              <a:t>The </a:t>
            </a:r>
            <a:r>
              <a:rPr lang="en-US" altLang="zh-CN" sz="1300" i="1" dirty="0"/>
              <a:t>Deep Neural Network</a:t>
            </a:r>
            <a:r>
              <a:rPr lang="en-US" altLang="zh-CN" sz="1300" dirty="0"/>
              <a:t> function uses the sampling data of DOE as training input data.</a:t>
            </a:r>
          </a:p>
        </p:txBody>
      </p:sp>
      <p:sp>
        <p:nvSpPr>
          <p:cNvPr id="12" name="Content Placeholder 11">
            <a:extLst>
              <a:ext uri="{FF2B5EF4-FFF2-40B4-BE49-F238E27FC236}">
                <a16:creationId xmlns:a16="http://schemas.microsoft.com/office/drawing/2014/main" id="{C32A50EA-B7DB-4A8B-B694-815289FCDEA9}"/>
              </a:ext>
            </a:extLst>
          </p:cNvPr>
          <p:cNvSpPr>
            <a:spLocks noGrp="1"/>
          </p:cNvSpPr>
          <p:nvPr>
            <p:ph sz="quarter" idx="17"/>
          </p:nvPr>
        </p:nvSpPr>
        <p:spPr/>
        <p:txBody>
          <a:bodyPr/>
          <a:lstStyle/>
          <a:p>
            <a:endParaRPr lang="en-SE"/>
          </a:p>
        </p:txBody>
      </p:sp>
      <p:sp>
        <p:nvSpPr>
          <p:cNvPr id="4" name="Title 3">
            <a:extLst>
              <a:ext uri="{FF2B5EF4-FFF2-40B4-BE49-F238E27FC236}">
                <a16:creationId xmlns:a16="http://schemas.microsoft.com/office/drawing/2014/main" id="{D8B29EC9-B225-4E52-935E-FF15F1C22997}"/>
              </a:ext>
            </a:extLst>
          </p:cNvPr>
          <p:cNvSpPr>
            <a:spLocks noGrp="1"/>
          </p:cNvSpPr>
          <p:nvPr>
            <p:ph type="title"/>
          </p:nvPr>
        </p:nvSpPr>
        <p:spPr/>
        <p:txBody>
          <a:bodyPr/>
          <a:lstStyle/>
          <a:p>
            <a:r>
              <a:rPr lang="en-US"/>
              <a:t>Study</a:t>
            </a:r>
            <a:endParaRPr lang="en-US" dirty="0"/>
          </a:p>
        </p:txBody>
      </p:sp>
      <p:pic>
        <p:nvPicPr>
          <p:cNvPr id="5" name="Picture 4">
            <a:extLst>
              <a:ext uri="{FF2B5EF4-FFF2-40B4-BE49-F238E27FC236}">
                <a16:creationId xmlns:a16="http://schemas.microsoft.com/office/drawing/2014/main" id="{B988AA70-BA96-4C86-82F6-B6958DC63966}"/>
              </a:ext>
            </a:extLst>
          </p:cNvPr>
          <p:cNvPicPr>
            <a:picLocks noChangeAspect="1"/>
          </p:cNvPicPr>
          <p:nvPr/>
        </p:nvPicPr>
        <p:blipFill>
          <a:blip r:embed="rId2"/>
          <a:stretch>
            <a:fillRect/>
          </a:stretch>
        </p:blipFill>
        <p:spPr>
          <a:xfrm>
            <a:off x="3271058" y="436767"/>
            <a:ext cx="9144000" cy="5143500"/>
          </a:xfrm>
          <a:prstGeom prst="rect">
            <a:avLst/>
          </a:prstGeom>
        </p:spPr>
      </p:pic>
    </p:spTree>
    <p:extLst>
      <p:ext uri="{BB962C8B-B14F-4D97-AF65-F5344CB8AC3E}">
        <p14:creationId xmlns:p14="http://schemas.microsoft.com/office/powerpoint/2010/main" val="4381398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D63F74F-7CFC-4857-896B-D225B75F1713}"/>
              </a:ext>
            </a:extLst>
          </p:cNvPr>
          <p:cNvSpPr>
            <a:spLocks noGrp="1"/>
          </p:cNvSpPr>
          <p:nvPr>
            <p:ph sz="half" idx="18"/>
          </p:nvPr>
        </p:nvSpPr>
        <p:spPr>
          <a:xfrm>
            <a:off x="457201" y="3034641"/>
            <a:ext cx="2417762" cy="1670710"/>
          </a:xfrm>
        </p:spPr>
        <p:txBody>
          <a:bodyPr>
            <a:normAutofit/>
          </a:bodyPr>
          <a:lstStyle/>
          <a:p>
            <a:pPr marL="0" indent="0">
              <a:buNone/>
            </a:pPr>
            <a:r>
              <a:rPr lang="en-US" altLang="zh-CN" sz="1300" dirty="0"/>
              <a:t>The following trained </a:t>
            </a:r>
            <a:r>
              <a:rPr lang="en-US" altLang="zh-CN" sz="1300" i="1" dirty="0"/>
              <a:t>Deep Neural Network </a:t>
            </a:r>
            <a:r>
              <a:rPr lang="en-US" altLang="zh-CN" sz="1300" dirty="0"/>
              <a:t>functions are used for computing the results:</a:t>
            </a:r>
          </a:p>
          <a:p>
            <a:r>
              <a:rPr lang="en-US" altLang="zh-CN" sz="1300" dirty="0"/>
              <a:t> dnn1_Vnorm</a:t>
            </a:r>
          </a:p>
          <a:p>
            <a:r>
              <a:rPr lang="en-US" altLang="zh-CN" sz="1300" dirty="0"/>
              <a:t>dnn1_Vreal</a:t>
            </a:r>
          </a:p>
          <a:p>
            <a:r>
              <a:rPr lang="en-US" altLang="zh-CN" sz="1300" dirty="0"/>
              <a:t>dnn1_Vimag</a:t>
            </a:r>
          </a:p>
        </p:txBody>
      </p:sp>
      <p:sp>
        <p:nvSpPr>
          <p:cNvPr id="4" name="Title 3">
            <a:extLst>
              <a:ext uri="{FF2B5EF4-FFF2-40B4-BE49-F238E27FC236}">
                <a16:creationId xmlns:a16="http://schemas.microsoft.com/office/drawing/2014/main" id="{D8B29EC9-B225-4E52-935E-FF15F1C22997}"/>
              </a:ext>
            </a:extLst>
          </p:cNvPr>
          <p:cNvSpPr>
            <a:spLocks noGrp="1"/>
          </p:cNvSpPr>
          <p:nvPr>
            <p:ph type="title"/>
          </p:nvPr>
        </p:nvSpPr>
        <p:spPr/>
        <p:txBody>
          <a:bodyPr/>
          <a:lstStyle/>
          <a:p>
            <a:r>
              <a:rPr lang="en-US" altLang="zh-CN"/>
              <a:t>App Builder</a:t>
            </a:r>
            <a:endParaRPr lang="en-US" dirty="0"/>
          </a:p>
        </p:txBody>
      </p:sp>
      <p:sp>
        <p:nvSpPr>
          <p:cNvPr id="12" name="Content Placeholder 11">
            <a:extLst>
              <a:ext uri="{FF2B5EF4-FFF2-40B4-BE49-F238E27FC236}">
                <a16:creationId xmlns:a16="http://schemas.microsoft.com/office/drawing/2014/main" id="{F6B01EF0-C9A5-4640-9BC1-9BCB36D248DC}"/>
              </a:ext>
            </a:extLst>
          </p:cNvPr>
          <p:cNvSpPr>
            <a:spLocks noGrp="1"/>
          </p:cNvSpPr>
          <p:nvPr>
            <p:ph sz="quarter" idx="17"/>
          </p:nvPr>
        </p:nvSpPr>
        <p:spPr/>
        <p:txBody>
          <a:bodyPr/>
          <a:lstStyle/>
          <a:p>
            <a:endParaRPr lang="en-SE"/>
          </a:p>
        </p:txBody>
      </p:sp>
      <p:pic>
        <p:nvPicPr>
          <p:cNvPr id="3" name="Picture 2">
            <a:extLst>
              <a:ext uri="{FF2B5EF4-FFF2-40B4-BE49-F238E27FC236}">
                <a16:creationId xmlns:a16="http://schemas.microsoft.com/office/drawing/2014/main" id="{0B8BEAA2-D9C1-4749-9E62-0417513C544C}"/>
              </a:ext>
            </a:extLst>
          </p:cNvPr>
          <p:cNvPicPr>
            <a:picLocks noChangeAspect="1"/>
          </p:cNvPicPr>
          <p:nvPr/>
        </p:nvPicPr>
        <p:blipFill>
          <a:blip r:embed="rId2"/>
          <a:stretch>
            <a:fillRect/>
          </a:stretch>
        </p:blipFill>
        <p:spPr>
          <a:xfrm>
            <a:off x="3217270" y="436767"/>
            <a:ext cx="9144000" cy="5143500"/>
          </a:xfrm>
          <a:prstGeom prst="rect">
            <a:avLst/>
          </a:prstGeom>
        </p:spPr>
      </p:pic>
    </p:spTree>
    <p:extLst>
      <p:ext uri="{BB962C8B-B14F-4D97-AF65-F5344CB8AC3E}">
        <p14:creationId xmlns:p14="http://schemas.microsoft.com/office/powerpoint/2010/main" val="21081068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D63F74F-7CFC-4857-896B-D225B75F1713}"/>
              </a:ext>
            </a:extLst>
          </p:cNvPr>
          <p:cNvSpPr>
            <a:spLocks noGrp="1"/>
          </p:cNvSpPr>
          <p:nvPr>
            <p:ph sz="half" idx="18"/>
          </p:nvPr>
        </p:nvSpPr>
        <p:spPr/>
        <p:txBody>
          <a:bodyPr>
            <a:normAutofit/>
          </a:bodyPr>
          <a:lstStyle/>
          <a:p>
            <a:pPr marL="0" indent="0">
              <a:buNone/>
            </a:pPr>
            <a:r>
              <a:rPr lang="en-US" altLang="zh-CN" sz="1300" dirty="0"/>
              <a:t>A </a:t>
            </a:r>
            <a:r>
              <a:rPr lang="en-US" altLang="zh-CN" sz="1300" i="1" dirty="0"/>
              <a:t>Timer</a:t>
            </a:r>
            <a:r>
              <a:rPr lang="en-US" altLang="zh-CN" sz="1300" dirty="0"/>
              <a:t> events node is used to trigger a command sequence that automatically updates the input voltage V</a:t>
            </a:r>
            <a:r>
              <a:rPr lang="en-US" altLang="zh-CN" sz="1300" baseline="-25000" dirty="0"/>
              <a:t>in</a:t>
            </a:r>
            <a:r>
              <a:rPr lang="en-US" altLang="zh-CN" sz="1300" dirty="0"/>
              <a:t> (± 20% of fluctuation) every second.</a:t>
            </a:r>
          </a:p>
        </p:txBody>
      </p:sp>
      <p:sp>
        <p:nvSpPr>
          <p:cNvPr id="4" name="Title 3">
            <a:extLst>
              <a:ext uri="{FF2B5EF4-FFF2-40B4-BE49-F238E27FC236}">
                <a16:creationId xmlns:a16="http://schemas.microsoft.com/office/drawing/2014/main" id="{D8B29EC9-B225-4E52-935E-FF15F1C22997}"/>
              </a:ext>
            </a:extLst>
          </p:cNvPr>
          <p:cNvSpPr>
            <a:spLocks noGrp="1"/>
          </p:cNvSpPr>
          <p:nvPr>
            <p:ph type="title"/>
          </p:nvPr>
        </p:nvSpPr>
        <p:spPr/>
        <p:txBody>
          <a:bodyPr/>
          <a:lstStyle/>
          <a:p>
            <a:r>
              <a:rPr lang="en-US" altLang="zh-CN" dirty="0"/>
              <a:t>App Builder</a:t>
            </a:r>
            <a:endParaRPr lang="en-US" dirty="0"/>
          </a:p>
        </p:txBody>
      </p:sp>
      <p:sp>
        <p:nvSpPr>
          <p:cNvPr id="5" name="Content Placeholder 4">
            <a:extLst>
              <a:ext uri="{FF2B5EF4-FFF2-40B4-BE49-F238E27FC236}">
                <a16:creationId xmlns:a16="http://schemas.microsoft.com/office/drawing/2014/main" id="{2CDEA2D6-7EF8-401C-8A51-3D5742F4E572}"/>
              </a:ext>
            </a:extLst>
          </p:cNvPr>
          <p:cNvSpPr>
            <a:spLocks noGrp="1"/>
          </p:cNvSpPr>
          <p:nvPr>
            <p:ph sz="quarter" idx="17"/>
          </p:nvPr>
        </p:nvSpPr>
        <p:spPr/>
        <p:txBody>
          <a:bodyPr/>
          <a:lstStyle/>
          <a:p>
            <a:endParaRPr lang="en-SE"/>
          </a:p>
        </p:txBody>
      </p:sp>
      <p:pic>
        <p:nvPicPr>
          <p:cNvPr id="3" name="Picture 2">
            <a:extLst>
              <a:ext uri="{FF2B5EF4-FFF2-40B4-BE49-F238E27FC236}">
                <a16:creationId xmlns:a16="http://schemas.microsoft.com/office/drawing/2014/main" id="{A901E29D-D245-45CB-BA04-5B6EFCB18E8F}"/>
              </a:ext>
            </a:extLst>
          </p:cNvPr>
          <p:cNvPicPr>
            <a:picLocks noChangeAspect="1"/>
          </p:cNvPicPr>
          <p:nvPr/>
        </p:nvPicPr>
        <p:blipFill>
          <a:blip r:embed="rId2"/>
          <a:stretch>
            <a:fillRect/>
          </a:stretch>
        </p:blipFill>
        <p:spPr>
          <a:xfrm>
            <a:off x="3271058" y="436767"/>
            <a:ext cx="9144000" cy="5143500"/>
          </a:xfrm>
          <a:prstGeom prst="rect">
            <a:avLst/>
          </a:prstGeom>
        </p:spPr>
      </p:pic>
    </p:spTree>
    <p:extLst>
      <p:ext uri="{BB962C8B-B14F-4D97-AF65-F5344CB8AC3E}">
        <p14:creationId xmlns:p14="http://schemas.microsoft.com/office/powerpoint/2010/main" val="2340378398"/>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自定义">
      <a:majorFont>
        <a:latin typeface="Lato"/>
        <a:ea typeface="黑体"/>
        <a:cs typeface=""/>
      </a:majorFont>
      <a:minorFont>
        <a:latin typeface="Lato"/>
        <a:ea typeface="黑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4" id="{B2E89BF7-88F6-4A2F-99DB-C55DD152823A}" vid="{9B1B7EF7-1EAD-4866-B274-FADD067C3A61}"/>
    </a:ext>
  </a:extLst>
</a:theme>
</file>

<file path=ppt/theme/theme2.xml><?xml version="1.0" encoding="utf-8"?>
<a:theme xmlns:a="http://schemas.openxmlformats.org/drawingml/2006/main" name="1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A1B4D7E-F321-AA41-9E89-FF321B297094}" vid="{AD95AE8E-B10B-6D4B-A2A8-5D9D7BCC209E}"/>
    </a:ext>
  </a:extLst>
</a:theme>
</file>

<file path=docProps/app.xml><?xml version="1.0" encoding="utf-8"?>
<Properties xmlns="http://schemas.openxmlformats.org/officeDocument/2006/extended-properties" xmlns:vt="http://schemas.openxmlformats.org/officeDocument/2006/docPropsVTypes">
  <Template>COMSOL 幻灯片模板（中文）_20230213</Template>
  <TotalTime>7213</TotalTime>
  <Words>466</Words>
  <Application>Microsoft Office PowerPoint</Application>
  <PresentationFormat>On-screen Show (16:9)</PresentationFormat>
  <Paragraphs>63</Paragraphs>
  <Slides>12</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12</vt:i4>
      </vt:variant>
    </vt:vector>
  </HeadingPairs>
  <TitlesOfParts>
    <vt:vector size="20" baseType="lpstr">
      <vt:lpstr>黑体</vt:lpstr>
      <vt:lpstr>Arial</vt:lpstr>
      <vt:lpstr>Lato</vt:lpstr>
      <vt:lpstr>Lato Black</vt:lpstr>
      <vt:lpstr>Lato Light</vt:lpstr>
      <vt:lpstr>Wingdings</vt:lpstr>
      <vt:lpstr>comsol-slide-template-NEW</vt:lpstr>
      <vt:lpstr>1_comsol-slide-template-NEW</vt:lpstr>
      <vt:lpstr>Surrogate Model of a 3-Phase  High-Voltage Switchgear</vt:lpstr>
      <vt:lpstr>Background</vt:lpstr>
      <vt:lpstr>Model Definition</vt:lpstr>
      <vt:lpstr>Model Definition</vt:lpstr>
      <vt:lpstr>Study</vt:lpstr>
      <vt:lpstr>Study</vt:lpstr>
      <vt:lpstr>Study</vt:lpstr>
      <vt:lpstr>App Builder</vt:lpstr>
      <vt:lpstr>App Builder</vt:lpstr>
      <vt:lpstr>Results</vt:lpstr>
      <vt:lpstr>Surrogate Model</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Yue Zhao</dc:creator>
  <cp:lastModifiedBy>Brenda Mullen</cp:lastModifiedBy>
  <cp:revision>207</cp:revision>
  <dcterms:created xsi:type="dcterms:W3CDTF">2023-10-23T07:41:14Z</dcterms:created>
  <dcterms:modified xsi:type="dcterms:W3CDTF">2025-07-10T17:55:39Z</dcterms:modified>
</cp:coreProperties>
</file>