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00" autoAdjust="0"/>
  </p:normalViewPr>
  <p:slideViewPr>
    <p:cSldViewPr>
      <p:cViewPr>
        <p:scale>
          <a:sx n="94" d="100"/>
          <a:sy n="94" d="100"/>
        </p:scale>
        <p:origin x="-2220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F19F6-4158-42CD-AD57-EE5F51374869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3B24A-2E59-4563-9805-F82E0DE2C1F4}" type="slidenum">
              <a:rPr lang="sv-SE" smtClean="0"/>
              <a:pPr/>
              <a:t>‹N°›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15119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/>
              <a:pPr/>
              <a:t>2013-10-10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H_General_2009_light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607"/>
            <a:ext cx="9144000" cy="68547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6503E-C48B-4691-B107-154C388AAEEF}" type="datetimeFigureOut">
              <a:rPr lang="sv-SE" smtClean="0"/>
              <a:pPr/>
              <a:t>2013-10-10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3B328-6A69-416F-B4B7-832239A48569}" type="slidenum">
              <a:rPr lang="sv-SE" smtClean="0"/>
              <a:pPr/>
              <a:t>‹N°›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Lorenz </a:t>
            </a:r>
            <a:r>
              <a:rPr lang="sv-SE" dirty="0" smtClean="0"/>
              <a:t>Attractor with Particle Tracing Module</a:t>
            </a:r>
            <a:endParaRPr lang="sv-SE" sz="3600" dirty="0"/>
          </a:p>
        </p:txBody>
      </p:sp>
      <p:pic>
        <p:nvPicPr>
          <p:cNvPr id="1027" name="Picture 3" descr="C:\Users\thierryg\Desktop\lorentz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979488"/>
            <a:ext cx="4038600" cy="376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5364088" y="4653136"/>
                <a:ext cx="2413866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𝜎</m:t>
                      </m:r>
                      <m:r>
                        <a:rPr lang="fr-FR" b="0" i="1" smtClean="0">
                          <a:latin typeface="Cambria Math"/>
                        </a:rPr>
                        <m:t>=10, </m:t>
                      </m:r>
                      <m:r>
                        <a:rPr lang="fr-FR" i="1">
                          <a:latin typeface="Cambria Math"/>
                        </a:rPr>
                        <m:t>𝛽</m:t>
                      </m:r>
                      <m:r>
                        <a:rPr lang="fr-FR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fr-FR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i="1">
                          <a:latin typeface="Cambria Math"/>
                        </a:rPr>
                        <m:t>𝜌</m:t>
                      </m:r>
                      <m:r>
                        <a:rPr lang="fr-FR" i="1">
                          <a:latin typeface="Cambria Math"/>
                        </a:rPr>
                        <m:t>=28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4653136"/>
                <a:ext cx="2413866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5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endParaRPr lang="fr-FR" dirty="0" smtClean="0"/>
              </a:p>
              <a:p>
                <a:endParaRPr lang="fr-FR" dirty="0"/>
              </a:p>
              <a:p>
                <a:pPr algn="ctr"/>
                <a:endParaRPr lang="fr-FR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fr-FR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i="1">
                                      <a:latin typeface="Cambria Math"/>
                                    </a:rPr>
                                    <m:t>𝑦</m:t>
                                  </m:r>
                                  <m:d>
                                    <m:dPr>
                                      <m:ctrlPr>
                                        <a:rPr lang="fr-FR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fr-FR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fr-FR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fr-FR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𝜌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b="0" i="1" smtClean="0">
                                  <a:latin typeface="Cambria Math"/>
                                </a:rPr>
                                <m:t>𝑧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fr-FR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b="0" i="1" smtClean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𝛽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𝑧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/>
          <p:cNvSpPr txBox="1">
            <a:spLocks/>
          </p:cNvSpPr>
          <p:nvPr/>
        </p:nvSpPr>
        <p:spPr>
          <a:xfrm>
            <a:off x="323528" y="5710238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v-SE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3528" y="57054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400" dirty="0" smtClean="0"/>
              <a:t>See also ”Rossler attractor” model </a:t>
            </a:r>
            <a:r>
              <a:rPr lang="en-US" sz="2400" smtClean="0"/>
              <a:t>10656.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20119929"/>
      </p:ext>
    </p:extLst>
  </p:cSld>
  <p:clrMapOvr>
    <a:masterClrMapping/>
  </p:clrMapOvr>
</p:sld>
</file>

<file path=ppt/theme/theme1.xml><?xml version="1.0" encoding="utf-8"?>
<a:theme xmlns:a="http://schemas.openxmlformats.org/drawingml/2006/main" name="Modeldb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Modeldb_template</Template>
  <TotalTime>24</TotalTime>
  <Words>97</Words>
  <Application>Microsoft Office PowerPoint</Application>
  <PresentationFormat>Affichage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Modeldb_template</vt:lpstr>
      <vt:lpstr>Lorenz Attractor with Particle Tracing Module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Model Here</dc:title>
  <dc:creator>Thierry Gengler</dc:creator>
  <cp:lastModifiedBy>Thierry Gengler</cp:lastModifiedBy>
  <cp:revision>6</cp:revision>
  <dcterms:created xsi:type="dcterms:W3CDTF">2012-09-12T11:00:27Z</dcterms:created>
  <dcterms:modified xsi:type="dcterms:W3CDTF">2013-10-10T16:07:11Z</dcterms:modified>
</cp:coreProperties>
</file>