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7"/>
  </p:notesMasterIdLst>
  <p:sldIdLst>
    <p:sldId id="272" r:id="rId2"/>
    <p:sldId id="273" r:id="rId3"/>
    <p:sldId id="274" r:id="rId4"/>
    <p:sldId id="275" r:id="rId5"/>
    <p:sldId id="27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B6754-E9CC-4B14-9659-6C591300CFEB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1C57B-2B8C-4FD0-A189-5F508C105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47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You</a:t>
            </a:r>
            <a:r>
              <a:rPr lang="sv-SE" baseline="0" dirty="0" smtClean="0"/>
              <a:t> can use the heading from the model documentation for the title.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3B24A-2E59-4563-9805-F82E0DE2C1F4}" type="slidenum">
              <a:rPr lang="sv-SE" smtClean="0"/>
              <a:pPr/>
              <a:t>1</a:t>
            </a:fld>
            <a:endParaRPr lang="sv-S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609600" y="6159753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© Copyright </a:t>
            </a:r>
            <a:r>
              <a:rPr lang="en-US" sz="8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2015 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COMSOL. Any of the images, text, and equations here may be copied and modified for your own internal use. All trademarks are the property of their respective owners. See 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  <a:hlinkClick r:id="rId2"/>
              </a:rPr>
              <a:t>www.comsol.com/trademarks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17210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304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697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8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Batch_reactor.2.jpg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Ideal Stirred Tank Reactor System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Tank system with </a:t>
            </a:r>
            <a:r>
              <a:rPr lang="en-US" sz="3200" dirty="0"/>
              <a:t>Inlet and Outlet Control</a:t>
            </a:r>
            <a:endParaRPr lang="sv-SE" sz="3200" dirty="0"/>
          </a:p>
        </p:txBody>
      </p:sp>
    </p:spTree>
    <p:extLst>
      <p:ext uri="{BB962C8B-B14F-4D97-AF65-F5344CB8AC3E}">
        <p14:creationId xmlns:p14="http://schemas.microsoft.com/office/powerpoint/2010/main" val="373991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1" r="22313"/>
          <a:stretch/>
        </p:blipFill>
        <p:spPr>
          <a:xfrm>
            <a:off x="4932040" y="1484784"/>
            <a:ext cx="3456384" cy="41376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Background and Motivation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3754760" cy="4343401"/>
          </a:xfrm>
        </p:spPr>
        <p:txBody>
          <a:bodyPr>
            <a:normAutofit/>
          </a:bodyPr>
          <a:lstStyle/>
          <a:p>
            <a:r>
              <a:rPr lang="en-US" dirty="0" smtClean="0"/>
              <a:t>Liquid </a:t>
            </a:r>
            <a:r>
              <a:rPr lang="en-US" dirty="0"/>
              <a:t>level and flow control </a:t>
            </a:r>
            <a:r>
              <a:rPr lang="en-US" dirty="0" smtClean="0"/>
              <a:t>at inlets and outlets are a important parameters for controlling the operating conditions in a tank reactor system.</a:t>
            </a:r>
          </a:p>
          <a:p>
            <a:r>
              <a:rPr lang="en-US" dirty="0" smtClean="0"/>
              <a:t>This model demonstrates a system of tanks with variable fill levels.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05113" y="5585944"/>
            <a:ext cx="3312368" cy="507831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sv-SE" sz="1800" dirty="0"/>
              <a:t>Stirred tank reactor</a:t>
            </a:r>
          </a:p>
          <a:p>
            <a:r>
              <a:rPr lang="sv-SE" sz="800" dirty="0"/>
              <a:t>Image courtesy of Robert Ashe under the </a:t>
            </a:r>
            <a:r>
              <a:rPr lang="sv-SE" sz="800" dirty="0">
                <a:hlinkClick r:id="rId3" tooltip="Commons:GNU Free Documentation License"/>
              </a:rPr>
              <a:t>GNU Free Documentation License</a:t>
            </a:r>
            <a:endParaRPr lang="sv-SE" sz="800" dirty="0"/>
          </a:p>
        </p:txBody>
      </p:sp>
    </p:spTree>
    <p:extLst>
      <p:ext uri="{BB962C8B-B14F-4D97-AF65-F5344CB8AC3E}">
        <p14:creationId xmlns:p14="http://schemas.microsoft.com/office/powerpoint/2010/main" val="145822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3898776" cy="4343401"/>
          </a:xfrm>
        </p:spPr>
        <p:txBody>
          <a:bodyPr/>
          <a:lstStyle/>
          <a:p>
            <a:r>
              <a:rPr lang="en-US" dirty="0" smtClean="0"/>
              <a:t>0 D  ̶  Both tanks are perfectly mixed reactors;</a:t>
            </a:r>
          </a:p>
          <a:p>
            <a:r>
              <a:rPr lang="en-US" dirty="0" smtClean="0"/>
              <a:t>Multiple inlets </a:t>
            </a:r>
            <a:r>
              <a:rPr lang="en-US" smtClean="0"/>
              <a:t>and </a:t>
            </a:r>
            <a:r>
              <a:rPr lang="en-US" smtClean="0"/>
              <a:t>outlets</a:t>
            </a:r>
            <a:endParaRPr lang="en-US" dirty="0" smtClean="0"/>
          </a:p>
          <a:p>
            <a:r>
              <a:rPr lang="en-US" dirty="0" smtClean="0"/>
              <a:t>Liquid phase 1</a:t>
            </a:r>
            <a:r>
              <a:rPr lang="en-US" baseline="30000" dirty="0" smtClean="0"/>
              <a:t>st</a:t>
            </a:r>
            <a:r>
              <a:rPr lang="en-US" dirty="0" smtClean="0"/>
              <a:t> order</a:t>
            </a:r>
            <a:br>
              <a:rPr lang="en-US" dirty="0" smtClean="0"/>
            </a:br>
            <a:r>
              <a:rPr lang="en-US" dirty="0" smtClean="0"/>
              <a:t>reaction</a:t>
            </a:r>
            <a:br>
              <a:rPr lang="en-US" dirty="0" smtClean="0"/>
            </a:br>
            <a:r>
              <a:rPr lang="en-US" dirty="0" smtClean="0"/>
              <a:t>A→B</a:t>
            </a:r>
          </a:p>
          <a:p>
            <a:r>
              <a:rPr lang="en-US" dirty="0" smtClean="0"/>
              <a:t>Non-continuous </a:t>
            </a:r>
            <a:r>
              <a:rPr lang="en-US" dirty="0" smtClean="0"/>
              <a:t>operation:</a:t>
            </a:r>
            <a:br>
              <a:rPr lang="en-US" dirty="0" smtClean="0"/>
            </a:br>
            <a:r>
              <a:rPr lang="en-US" dirty="0" smtClean="0"/>
              <a:t>Fill levels vary in time.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719" y="1916830"/>
            <a:ext cx="3924300" cy="2695575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569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Modeling Interfaces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402832" cy="4343401"/>
          </a:xfrm>
        </p:spPr>
        <p:txBody>
          <a:bodyPr>
            <a:normAutofit/>
          </a:bodyPr>
          <a:lstStyle/>
          <a:p>
            <a:r>
              <a:rPr lang="en-US" dirty="0" smtClean="0"/>
              <a:t>ReactionEngineering interface used for mass balance in tanks</a:t>
            </a:r>
          </a:p>
          <a:p>
            <a:r>
              <a:rPr lang="en-US" dirty="0" smtClean="0"/>
              <a:t>CSTR (constant mass/generic) reactor and Volumetric Outlet Rate in Mass Balance property for outputs</a:t>
            </a:r>
          </a:p>
          <a:p>
            <a:r>
              <a:rPr lang="sv-SE" dirty="0" smtClean="0"/>
              <a:t>Each tank is modeled</a:t>
            </a:r>
            <a:br>
              <a:rPr lang="sv-SE" dirty="0" smtClean="0"/>
            </a:br>
            <a:r>
              <a:rPr lang="sv-SE" dirty="0" smtClean="0"/>
              <a:t>with a separate interface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5" y="1988840"/>
            <a:ext cx="2314575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798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Results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9475" y="5401933"/>
            <a:ext cx="2664296" cy="276999"/>
          </a:xfr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200" dirty="0"/>
              <a:t>The change of concentrations with time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773" y="2131696"/>
            <a:ext cx="4047700" cy="3122737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245" y="2060848"/>
            <a:ext cx="4091284" cy="3193585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969799" y="5401933"/>
            <a:ext cx="1584176" cy="276999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Liquid volume in tanks</a:t>
            </a:r>
          </a:p>
        </p:txBody>
      </p:sp>
    </p:spTree>
    <p:extLst>
      <p:ext uri="{BB962C8B-B14F-4D97-AF65-F5344CB8AC3E}">
        <p14:creationId xmlns:p14="http://schemas.microsoft.com/office/powerpoint/2010/main" val="428198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133</Words>
  <Application>Microsoft Office PowerPoint</Application>
  <PresentationFormat>On-screen Show (4:3)</PresentationFormat>
  <Paragraphs>20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Ideal Stirred Tank Reactor System Tank system with Inlet and Outlet Control</vt:lpstr>
      <vt:lpstr>Background and Motivation</vt:lpstr>
      <vt:lpstr>Model Definition</vt:lpstr>
      <vt:lpstr>Modeling Interfaces</vt:lpstr>
      <vt:lpstr>Results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Tank System with Inlet and Outlet Control</dc:title>
  <dc:creator>niklas</dc:creator>
  <cp:lastModifiedBy>Matilda Ringh</cp:lastModifiedBy>
  <cp:revision>10</cp:revision>
  <dcterms:created xsi:type="dcterms:W3CDTF">2014-10-10T14:15:37Z</dcterms:created>
  <dcterms:modified xsi:type="dcterms:W3CDTF">2015-09-02T07:41:07Z</dcterms:modified>
</cp:coreProperties>
</file>