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7"/>
  </p:notesMasterIdLst>
  <p:sldIdLst>
    <p:sldId id="271" r:id="rId2"/>
    <p:sldId id="272" r:id="rId3"/>
    <p:sldId id="273" r:id="rId4"/>
    <p:sldId id="274" r:id="rId5"/>
    <p:sldId id="276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6" d="100"/>
          <a:sy n="166" d="100"/>
        </p:scale>
        <p:origin x="-102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model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17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4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23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1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atch_reactor.2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Ideal Stirred Tank Reactor System</a:t>
            </a:r>
            <a:br>
              <a:rPr lang="en-US" dirty="0"/>
            </a:br>
            <a:r>
              <a:rPr lang="en-US" sz="3100" dirty="0"/>
              <a:t>Tank system with Inlet and Outlet Control</a:t>
            </a:r>
            <a:endParaRPr lang="sv-SE" sz="3100" dirty="0"/>
          </a:p>
        </p:txBody>
      </p:sp>
    </p:spTree>
    <p:extLst>
      <p:ext uri="{BB962C8B-B14F-4D97-AF65-F5344CB8AC3E}">
        <p14:creationId xmlns:p14="http://schemas.microsoft.com/office/powerpoint/2010/main" val="236138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1" r="22313"/>
          <a:stretch/>
        </p:blipFill>
        <p:spPr>
          <a:xfrm>
            <a:off x="5464829" y="1315224"/>
            <a:ext cx="2304256" cy="2758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4042792" cy="3124200"/>
          </a:xfrm>
        </p:spPr>
        <p:txBody>
          <a:bodyPr>
            <a:normAutofit/>
          </a:bodyPr>
          <a:lstStyle/>
          <a:p>
            <a:r>
              <a:rPr lang="en-US" dirty="0"/>
              <a:t>Liquid level and flow control at inlets and outlets are a important parameters for controlling the operating conditions in a tank reactor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dirty="0"/>
              <a:t>This model demonstrates a system of tanks with variable fill </a:t>
            </a:r>
            <a:r>
              <a:rPr lang="en-US" dirty="0" smtClean="0"/>
              <a:t>levels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40794" y="4107912"/>
            <a:ext cx="2952327" cy="437043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vert="horz" wrap="square" lIns="91440" tIns="45720" rIns="91440" bIns="45720" rtlCol="0">
            <a:spAutoFit/>
          </a:bodyPr>
          <a:lstStyle>
            <a:lvl1pPr indent="-342900">
              <a:spcBef>
                <a:spcPct val="20000"/>
              </a:spcBef>
              <a:buFont typeface="Arial" pitchFamily="34" charset="0"/>
              <a:buChar char="•"/>
              <a:defRPr sz="1200"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600"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400"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200">
                <a:latin typeface="Calibri Light" panose="020F0302020204030204" pitchFamily="34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indent="0">
              <a:buNone/>
            </a:pPr>
            <a:r>
              <a:rPr lang="sv-SE" sz="1400" dirty="0"/>
              <a:t>Stirred tank reactor</a:t>
            </a:r>
          </a:p>
          <a:p>
            <a:pPr indent="0">
              <a:buNone/>
            </a:pPr>
            <a:r>
              <a:rPr lang="sv-SE" sz="700" dirty="0"/>
              <a:t>Image courtesy of Robert Ashe under the </a:t>
            </a:r>
            <a:r>
              <a:rPr lang="sv-SE" sz="700" dirty="0">
                <a:hlinkClick r:id="rId3" tooltip="Commons:GNU Free Documentation License"/>
              </a:rPr>
              <a:t>GNU Free Documentation License</a:t>
            </a:r>
            <a:endParaRPr lang="sv-SE" sz="700" dirty="0"/>
          </a:p>
        </p:txBody>
      </p:sp>
    </p:spTree>
    <p:extLst>
      <p:ext uri="{BB962C8B-B14F-4D97-AF65-F5344CB8AC3E}">
        <p14:creationId xmlns:p14="http://schemas.microsoft.com/office/powerpoint/2010/main" val="731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Definition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610744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0 D  ̶  Both tanks are perfectly mixed reactors;</a:t>
            </a:r>
          </a:p>
          <a:p>
            <a:r>
              <a:rPr lang="en-US" dirty="0" smtClean="0"/>
              <a:t>Multiple inlets </a:t>
            </a:r>
            <a:r>
              <a:rPr lang="en-US" smtClean="0"/>
              <a:t>and </a:t>
            </a:r>
            <a:r>
              <a:rPr lang="en-US" smtClean="0"/>
              <a:t>outlets</a:t>
            </a:r>
            <a:endParaRPr lang="en-US" dirty="0" smtClean="0"/>
          </a:p>
          <a:p>
            <a:r>
              <a:rPr lang="en-US" dirty="0" smtClean="0"/>
              <a:t>Liquid phase </a:t>
            </a: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order</a:t>
            </a:r>
            <a:br>
              <a:rPr lang="en-US" dirty="0" smtClean="0"/>
            </a:br>
            <a:r>
              <a:rPr lang="en-US" dirty="0" smtClean="0"/>
              <a:t>reaction</a:t>
            </a:r>
            <a:br>
              <a:rPr lang="en-US" dirty="0" smtClean="0"/>
            </a:br>
            <a:r>
              <a:rPr lang="en-US" dirty="0" smtClean="0"/>
              <a:t>A→B</a:t>
            </a:r>
          </a:p>
          <a:p>
            <a:r>
              <a:rPr lang="en-US" dirty="0"/>
              <a:t>Non-continuous operation:</a:t>
            </a:r>
            <a:br>
              <a:rPr lang="en-US" dirty="0"/>
            </a:br>
            <a:r>
              <a:rPr lang="en-US" dirty="0"/>
              <a:t>Fill levels vary in time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707654"/>
            <a:ext cx="3204220" cy="220095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1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Modeling Interfaces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898776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ReactionEngineering interface used for mass balance in tanks</a:t>
            </a:r>
          </a:p>
          <a:p>
            <a:r>
              <a:rPr lang="en-US" dirty="0" smtClean="0"/>
              <a:t>CSTR (constant mass/generic)</a:t>
            </a:r>
            <a:br>
              <a:rPr lang="en-US" dirty="0" smtClean="0"/>
            </a:br>
            <a:r>
              <a:rPr lang="en-US" dirty="0" smtClean="0"/>
              <a:t>reactor and Volumetric</a:t>
            </a:r>
            <a:br>
              <a:rPr lang="en-US" dirty="0" smtClean="0"/>
            </a:br>
            <a:r>
              <a:rPr lang="en-US" dirty="0" smtClean="0"/>
              <a:t>Outlet Rate in Mass Balance </a:t>
            </a:r>
            <a:br>
              <a:rPr lang="en-US" dirty="0" smtClean="0"/>
            </a:br>
            <a:r>
              <a:rPr lang="en-US" dirty="0" smtClean="0"/>
              <a:t>property for outputs</a:t>
            </a:r>
          </a:p>
          <a:p>
            <a:r>
              <a:rPr lang="sv-SE" dirty="0" smtClean="0"/>
              <a:t>Each tank is modeled</a:t>
            </a:r>
            <a:br>
              <a:rPr lang="sv-SE" dirty="0" smtClean="0"/>
            </a:br>
            <a:r>
              <a:rPr lang="sv-SE" dirty="0" smtClean="0"/>
              <a:t>with a separate interface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1699985"/>
            <a:ext cx="1891316" cy="199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0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4142673"/>
            <a:ext cx="2664296" cy="276999"/>
          </a:xfr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 dirty="0"/>
              <a:t>The change of concentrations with time</a:t>
            </a: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42162"/>
            <a:ext cx="3364992" cy="259804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"/>
          <a:stretch/>
        </p:blipFill>
        <p:spPr bwMode="auto">
          <a:xfrm>
            <a:off x="4932040" y="1442162"/>
            <a:ext cx="3395056" cy="259804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823182" y="4142673"/>
            <a:ext cx="1612772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vert="horz" wrap="square" lIns="91440" tIns="45720" rIns="91440" bIns="45720" rtlCol="0">
            <a:spAutoFit/>
          </a:bodyPr>
          <a:lstStyle>
            <a:lvl1pPr indent="-342900">
              <a:spcBef>
                <a:spcPct val="20000"/>
              </a:spcBef>
              <a:buFont typeface="Arial" pitchFamily="34" charset="0"/>
              <a:buChar char="•"/>
              <a:defRPr sz="1200"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1600"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400"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200">
                <a:latin typeface="Calibri Light" panose="020F0302020204030204" pitchFamily="34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indent="0">
              <a:buNone/>
            </a:pPr>
            <a:r>
              <a:rPr lang="en-US" dirty="0"/>
              <a:t>Liquid volume in tanks</a:t>
            </a:r>
          </a:p>
        </p:txBody>
      </p:sp>
    </p:spTree>
    <p:extLst>
      <p:ext uri="{BB962C8B-B14F-4D97-AF65-F5344CB8AC3E}">
        <p14:creationId xmlns:p14="http://schemas.microsoft.com/office/powerpoint/2010/main" val="40051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116</Words>
  <Application>Microsoft Office PowerPoint</Application>
  <PresentationFormat>On-screen Show (16:9)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Ideal Stirred Tank Reactor System Tank system with Inlet and Outlet Control</vt:lpstr>
      <vt:lpstr>Background and Motivation</vt:lpstr>
      <vt:lpstr>Model Definition</vt:lpstr>
      <vt:lpstr>Modeling Interfaces</vt:lpstr>
      <vt:lpstr>Results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Tank System with Inlet and Outlet Control</dc:title>
  <dc:creator>niklas</dc:creator>
  <cp:lastModifiedBy>Matilda Ringh</cp:lastModifiedBy>
  <cp:revision>4</cp:revision>
  <dcterms:created xsi:type="dcterms:W3CDTF">2014-10-10T14:42:18Z</dcterms:created>
  <dcterms:modified xsi:type="dcterms:W3CDTF">2015-09-02T07:41:45Z</dcterms:modified>
</cp:coreProperties>
</file>