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328" r:id="rId2"/>
    <p:sldId id="329" r:id="rId3"/>
    <p:sldId id="331" r:id="rId4"/>
    <p:sldId id="33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65" autoAdjust="0"/>
  </p:normalViewPr>
  <p:slideViewPr>
    <p:cSldViewPr>
      <p:cViewPr>
        <p:scale>
          <a:sx n="120" d="100"/>
          <a:sy n="120" d="100"/>
        </p:scale>
        <p:origin x="-142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3434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Fatigue Analysis of a Wheel Rim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78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Background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High-cycle fatigue is simulated in a wheel rim. </a:t>
            </a:r>
          </a:p>
          <a:p>
            <a:r>
              <a:rPr lang="en-US" dirty="0" smtClean="0"/>
              <a:t>The rotating wheel is subjected to both a fixed in space and a traveling load. </a:t>
            </a:r>
          </a:p>
          <a:p>
            <a:r>
              <a:rPr lang="en-US" dirty="0" smtClean="0"/>
              <a:t>The concept of </a:t>
            </a:r>
            <a:r>
              <a:rPr lang="en-US" dirty="0" err="1" smtClean="0"/>
              <a:t>submodeling</a:t>
            </a:r>
            <a:r>
              <a:rPr lang="en-US" dirty="0" smtClean="0"/>
              <a:t> is utilized to capture the stress distribution in the complex geometry.</a:t>
            </a:r>
          </a:p>
        </p:txBody>
      </p:sp>
    </p:spTree>
    <p:extLst>
      <p:ext uri="{BB962C8B-B14F-4D97-AF65-F5344CB8AC3E}">
        <p14:creationId xmlns:p14="http://schemas.microsoft.com/office/powerpoint/2010/main" val="3979993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Submodeling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 </a:t>
            </a:r>
            <a:r>
              <a:rPr lang="en-US" dirty="0" err="1"/>
              <a:t>submodling</a:t>
            </a:r>
            <a:r>
              <a:rPr lang="en-US" dirty="0"/>
              <a:t>, </a:t>
            </a:r>
            <a:r>
              <a:rPr lang="en-US" dirty="0" smtClean="0"/>
              <a:t>an analysis </a:t>
            </a:r>
            <a:r>
              <a:rPr lang="en-US" dirty="0"/>
              <a:t>is preformed in two steps. </a:t>
            </a:r>
            <a:endParaRPr lang="en-US" dirty="0" smtClean="0"/>
          </a:p>
          <a:p>
            <a:r>
              <a:rPr lang="en-US" dirty="0" smtClean="0"/>
              <a:t>First </a:t>
            </a:r>
            <a:r>
              <a:rPr lang="en-US" dirty="0"/>
              <a:t>you solve the complete model </a:t>
            </a:r>
            <a:r>
              <a:rPr lang="en-US" dirty="0" smtClean="0"/>
              <a:t>with </a:t>
            </a:r>
            <a:r>
              <a:rPr lang="en-US" dirty="0"/>
              <a:t>a </a:t>
            </a:r>
            <a:r>
              <a:rPr lang="en-US" dirty="0" smtClean="0"/>
              <a:t>mesh, which is sufficient </a:t>
            </a:r>
            <a:r>
              <a:rPr lang="en-US" dirty="0"/>
              <a:t>to capture the </a:t>
            </a:r>
            <a:r>
              <a:rPr lang="en-US" dirty="0" smtClean="0"/>
              <a:t>stiffness </a:t>
            </a:r>
            <a:r>
              <a:rPr lang="en-US" dirty="0"/>
              <a:t>of the structure.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a second analysis you create a local model </a:t>
            </a:r>
            <a:r>
              <a:rPr lang="en-US" dirty="0" smtClean="0"/>
              <a:t>of </a:t>
            </a:r>
            <a:r>
              <a:rPr lang="en-US" dirty="0"/>
              <a:t>the region around the stress concentration with a fine mesh, and solve it using the displacements from the global model as boundary conditions.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864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Fatigue Evaluation</a:t>
            </a:r>
            <a:endParaRPr lang="en-US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Since the wheel rim is intended for a long lifetime, the design is made against high-cycle fatigue. </a:t>
            </a:r>
          </a:p>
          <a:p>
            <a:r>
              <a:rPr lang="en-US" dirty="0" smtClean="0"/>
              <a:t>The fatigue prediction is based on the Findley stress-based fatigue criteria.</a:t>
            </a:r>
          </a:p>
          <a:p>
            <a:r>
              <a:rPr lang="en-US" dirty="0" smtClean="0"/>
              <a:t>The material parameters are computed from two standard fatigue tests:</a:t>
            </a:r>
          </a:p>
          <a:p>
            <a:pPr lvl="1"/>
            <a:r>
              <a:rPr lang="en-US" dirty="0" smtClean="0"/>
              <a:t>pure tension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ure axial loading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998322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COMSOLtemplate</Template>
  <TotalTime>146</TotalTime>
  <Words>166</Words>
  <Application>Microsoft Office PowerPoint</Application>
  <PresentationFormat>Bildspel på skärmen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5" baseType="lpstr">
      <vt:lpstr>COMSOLtemplate</vt:lpstr>
      <vt:lpstr>Fatigue Analysis of a Wheel Rim</vt:lpstr>
      <vt:lpstr>Model Background</vt:lpstr>
      <vt:lpstr>Submodeling</vt:lpstr>
      <vt:lpstr>Fatigue Evaluation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About this Template</dc:title>
  <dc:creator>Mateusz Stec</dc:creator>
  <cp:lastModifiedBy>Mateusz Stec</cp:lastModifiedBy>
  <cp:revision>11</cp:revision>
  <dcterms:created xsi:type="dcterms:W3CDTF">2015-12-14T15:22:52Z</dcterms:created>
  <dcterms:modified xsi:type="dcterms:W3CDTF">2015-12-22T08:44:17Z</dcterms:modified>
</cp:coreProperties>
</file>