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328" r:id="rId2"/>
    <p:sldId id="329" r:id="rId3"/>
    <p:sldId id="331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065" autoAdjust="0"/>
  </p:normalViewPr>
  <p:slideViewPr>
    <p:cSldViewPr>
      <p:cViewPr>
        <p:scale>
          <a:sx n="120" d="100"/>
          <a:sy n="120" d="100"/>
        </p:scale>
        <p:origin x="-1422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7B6754-E9CC-4B14-9659-6C591300CFEB}" type="datetimeFigureOut">
              <a:rPr lang="en-US" smtClean="0"/>
              <a:t>12/22/2015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71C57B-2B8C-4FD0-A189-5F508C105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547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1"/>
            <a:ext cx="8229600" cy="4343400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1"/>
            <a:ext cx="40386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1"/>
            <a:ext cx="40386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12/22/2015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High-Cycle Fatigue of a Reciprocating Piston Engine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7783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Background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piston engine operates at a high speed. A connecting rod is identified as the critical component and its fatigue life is predicted. </a:t>
            </a:r>
          </a:p>
          <a:p>
            <a:r>
              <a:rPr lang="en-US" dirty="0" smtClean="0"/>
              <a:t>The assembly is made out of rigid components and the connections are obtained using different types of joints available in the Multibody Dynamics Module. </a:t>
            </a:r>
          </a:p>
          <a:p>
            <a:r>
              <a:rPr lang="en-US" dirty="0" smtClean="0"/>
              <a:t>Only the connecting rod is made flexible.</a:t>
            </a:r>
          </a:p>
        </p:txBody>
      </p:sp>
    </p:spTree>
    <p:extLst>
      <p:ext uri="{BB962C8B-B14F-4D97-AF65-F5344CB8AC3E}">
        <p14:creationId xmlns:p14="http://schemas.microsoft.com/office/powerpoint/2010/main" val="39799939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Fatigue Evaluation</a:t>
            </a:r>
            <a:endParaRPr lang="en-US" dirty="0"/>
          </a:p>
        </p:txBody>
      </p:sp>
      <p:sp>
        <p:nvSpPr>
          <p:cNvPr id="5" name="Platshållare för innehåll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Since this is a dynamic model there is a difference between the stress response of the first load cycle and the consecutive one. </a:t>
            </a:r>
          </a:p>
          <a:p>
            <a:r>
              <a:rPr lang="en-US" dirty="0" smtClean="0"/>
              <a:t>Several load cycles are modeled in order to capture a stable one. </a:t>
            </a:r>
          </a:p>
          <a:p>
            <a:r>
              <a:rPr lang="en-US" dirty="0" smtClean="0"/>
              <a:t>The critical point is located at one of the fillets of the connecting rod. Since the stress state is fairly uniaxial in that point, the </a:t>
            </a:r>
            <a:r>
              <a:rPr lang="en-US" dirty="0" err="1" smtClean="0"/>
              <a:t>Basquin</a:t>
            </a:r>
            <a:r>
              <a:rPr lang="en-US" dirty="0" smtClean="0"/>
              <a:t> relation from the stress-life family is used to predict fatigue.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78864248"/>
      </p:ext>
    </p:extLst>
  </p:cSld>
  <p:clrMapOvr>
    <a:masterClrMapping/>
  </p:clrMapOvr>
</p:sld>
</file>

<file path=ppt/theme/theme1.xml><?xml version="1.0" encoding="utf-8"?>
<a:theme xmlns:a="http://schemas.openxmlformats.org/drawingml/2006/main" name="COMSOL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COMSOLtemplate</Template>
  <TotalTime>207</TotalTime>
  <Words>145</Words>
  <Application>Microsoft Office PowerPoint</Application>
  <PresentationFormat>Bildspel på skärmen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3</vt:i4>
      </vt:variant>
    </vt:vector>
  </HeadingPairs>
  <TitlesOfParts>
    <vt:vector size="4" baseType="lpstr">
      <vt:lpstr>COMSOLtemplate</vt:lpstr>
      <vt:lpstr>High-Cycle Fatigue of a Reciprocating Piston Engine</vt:lpstr>
      <vt:lpstr>Model Background</vt:lpstr>
      <vt:lpstr>Fatigue Evaluation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Notes About this Template</dc:title>
  <dc:creator>Mateusz Stec</dc:creator>
  <cp:lastModifiedBy>Mateusz Stec</cp:lastModifiedBy>
  <cp:revision>14</cp:revision>
  <dcterms:created xsi:type="dcterms:W3CDTF">2015-12-14T15:22:52Z</dcterms:created>
  <dcterms:modified xsi:type="dcterms:W3CDTF">2015-12-22T09:56:36Z</dcterms:modified>
</cp:coreProperties>
</file>