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63" r:id="rId2"/>
    <p:sldId id="264" r:id="rId3"/>
    <p:sldId id="265" r:id="rId4"/>
    <p:sldId id="328" r:id="rId5"/>
    <p:sldId id="32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65" autoAdjust="0"/>
  </p:normalViewPr>
  <p:slideViewPr>
    <p:cSldViewPr>
      <p:cViewPr>
        <p:scale>
          <a:sx n="120" d="100"/>
          <a:sy n="120" d="100"/>
        </p:scale>
        <p:origin x="-137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B6754-E9CC-4B14-9659-6C591300CFEB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1C57B-2B8C-4FD0-A189-5F508C105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47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491D8-5840-4133-B218-AD38D839AFD4}" type="slidenum">
              <a:rPr lang="sv-SE" smtClean="0"/>
              <a:pPr/>
              <a:t>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06034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491D8-5840-4133-B218-AD38D839AFD4}" type="slidenum">
              <a:rPr lang="sv-SE" smtClean="0"/>
              <a:pPr/>
              <a:t>2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706805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491D8-5840-4133-B218-AD38D839AFD4}" type="slidenum">
              <a:rPr lang="sv-SE" smtClean="0"/>
              <a:pPr/>
              <a:t>3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172274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1"/>
            <a:ext cx="8229600" cy="43434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1"/>
            <a:ext cx="40386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Fatigue Analysis of a Non-Proportionally Loaded Shaft with a Fillet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887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5344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Model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model shows how to perform a high-cycle fatigue in a non-proportionally loaded structure</a:t>
            </a:r>
          </a:p>
          <a:p>
            <a:r>
              <a:rPr lang="en-US" dirty="0" smtClean="0"/>
              <a:t>Fatigue is predicted based on </a:t>
            </a:r>
            <a:r>
              <a:rPr lang="en-US" dirty="0" smtClean="0"/>
              <a:t>three stress-based </a:t>
            </a:r>
            <a:r>
              <a:rPr lang="en-US" dirty="0" smtClean="0"/>
              <a:t>models: </a:t>
            </a:r>
            <a:r>
              <a:rPr lang="en-US" dirty="0" smtClean="0"/>
              <a:t>Findley, </a:t>
            </a:r>
            <a:r>
              <a:rPr lang="en-US" dirty="0" err="1" smtClean="0"/>
              <a:t>Matake</a:t>
            </a:r>
            <a:r>
              <a:rPr lang="en-US" dirty="0" smtClean="0"/>
              <a:t>, and Dang Van.</a:t>
            </a:r>
            <a:endParaRPr lang="en-US" dirty="0" smtClean="0"/>
          </a:p>
          <a:p>
            <a:r>
              <a:rPr lang="en-US" dirty="0" smtClean="0"/>
              <a:t>Model documentation explains how to calculate model parameters from standard fatigue tests.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81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Non-Proportional Loading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Non-proportional loading is a description of a load situation when several loads affect a structure in a non synchronized way meaning they work out of phase.</a:t>
            </a:r>
          </a:p>
          <a:p>
            <a:pPr lvl="0"/>
            <a:r>
              <a:rPr lang="en-US" dirty="0" smtClean="0"/>
              <a:t>The resulting stress response is also non-proportional, as shown in picture.</a:t>
            </a:r>
          </a:p>
        </p:txBody>
      </p:sp>
      <p:pic>
        <p:nvPicPr>
          <p:cNvPr id="5" name="Platshållare för innehåll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712672"/>
            <a:ext cx="4038600" cy="2575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8415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Fatigue Evaluation</a:t>
            </a:r>
            <a:endParaRPr lang="en-US" dirty="0"/>
          </a:p>
        </p:txBody>
      </p:sp>
      <p:sp>
        <p:nvSpPr>
          <p:cNvPr id="6" name="Platshållare för innehåll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selection of the fatigue model is based on several factors such as for example: load type, expected lifetime and material. </a:t>
            </a:r>
          </a:p>
          <a:p>
            <a:r>
              <a:rPr lang="en-US" dirty="0" smtClean="0"/>
              <a:t>In current application high-cycle fatigue is expected and the loading is non-proportional. Moreover material is metallic. The stress-based model family is suitable these type of conditions.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326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Fatigue Model Parameters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material parameters of </a:t>
            </a:r>
            <a:r>
              <a:rPr lang="en-US" dirty="0" smtClean="0"/>
              <a:t>Findley, </a:t>
            </a:r>
            <a:r>
              <a:rPr lang="en-US" dirty="0" err="1" smtClean="0"/>
              <a:t>Matake</a:t>
            </a:r>
            <a:r>
              <a:rPr lang="en-US" dirty="0" smtClean="0"/>
              <a:t>, and Dang Van models </a:t>
            </a:r>
            <a:r>
              <a:rPr lang="en-US" dirty="0" smtClean="0"/>
              <a:t>are computed from </a:t>
            </a:r>
            <a:r>
              <a:rPr lang="en-US" dirty="0"/>
              <a:t>t</a:t>
            </a:r>
            <a:r>
              <a:rPr lang="en-US" dirty="0" smtClean="0"/>
              <a:t>wo standard fatigue tests</a:t>
            </a:r>
          </a:p>
          <a:p>
            <a:pPr lvl="1"/>
            <a:r>
              <a:rPr lang="en-US" dirty="0"/>
              <a:t>Reversed axial tension</a:t>
            </a:r>
          </a:p>
          <a:p>
            <a:pPr lvl="1"/>
            <a:r>
              <a:rPr lang="en-US" dirty="0"/>
              <a:t>Pure </a:t>
            </a:r>
            <a:r>
              <a:rPr lang="en-US" dirty="0" smtClean="0"/>
              <a:t>tension</a:t>
            </a:r>
          </a:p>
          <a:p>
            <a:r>
              <a:rPr lang="en-US" dirty="0" smtClean="0"/>
              <a:t>The relations are provided in the </a:t>
            </a:r>
            <a:r>
              <a:rPr lang="en-US" dirty="0" smtClean="0"/>
              <a:t>documentation</a:t>
            </a:r>
          </a:p>
        </p:txBody>
      </p:sp>
    </p:spTree>
    <p:extLst>
      <p:ext uri="{BB962C8B-B14F-4D97-AF65-F5344CB8AC3E}">
        <p14:creationId xmlns:p14="http://schemas.microsoft.com/office/powerpoint/2010/main" val="3368016067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COMSOLtemplate</Template>
  <TotalTime>112</TotalTime>
  <Words>190</Words>
  <Application>Microsoft Office PowerPoint</Application>
  <PresentationFormat>Bildspel på skärmen (4:3)</PresentationFormat>
  <Paragraphs>19</Paragraphs>
  <Slides>5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5</vt:i4>
      </vt:variant>
    </vt:vector>
  </HeadingPairs>
  <TitlesOfParts>
    <vt:vector size="6" baseType="lpstr">
      <vt:lpstr>COMSOLtemplate</vt:lpstr>
      <vt:lpstr>Fatigue Analysis of a Non-Proportionally Loaded Shaft with a Fillet</vt:lpstr>
      <vt:lpstr>Model Background</vt:lpstr>
      <vt:lpstr>Non-Proportional Loading</vt:lpstr>
      <vt:lpstr>Fatigue Evaluation</vt:lpstr>
      <vt:lpstr>Fatigue Model Parameters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Fatigue Analysis of a Non-Proportionally Loaded Shaft with a Fillet</dc:title>
  <dc:creator>Mateusz Stec</dc:creator>
  <cp:lastModifiedBy>Mateusz Stec</cp:lastModifiedBy>
  <cp:revision>13</cp:revision>
  <dcterms:created xsi:type="dcterms:W3CDTF">2015-12-08T09:51:43Z</dcterms:created>
  <dcterms:modified xsi:type="dcterms:W3CDTF">2016-05-11T09:24:22Z</dcterms:modified>
</cp:coreProperties>
</file>