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1" r:id="rId2"/>
    <p:sldId id="262" r:id="rId3"/>
    <p:sldId id="276" r:id="rId4"/>
    <p:sldId id="264" r:id="rId5"/>
    <p:sldId id="278" r:id="rId6"/>
    <p:sldId id="277" r:id="rId7"/>
    <p:sldId id="273" r:id="rId8"/>
    <p:sldId id="272" r:id="rId9"/>
    <p:sldId id="274" r:id="rId10"/>
    <p:sldId id="275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68" y="-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E9356-AC72-409D-90D8-8C02829E7BF8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3A9A2-A8E6-44B9-B8F3-91C5FB4F6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You</a:t>
            </a:r>
            <a:r>
              <a:rPr lang="sv-SE" baseline="0" dirty="0" smtClean="0"/>
              <a:t> can use the heading from the application documentation for the title.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3B24A-2E59-4563-9805-F82E0DE2C1F4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4631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28600" y="455295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Unless otherwise noted, any of the images, text, and equations here may be copied and modified for your own internal use. © Copyright 2017 COMSOL. All trademarks are the property of their respective owners. See </a:t>
            </a:r>
            <a:r>
              <a:rPr lang="en-US" sz="600" dirty="0" smtClean="0">
                <a:hlinkClick r:id="rId2"/>
              </a:rPr>
              <a:t>www.comsol.com/trademarks</a:t>
            </a:r>
            <a:r>
              <a:rPr lang="en-US" sz="600" dirty="0" smtClean="0"/>
              <a:t>.</a:t>
            </a:r>
            <a:endParaRPr lang="en-US" sz="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Importing Curve Data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br>
              <a:rPr lang="en-US" dirty="0" smtClean="0"/>
            </a:br>
            <a:r>
              <a:rPr lang="en-US" dirty="0" smtClean="0"/>
              <a:t>Lofting </a:t>
            </a:r>
            <a:r>
              <a:rPr lang="en-US" dirty="0"/>
              <a:t>a Solid</a:t>
            </a:r>
          </a:p>
        </p:txBody>
      </p:sp>
    </p:spTree>
    <p:extLst>
      <p:ext uri="{BB962C8B-B14F-4D97-AF65-F5344CB8AC3E}">
        <p14:creationId xmlns:p14="http://schemas.microsoft.com/office/powerpoint/2010/main" val="340798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Hiding Edges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3200400" cy="3124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Unnecessary edges are ignored using Virtual Operations. The result is a smooth looking solid.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55" y="1518570"/>
            <a:ext cx="4297992" cy="29469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630800"/>
            <a:ext cx="1972800" cy="273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79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Background and Motivation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example of how to handle irregular shapes in COMSOL Multiphysics.</a:t>
            </a:r>
          </a:p>
          <a:p>
            <a:r>
              <a:rPr lang="sv-SE" dirty="0" smtClean="0"/>
              <a:t>Shows one way to loft a solid.</a:t>
            </a:r>
          </a:p>
          <a:p>
            <a:r>
              <a:rPr lang="sv-SE" dirty="0" smtClean="0"/>
              <a:t>Exemplifies different ways of partitioning objects and curves.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6555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Model Setup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Creating </a:t>
            </a:r>
            <a:r>
              <a:rPr lang="en-US" dirty="0"/>
              <a:t>curve objects of each of the text </a:t>
            </a:r>
            <a:r>
              <a:rPr lang="en-US" dirty="0" smtClean="0"/>
              <a:t>files</a:t>
            </a:r>
          </a:p>
          <a:p>
            <a:r>
              <a:rPr lang="en-US" dirty="0" smtClean="0"/>
              <a:t>Making </a:t>
            </a:r>
            <a:r>
              <a:rPr lang="en-US" dirty="0"/>
              <a:t>sure the points are aligned in the loft direction by partitioning the edges of the </a:t>
            </a:r>
            <a:r>
              <a:rPr lang="en-US" dirty="0" smtClean="0"/>
              <a:t>curves</a:t>
            </a:r>
          </a:p>
          <a:p>
            <a:r>
              <a:rPr lang="en-US" dirty="0" smtClean="0"/>
              <a:t>Lofting </a:t>
            </a:r>
            <a:r>
              <a:rPr lang="en-US" dirty="0"/>
              <a:t>the curves into a </a:t>
            </a:r>
            <a:r>
              <a:rPr lang="en-US" dirty="0" smtClean="0"/>
              <a:t>solid.</a:t>
            </a:r>
          </a:p>
          <a:p>
            <a:r>
              <a:rPr lang="en-US" dirty="0" smtClean="0"/>
              <a:t>Hiding unnecessary edges to </a:t>
            </a:r>
            <a:r>
              <a:rPr lang="en-US" dirty="0"/>
              <a:t>get a nice looking shape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8550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C</a:t>
            </a:r>
            <a:r>
              <a:rPr lang="sv-SE" dirty="0" smtClean="0"/>
              <a:t>reating Curves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3200400" cy="3124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Text files with </a:t>
            </a:r>
            <a:r>
              <a:rPr lang="en-US" dirty="0"/>
              <a:t>c</a:t>
            </a:r>
            <a:r>
              <a:rPr lang="en-US" dirty="0" smtClean="0"/>
              <a:t>oordinate data is used to create </a:t>
            </a:r>
            <a:r>
              <a:rPr lang="en-US" dirty="0" smtClean="0"/>
              <a:t>interpolation curves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54" y="1518570"/>
            <a:ext cx="4297994" cy="294693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629964"/>
            <a:ext cx="1972912" cy="272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43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Why Partition the Edges?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v-SE" dirty="0" smtClean="0"/>
              <a:t>The Loft operation requires all intermediate profiles to have the same amount of edges and points. The points also need to be aligned on a fairly straight line.</a:t>
            </a:r>
            <a:endParaRPr lang="en-US" dirty="0" smtClean="0"/>
          </a:p>
          <a:p>
            <a:r>
              <a:rPr lang="en-US" dirty="0" smtClean="0"/>
              <a:t>The start and end profiles may have less edges and can even be points.</a:t>
            </a:r>
          </a:p>
          <a:p>
            <a:r>
              <a:rPr lang="sv-SE" dirty="0" smtClean="0"/>
              <a:t>Use the </a:t>
            </a:r>
            <a:r>
              <a:rPr lang="sv-SE" i="1" dirty="0" smtClean="0"/>
              <a:t>Measure</a:t>
            </a:r>
            <a:r>
              <a:rPr lang="sv-SE" dirty="0" smtClean="0"/>
              <a:t> button to see how many points and edges each curve object has.</a:t>
            </a:r>
          </a:p>
          <a:p>
            <a:r>
              <a:rPr lang="sv-SE" dirty="0" smtClean="0"/>
              <a:t>Partition the objects and/or edges to get the amount and positions to match up.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4121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Partitioning the Edges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3200400" cy="3124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curve objects can be partitioned with a work plane.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54" y="1518570"/>
            <a:ext cx="4297994" cy="29469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629964"/>
            <a:ext cx="1972800" cy="274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43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Partitioning the Edges cont.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3200400" cy="3124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Selected edges can be partitioned by vertex projection.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54" y="1518570"/>
            <a:ext cx="4297994" cy="29469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629964"/>
            <a:ext cx="1972800" cy="273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26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Partitioning the Edges cont.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3200400" cy="3124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To have more control over where the vertex is created, edges can be partitioned based on a relative arc length.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55" y="1518570"/>
            <a:ext cx="4297992" cy="29469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631785"/>
            <a:ext cx="1972800" cy="273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36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Lofting the Solids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3200400" cy="3124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solid is created by lofting the curves. Only the Profile objects section is used</a:t>
            </a:r>
            <a:r>
              <a:rPr lang="en-US" dirty="0"/>
              <a:t>.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55" y="1518570"/>
            <a:ext cx="4297992" cy="29469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631784"/>
            <a:ext cx="1972800" cy="2933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79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281</Words>
  <Application>Microsoft Office PowerPoint</Application>
  <PresentationFormat>On-screen Show (16:9)</PresentationFormat>
  <Paragraphs>29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Importing Curve Data  and  Lofting a Solid</vt:lpstr>
      <vt:lpstr>Background and Motivation</vt:lpstr>
      <vt:lpstr>Model Setup</vt:lpstr>
      <vt:lpstr>Creating Curves</vt:lpstr>
      <vt:lpstr>Why Partition the Edges?</vt:lpstr>
      <vt:lpstr>Partitioning the Edges</vt:lpstr>
      <vt:lpstr>Partitioning the Edges cont.</vt:lpstr>
      <vt:lpstr>Partitioning the Edges cont.</vt:lpstr>
      <vt:lpstr>Lofting the Solids</vt:lpstr>
      <vt:lpstr>Hiding Edges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 Gothäll</dc:creator>
  <cp:lastModifiedBy>c</cp:lastModifiedBy>
  <cp:revision>27</cp:revision>
  <dcterms:created xsi:type="dcterms:W3CDTF">2006-08-16T00:00:00Z</dcterms:created>
  <dcterms:modified xsi:type="dcterms:W3CDTF">2017-09-01T09:24:51Z</dcterms:modified>
</cp:coreProperties>
</file>