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351" r:id="rId2"/>
  </p:sldIdLst>
  <p:sldSz cx="9144000" cy="5143500" type="screen16x9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6903" autoAdjust="0"/>
  </p:normalViewPr>
  <p:slideViewPr>
    <p:cSldViewPr>
      <p:cViewPr varScale="1">
        <p:scale>
          <a:sx n="88" d="100"/>
          <a:sy n="88" d="100"/>
        </p:scale>
        <p:origin x="-1422" y="-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262" y="-108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E576E-A8B3-4075-8956-6D6B8435ED24}" type="datetimeFigureOut">
              <a:rPr lang="sv-SE" smtClean="0"/>
              <a:t>2019-04-25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60EE4-0540-4A02-9D25-61BE2047B17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8923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Heating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a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steel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billet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Conveyed</a:t>
            </a:r>
            <a:r>
              <a:rPr lang="sv-SE" baseline="0" dirty="0" smtClean="0"/>
              <a:t> at 4 cm/s </a:t>
            </a:r>
            <a:r>
              <a:rPr lang="sv-SE" baseline="0" dirty="0" err="1" smtClean="0"/>
              <a:t>through</a:t>
            </a:r>
            <a:r>
              <a:rPr lang="sv-SE" baseline="0" dirty="0" smtClean="0"/>
              <a:t> 3 </a:t>
            </a:r>
            <a:r>
              <a:rPr lang="sv-SE" baseline="0" dirty="0" err="1" smtClean="0"/>
              <a:t>coils</a:t>
            </a:r>
            <a:r>
              <a:rPr lang="sv-SE" baseline="0" dirty="0" smtClean="0"/>
              <a:t>. The </a:t>
            </a:r>
            <a:r>
              <a:rPr lang="sv-SE" baseline="0" dirty="0" err="1" smtClean="0"/>
              <a:t>billet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should</a:t>
            </a:r>
            <a:r>
              <a:rPr lang="sv-SE" baseline="0" dirty="0" smtClean="0"/>
              <a:t> be </a:t>
            </a:r>
            <a:r>
              <a:rPr lang="sv-SE" baseline="0" dirty="0" err="1" smtClean="0"/>
              <a:t>heated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up</a:t>
            </a:r>
            <a:r>
              <a:rPr lang="sv-SE" baseline="0" dirty="0" smtClean="0"/>
              <a:t> so </a:t>
            </a:r>
            <a:r>
              <a:rPr lang="sv-SE" baseline="0" dirty="0" err="1" smtClean="0"/>
              <a:t>that</a:t>
            </a:r>
            <a:r>
              <a:rPr lang="sv-SE" baseline="0" dirty="0" smtClean="0"/>
              <a:t> it </a:t>
            </a:r>
            <a:r>
              <a:rPr lang="sv-SE" baseline="0" dirty="0" err="1" smtClean="0"/>
              <a:t>can</a:t>
            </a:r>
            <a:r>
              <a:rPr lang="sv-SE" baseline="0" dirty="0" smtClean="0"/>
              <a:t> be </a:t>
            </a:r>
            <a:r>
              <a:rPr lang="sv-SE" baseline="0" dirty="0" err="1" smtClean="0"/>
              <a:t>worked</a:t>
            </a:r>
            <a:r>
              <a:rPr lang="sv-SE" baseline="0" dirty="0" smtClean="0"/>
              <a:t> and </a:t>
            </a:r>
            <a:r>
              <a:rPr lang="sv-SE" baseline="0" dirty="0" err="1" smtClean="0"/>
              <a:t>deformed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a </a:t>
            </a:r>
            <a:r>
              <a:rPr lang="sv-SE" baseline="0" dirty="0" err="1" smtClean="0"/>
              <a:t>required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thickness</a:t>
            </a:r>
            <a:r>
              <a:rPr lang="sv-SE" baseline="0" dirty="0" smtClean="0"/>
              <a:t>. </a:t>
            </a:r>
            <a:r>
              <a:rPr lang="sv-SE" baseline="0" dirty="0" err="1" smtClean="0"/>
              <a:t>This</a:t>
            </a:r>
            <a:r>
              <a:rPr lang="sv-SE" baseline="0" dirty="0" smtClean="0"/>
              <a:t> is </a:t>
            </a:r>
            <a:r>
              <a:rPr lang="sv-SE" baseline="0" dirty="0" err="1" smtClean="0"/>
              <a:t>accomplished</a:t>
            </a:r>
            <a:r>
              <a:rPr lang="sv-SE" baseline="0" dirty="0" smtClean="0"/>
              <a:t> by </a:t>
            </a:r>
            <a:r>
              <a:rPr lang="sv-SE" baseline="0" dirty="0" err="1" smtClean="0"/>
              <a:t>feeding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coils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with</a:t>
            </a:r>
            <a:r>
              <a:rPr lang="sv-SE" baseline="0" dirty="0" smtClean="0"/>
              <a:t> an alternating </a:t>
            </a:r>
            <a:r>
              <a:rPr lang="sv-SE" baseline="0" dirty="0" err="1" smtClean="0"/>
              <a:t>current</a:t>
            </a:r>
            <a:r>
              <a:rPr lang="sv-SE" baseline="0" dirty="0" smtClean="0"/>
              <a:t>. The </a:t>
            </a:r>
            <a:r>
              <a:rPr lang="sv-SE" baseline="0" dirty="0" err="1" smtClean="0"/>
              <a:t>currents</a:t>
            </a:r>
            <a:r>
              <a:rPr lang="sv-SE" baseline="0" dirty="0" smtClean="0"/>
              <a:t> in the </a:t>
            </a:r>
            <a:r>
              <a:rPr lang="sv-SE" baseline="0" dirty="0" err="1" smtClean="0"/>
              <a:t>coils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produce</a:t>
            </a:r>
            <a:r>
              <a:rPr lang="sv-SE" baseline="0" dirty="0" smtClean="0"/>
              <a:t> an alternating </a:t>
            </a:r>
            <a:r>
              <a:rPr lang="sv-SE" baseline="0" dirty="0" err="1" smtClean="0"/>
              <a:t>magnetic</a:t>
            </a:r>
            <a:r>
              <a:rPr lang="sv-SE" baseline="0" dirty="0" smtClean="0"/>
              <a:t> </a:t>
            </a:r>
            <a:r>
              <a:rPr lang="sv-SE" baseline="0" dirty="0" err="1" smtClean="0"/>
              <a:t>field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which</a:t>
            </a:r>
            <a:r>
              <a:rPr lang="sv-SE" baseline="0" dirty="0" smtClean="0"/>
              <a:t> in </a:t>
            </a:r>
            <a:r>
              <a:rPr lang="sv-SE" baseline="0" dirty="0" err="1" smtClean="0"/>
              <a:t>turn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induces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eddy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currents</a:t>
            </a:r>
            <a:r>
              <a:rPr lang="sv-SE" baseline="0" dirty="0" smtClean="0"/>
              <a:t> in the </a:t>
            </a:r>
            <a:r>
              <a:rPr lang="sv-SE" baseline="0" dirty="0" err="1" smtClean="0"/>
              <a:t>steel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billet</a:t>
            </a:r>
            <a:r>
              <a:rPr lang="sv-SE" baseline="0" dirty="0" smtClean="0"/>
              <a:t>. The </a:t>
            </a:r>
            <a:r>
              <a:rPr lang="sv-SE" baseline="0" dirty="0" err="1" smtClean="0"/>
              <a:t>eddy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currents</a:t>
            </a:r>
            <a:r>
              <a:rPr lang="sv-SE" baseline="0" dirty="0" smtClean="0"/>
              <a:t> heat upp the </a:t>
            </a:r>
            <a:r>
              <a:rPr lang="sv-SE" baseline="0" dirty="0" err="1" smtClean="0"/>
              <a:t>billets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due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losses</a:t>
            </a:r>
            <a:r>
              <a:rPr lang="sv-SE" baseline="0" dirty="0" smtClean="0"/>
              <a:t> in the material. In the </a:t>
            </a:r>
            <a:r>
              <a:rPr lang="sv-SE" baseline="0" dirty="0" err="1" smtClean="0"/>
              <a:t>application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you</a:t>
            </a:r>
            <a:r>
              <a:rPr lang="sv-SE" baseline="0" dirty="0" smtClean="0"/>
              <a:t> </a:t>
            </a:r>
            <a:r>
              <a:rPr lang="sv-SE" baseline="0" dirty="0" err="1" smtClean="0"/>
              <a:t>usually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want</a:t>
            </a:r>
            <a:r>
              <a:rPr lang="sv-SE" baseline="0" dirty="0" smtClean="0"/>
              <a:t> a </a:t>
            </a:r>
            <a:r>
              <a:rPr lang="sv-SE" baseline="0" dirty="0" err="1" smtClean="0"/>
              <a:t>high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temperature</a:t>
            </a:r>
            <a:r>
              <a:rPr lang="sv-SE" baseline="0" dirty="0" smtClean="0"/>
              <a:t>, </a:t>
            </a:r>
            <a:r>
              <a:rPr lang="sv-SE" baseline="0" dirty="0" err="1" smtClean="0"/>
              <a:t>but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also</a:t>
            </a:r>
            <a:r>
              <a:rPr lang="sv-SE" baseline="0" dirty="0" smtClean="0"/>
              <a:t> an </a:t>
            </a:r>
            <a:r>
              <a:rPr lang="sv-SE" baseline="0" dirty="0" err="1" smtClean="0"/>
              <a:t>evenly</a:t>
            </a:r>
            <a:r>
              <a:rPr lang="sv-SE" baseline="0" dirty="0" smtClean="0"/>
              <a:t> distributed </a:t>
            </a:r>
            <a:r>
              <a:rPr lang="sv-SE" baseline="0" dirty="0" err="1" smtClean="0"/>
              <a:t>heating</a:t>
            </a:r>
            <a:r>
              <a:rPr lang="sv-SE" baseline="0" dirty="0" smtClean="0"/>
              <a:t>. The </a:t>
            </a:r>
            <a:r>
              <a:rPr lang="sv-SE" baseline="0" dirty="0" err="1" smtClean="0"/>
              <a:t>model</a:t>
            </a:r>
            <a:r>
              <a:rPr lang="sv-SE" baseline="0" dirty="0" smtClean="0"/>
              <a:t> shows </a:t>
            </a:r>
            <a:r>
              <a:rPr lang="sv-SE" baseline="0" dirty="0" err="1" smtClean="0"/>
              <a:t>how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high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temoerature</a:t>
            </a:r>
            <a:r>
              <a:rPr lang="sv-SE" baseline="0" dirty="0" smtClean="0"/>
              <a:t> gets and </a:t>
            </a:r>
            <a:r>
              <a:rPr lang="sv-SE" baseline="0" dirty="0" err="1" smtClean="0"/>
              <a:t>also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required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electrical</a:t>
            </a:r>
            <a:r>
              <a:rPr lang="sv-SE" baseline="0" dirty="0" smtClean="0"/>
              <a:t>  </a:t>
            </a:r>
            <a:r>
              <a:rPr lang="sv-SE" baseline="0" dirty="0" err="1" smtClean="0"/>
              <a:t>power</a:t>
            </a:r>
            <a:r>
              <a:rPr lang="sv-SE" baseline="0" dirty="0" smtClean="0"/>
              <a:t>.</a:t>
            </a:r>
            <a:endParaRPr lang="sv-SE" dirty="0" smtClean="0"/>
          </a:p>
          <a:p>
            <a:endParaRPr lang="sv-S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90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6114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5520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581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2255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92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6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83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54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46945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226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71500"/>
            <a:ext cx="4854243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239349" cy="3752837"/>
          </a:xfrm>
        </p:spPr>
        <p:txBody>
          <a:bodyPr>
            <a:normAutofit/>
          </a:bodyPr>
          <a:lstStyle/>
          <a:p>
            <a:r>
              <a:rPr lang="sv-SE" dirty="0" smtClean="0"/>
              <a:t>A steel billet travels through three 10.000-turn coils</a:t>
            </a:r>
          </a:p>
          <a:p>
            <a:r>
              <a:rPr lang="sv-SE" dirty="0" smtClean="0"/>
              <a:t>AC current through the coils creates alternating </a:t>
            </a:r>
            <a:br>
              <a:rPr lang="sv-SE" dirty="0" smtClean="0"/>
            </a:br>
            <a:r>
              <a:rPr lang="sv-SE" dirty="0" smtClean="0"/>
              <a:t>magnetic fields</a:t>
            </a:r>
          </a:p>
          <a:p>
            <a:r>
              <a:rPr lang="sv-SE" dirty="0" smtClean="0"/>
              <a:t>The magnetic fields induce eddy currents in the billet, heating it up</a:t>
            </a:r>
          </a:p>
          <a:p>
            <a:r>
              <a:rPr lang="sv-SE" dirty="0" smtClean="0"/>
              <a:t>Compute power consumption, temperature distribution</a:t>
            </a:r>
          </a:p>
          <a:p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Demo: Induction Heating</a:t>
            </a:r>
            <a:endParaRPr lang="sv-SE" sz="32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940308" y="2362200"/>
            <a:ext cx="982613" cy="27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2708" y="2552700"/>
            <a:ext cx="1357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v </a:t>
            </a:r>
            <a:r>
              <a:rPr lang="sv-SE" dirty="0" smtClean="0"/>
              <a:t>= 0.04 m/s</a:t>
            </a:r>
            <a:endParaRPr lang="sv-SE" dirty="0"/>
          </a:p>
        </p:txBody>
      </p:sp>
      <p:sp>
        <p:nvSpPr>
          <p:cNvPr id="15" name="TextBox 14"/>
          <p:cNvSpPr txBox="1"/>
          <p:nvPr/>
        </p:nvSpPr>
        <p:spPr>
          <a:xfrm>
            <a:off x="4644908" y="163830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I</a:t>
            </a:r>
            <a:r>
              <a:rPr lang="sv-SE" baseline="-25000" dirty="0" smtClean="0"/>
              <a:t>1 </a:t>
            </a:r>
            <a:r>
              <a:rPr lang="sv-SE" dirty="0" smtClean="0"/>
              <a:t>= 40 A</a:t>
            </a:r>
            <a:endParaRPr lang="sv-SE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4340108" y="2825234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T</a:t>
            </a:r>
            <a:r>
              <a:rPr lang="sv-SE" baseline="-25000" dirty="0" smtClean="0"/>
              <a:t>in </a:t>
            </a:r>
            <a:r>
              <a:rPr lang="sv-SE" dirty="0" smtClean="0"/>
              <a:t>= 20°C</a:t>
            </a:r>
            <a:endParaRPr lang="sv-SE" dirty="0"/>
          </a:p>
          <a:p>
            <a:endParaRPr lang="sv-SE" dirty="0"/>
          </a:p>
        </p:txBody>
      </p:sp>
      <p:sp>
        <p:nvSpPr>
          <p:cNvPr id="22" name="TextBox 21"/>
          <p:cNvSpPr txBox="1"/>
          <p:nvPr/>
        </p:nvSpPr>
        <p:spPr>
          <a:xfrm>
            <a:off x="7845308" y="1849993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T</a:t>
            </a:r>
            <a:r>
              <a:rPr lang="sv-SE" baseline="-25000" dirty="0" smtClean="0"/>
              <a:t>out </a:t>
            </a:r>
            <a:r>
              <a:rPr lang="sv-SE" dirty="0" smtClean="0"/>
              <a:t>= ?</a:t>
            </a:r>
            <a:endParaRPr lang="sv-SE" dirty="0"/>
          </a:p>
        </p:txBody>
      </p:sp>
      <p:cxnSp>
        <p:nvCxnSpPr>
          <p:cNvPr id="5" name="Straight Connector 4"/>
          <p:cNvCxnSpPr>
            <a:cxnSpLocks noChangeAspect="1"/>
          </p:cNvCxnSpPr>
          <p:nvPr/>
        </p:nvCxnSpPr>
        <p:spPr>
          <a:xfrm flipV="1">
            <a:off x="4111508" y="2368691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 noChangeAspect="1"/>
          </p:cNvCxnSpPr>
          <p:nvPr/>
        </p:nvCxnSpPr>
        <p:spPr>
          <a:xfrm flipV="1">
            <a:off x="4245619" y="2476500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 noChangeAspect="1"/>
          </p:cNvCxnSpPr>
          <p:nvPr/>
        </p:nvCxnSpPr>
        <p:spPr>
          <a:xfrm flipV="1">
            <a:off x="4245619" y="2770289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4084074" y="2640568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 noChangeAspect="1"/>
          </p:cNvCxnSpPr>
          <p:nvPr/>
        </p:nvCxnSpPr>
        <p:spPr>
          <a:xfrm flipV="1">
            <a:off x="8073908" y="1289104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Aspect="1"/>
          </p:cNvCxnSpPr>
          <p:nvPr/>
        </p:nvCxnSpPr>
        <p:spPr>
          <a:xfrm flipV="1">
            <a:off x="8226308" y="1373255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flipV="1">
            <a:off x="8226308" y="1651142"/>
            <a:ext cx="323089" cy="872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19720" y="1369021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I</a:t>
            </a:r>
            <a:r>
              <a:rPr lang="sv-SE" baseline="-25000" dirty="0" smtClean="0"/>
              <a:t>2 </a:t>
            </a:r>
            <a:r>
              <a:rPr lang="sv-SE" dirty="0" smtClean="0"/>
              <a:t>= 30 A</a:t>
            </a:r>
            <a:endParaRPr lang="sv-SE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6607983" y="110490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 smtClean="0"/>
              <a:t>I</a:t>
            </a:r>
            <a:r>
              <a:rPr lang="sv-SE" baseline="-25000" dirty="0" smtClean="0"/>
              <a:t>3 </a:t>
            </a:r>
            <a:r>
              <a:rPr lang="sv-SE" dirty="0" smtClean="0"/>
              <a:t>= 30 A</a:t>
            </a:r>
            <a:endParaRPr lang="sv-SE" baseline="-25000" dirty="0"/>
          </a:p>
        </p:txBody>
      </p:sp>
    </p:spTree>
    <p:extLst>
      <p:ext uri="{BB962C8B-B14F-4D97-AF65-F5344CB8AC3E}">
        <p14:creationId xmlns:p14="http://schemas.microsoft.com/office/powerpoint/2010/main" val="57943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omsol-slide-template-NEW2" id="{1599B3F4-C756-4B27-BC08-7366E62434A3}" vid="{D044A537-18D9-4D16-90D5-8C33D46A50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comsol-slide-template-NEW2</Template>
  <TotalTime>10207</TotalTime>
  <Words>155</Words>
  <Application>Microsoft Office PowerPoint</Application>
  <PresentationFormat>On-screen Show (16:9)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comsol-slide-template-NEW</vt:lpstr>
      <vt:lpstr>Demo: Induction Heating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henriks</dc:creator>
  <cp:lastModifiedBy>Niklas Rom</cp:lastModifiedBy>
  <cp:revision>144</cp:revision>
  <dcterms:created xsi:type="dcterms:W3CDTF">2006-08-16T00:00:00Z</dcterms:created>
  <dcterms:modified xsi:type="dcterms:W3CDTF">2019-04-25T12:30:08Z</dcterms:modified>
</cp:coreProperties>
</file>