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3" r:id="rId1"/>
    <p:sldMasterId id="2147483710" r:id="rId2"/>
  </p:sldMasterIdLst>
  <p:notesMasterIdLst>
    <p:notesMasterId r:id="rId5"/>
  </p:notesMasterIdLst>
  <p:sldIdLst>
    <p:sldId id="461" r:id="rId3"/>
    <p:sldId id="462" r:id="rId4"/>
  </p:sldIdLst>
  <p:sldSz cx="12192000" cy="6858000"/>
  <p:notesSz cx="6858000" cy="9144000"/>
  <p:defaultText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88090"/>
    <a:srgbClr val="BDD2DE"/>
    <a:srgbClr val="EBF3F9"/>
    <a:srgbClr val="D6E600"/>
    <a:srgbClr val="3B80B6"/>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976" autoAdjust="0"/>
    <p:restoredTop sz="95840" autoAdjust="0"/>
  </p:normalViewPr>
  <p:slideViewPr>
    <p:cSldViewPr snapToGrid="0">
      <p:cViewPr varScale="1">
        <p:scale>
          <a:sx n="136" d="100"/>
          <a:sy n="136" d="100"/>
        </p:scale>
        <p:origin x="-96" y="672"/>
      </p:cViewPr>
      <p:guideLst>
        <p:guide orient="horz" pos="2160"/>
        <p:guide pos="3840"/>
      </p:guideLst>
    </p:cSldViewPr>
  </p:slideViewPr>
  <p:outlineViewPr>
    <p:cViewPr>
      <p:scale>
        <a:sx n="33" d="100"/>
        <a:sy n="33" d="100"/>
      </p:scale>
      <p:origin x="0" y="-2910"/>
    </p:cViewPr>
  </p:outlineViewPr>
  <p:notesTextViewPr>
    <p:cViewPr>
      <p:scale>
        <a:sx n="3" d="2"/>
        <a:sy n="3" d="2"/>
      </p:scale>
      <p:origin x="0" y="0"/>
    </p:cViewPr>
  </p:notesTextViewPr>
  <p:notesViewPr>
    <p:cSldViewPr snapToGrid="0">
      <p:cViewPr>
        <p:scale>
          <a:sx n="150" d="100"/>
          <a:sy n="150" d="100"/>
        </p:scale>
        <p:origin x="2472" y="-142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x-non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E36A376-72EC-4D29-9041-5DC07675B803}" type="datetimeFigureOut">
              <a:rPr lang="x-none" smtClean="0"/>
              <a:t>08/08/2022</a:t>
            </a:fld>
            <a:endParaRPr lang="x-non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x-non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x-non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F32DEA-1B4E-4DB2-8B8B-F2F0479D8E14}" type="slidenum">
              <a:rPr lang="x-none" smtClean="0"/>
              <a:t>‹#›</a:t>
            </a:fld>
            <a:endParaRPr lang="x-none"/>
          </a:p>
        </p:txBody>
      </p:sp>
    </p:spTree>
    <p:extLst>
      <p:ext uri="{BB962C8B-B14F-4D97-AF65-F5344CB8AC3E}">
        <p14:creationId xmlns:p14="http://schemas.microsoft.com/office/powerpoint/2010/main" val="16546055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B3A9A2-A8E6-44B9-B8F3-91C5FB4F6B08}" type="slidenum">
              <a:rPr lang="en-US" smtClean="0"/>
              <a:t>1</a:t>
            </a:fld>
            <a:endParaRPr lang="en-US"/>
          </a:p>
        </p:txBody>
      </p:sp>
    </p:spTree>
    <p:extLst>
      <p:ext uri="{BB962C8B-B14F-4D97-AF65-F5344CB8AC3E}">
        <p14:creationId xmlns:p14="http://schemas.microsoft.com/office/powerpoint/2010/main" val="36694323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Shape optimization can be used to improve the performance of product by changing its shape.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This model optimized the stiffness of a wrench, without increasing the mass. The figure shows on of the cylinder selection used to define the fixed boundaries.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The Free Shape Boundary feature is used to regularize the shape deformation. The control displacement field (c) is put through a filter to prevent large slopes in the deformation. The control displacement filter is a vector variable, so each point the boundary cannot move outside a box with a side length twice the maximum displacement. The maximum slope is related to the maximum displacement (</a:t>
            </a:r>
            <a:r>
              <a:rPr lang="en-US" sz="1200" dirty="0" err="1"/>
              <a:t>d_max</a:t>
            </a:r>
            <a:r>
              <a:rPr lang="en-US" sz="1200" dirty="0"/>
              <a:t>) </a:t>
            </a:r>
            <a:r>
              <a:rPr lang="en-US" sz="1200" dirty="0" err="1"/>
              <a:t>divded</a:t>
            </a:r>
            <a:r>
              <a:rPr lang="en-US" sz="1200" dirty="0"/>
              <a:t> by the filter radius (</a:t>
            </a:r>
            <a:r>
              <a:rPr lang="en-US" sz="1200" dirty="0" err="1"/>
              <a:t>R_min</a:t>
            </a:r>
            <a:r>
              <a:rPr lang="en-US" sz="1200" dirty="0"/>
              <a:t>), so if one encounters </a:t>
            </a:r>
            <a:r>
              <a:rPr lang="en-US" sz="1200" dirty="0" err="1"/>
              <a:t>NaN</a:t>
            </a:r>
            <a:r>
              <a:rPr lang="en-US" sz="1200" dirty="0"/>
              <a:t>/Inf error messages due to inverted elements, it is a good idea to decrease the maximum displacement or increase the filter radius.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The optimization removes material around head and the handle. It also straightens out the kink near the handle. The plot shows the relative normal boundary displacement, which is the displacement in the normal direction relative to the maximum displacement in that direction. The actual displacement field is plotted in red arrows, but they can be small and inside the structure.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Therefore visualization of the 3D deformation can be easier with transparency enabled.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The zoom up more clearly show the deformation of the kink near the handle. The original geometry is plotted in gray together with the optimized geometry in red.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p:txBody>
      </p:sp>
      <p:sp>
        <p:nvSpPr>
          <p:cNvPr id="4" name="Slide Number Placeholder 3"/>
          <p:cNvSpPr>
            <a:spLocks noGrp="1"/>
          </p:cNvSpPr>
          <p:nvPr>
            <p:ph type="sldNum" sz="quarter" idx="10"/>
          </p:nvPr>
        </p:nvSpPr>
        <p:spPr/>
        <p:txBody>
          <a:bodyPr/>
          <a:lstStyle/>
          <a:p>
            <a:fld id="{88B3A9A2-A8E6-44B9-B8F3-91C5FB4F6B08}" type="slidenum">
              <a:rPr lang="en-US" smtClean="0"/>
              <a:t>2</a:t>
            </a:fld>
            <a:endParaRPr lang="en-US"/>
          </a:p>
        </p:txBody>
      </p:sp>
    </p:spTree>
    <p:extLst>
      <p:ext uri="{BB962C8B-B14F-4D97-AF65-F5344CB8AC3E}">
        <p14:creationId xmlns:p14="http://schemas.microsoft.com/office/powerpoint/2010/main" val="19806255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6.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3.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1710267"/>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831851" y="4588933"/>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831851"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634923" y="4588933"/>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634923"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6262131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8" y="2057400"/>
            <a:ext cx="3932767" cy="42164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7459044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8" y="2057400"/>
            <a:ext cx="3932767" cy="42164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862786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7" y="990600"/>
            <a:ext cx="7084483"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534400" y="279400"/>
            <a:ext cx="3352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7" y="2057400"/>
            <a:ext cx="7084483" cy="4216400"/>
          </a:xfrm>
          <a:prstGeom prst="rect">
            <a:avLst/>
          </a:prstGeom>
        </p:spPr>
        <p:txBody>
          <a:bodyPr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8226531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25391772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8428970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33159105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8240969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09600" y="1710267"/>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42630559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09600" y="4038600"/>
            <a:ext cx="10750549" cy="1642533"/>
          </a:xfrm>
          <a:prstGeom prst="rect">
            <a:avLst/>
          </a:prstGeom>
        </p:spPr>
        <p:txBody>
          <a:bodyPr anchor="b">
            <a:normAutofit/>
          </a:bodyPr>
          <a:lstStyle>
            <a:lvl1pPr>
              <a:defRPr sz="48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90215033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527051" y="1710267"/>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266950"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266950"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43637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43637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660400" y="4576741"/>
            <a:ext cx="1487424" cy="1487424"/>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832495" y="4572000"/>
            <a:ext cx="1487424" cy="1487424"/>
          </a:xfrm>
        </p:spPr>
        <p:txBody>
          <a:bodyPr/>
          <a:lstStyle/>
          <a:p>
            <a:pPr lvl="0"/>
            <a:r>
              <a:rPr lang="en-US"/>
              <a:t>Edit Master text styles</a:t>
            </a:r>
          </a:p>
        </p:txBody>
      </p:sp>
    </p:spTree>
    <p:extLst>
      <p:ext uri="{BB962C8B-B14F-4D97-AF65-F5344CB8AC3E}">
        <p14:creationId xmlns:p14="http://schemas.microsoft.com/office/powerpoint/2010/main" val="34920035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4038600"/>
            <a:ext cx="10750549" cy="1642533"/>
          </a:xfrm>
          <a:prstGeom prst="rect">
            <a:avLst/>
          </a:prstGeom>
        </p:spPr>
        <p:txBody>
          <a:bodyPr anchor="b">
            <a:normAutofit/>
          </a:bodyPr>
          <a:lstStyle>
            <a:lvl1pPr>
              <a:defRPr sz="48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831851" y="5690369"/>
            <a:ext cx="2450592" cy="465667"/>
          </a:xfrm>
          <a:prstGeom prst="rect">
            <a:avLst/>
          </a:prstGeom>
        </p:spPr>
        <p:txBody>
          <a:bodyPr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831851" y="6054436"/>
            <a:ext cx="2450592" cy="604253"/>
          </a:xfrm>
          <a:prstGeom prst="rect">
            <a:avLst/>
          </a:prstGeom>
        </p:spPr>
        <p:txBody>
          <a:bodyPr>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634921" y="5690369"/>
            <a:ext cx="2450592" cy="465667"/>
          </a:xfrm>
          <a:prstGeom prst="rect">
            <a:avLst/>
          </a:prstGeom>
        </p:spPr>
        <p:txBody>
          <a:bodyPr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634921" y="6054436"/>
            <a:ext cx="2450592" cy="604253"/>
          </a:xfrm>
          <a:prstGeom prst="rect">
            <a:avLst/>
          </a:prstGeom>
        </p:spPr>
        <p:txBody>
          <a:bodyPr>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6627153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524000" y="1121833"/>
            <a:ext cx="9347200" cy="2387600"/>
          </a:xfrm>
          <a:prstGeom prst="rect">
            <a:avLst/>
          </a:prstGeom>
        </p:spPr>
        <p:txBody>
          <a:bodyPr anchor="b">
            <a:normAutofit/>
          </a:bodyPr>
          <a:lstStyle>
            <a:lvl1pPr algn="ct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a:t>Click to edit Master subtitle style</a:t>
            </a:r>
            <a:endParaRPr lang="en-US" dirty="0"/>
          </a:p>
        </p:txBody>
      </p:sp>
    </p:spTree>
    <p:extLst>
      <p:ext uri="{BB962C8B-B14F-4D97-AF65-F5344CB8AC3E}">
        <p14:creationId xmlns:p14="http://schemas.microsoft.com/office/powerpoint/2010/main" val="12392450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09600" y="787400"/>
            <a:ext cx="110744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13559410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09600" y="787417"/>
            <a:ext cx="11074401"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940153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11718" y="1778019"/>
            <a:ext cx="5388765" cy="838175"/>
          </a:xfrm>
          <a:prstGeom prst="rect">
            <a:avLst/>
          </a:prstGeom>
        </p:spPr>
        <p:txBody>
          <a:bodyPr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09600" y="787419"/>
            <a:ext cx="110744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1970992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09600" y="1778000"/>
            <a:ext cx="11074400" cy="50038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09600" y="787400"/>
            <a:ext cx="11074400" cy="990600"/>
          </a:xfrm>
          <a:prstGeom prst="rect">
            <a:avLst/>
          </a:prstGeom>
        </p:spPr>
        <p:txBody>
          <a:bodyPr>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7546163" y="6375400"/>
            <a:ext cx="4137837" cy="406400"/>
          </a:xfrm>
        </p:spPr>
        <p:txBody>
          <a:bodyPr>
            <a:normAutofit/>
          </a:bodyPr>
          <a:lstStyle>
            <a:lvl1pPr marL="0" indent="0">
              <a:buNone/>
              <a:defRPr sz="1067" b="1" i="1">
                <a:solidFill>
                  <a:schemeClr val="accent2"/>
                </a:solidFill>
                <a:latin typeface="Lato" panose="020F0502020204030203" pitchFamily="34" charset="77"/>
              </a:defRPr>
            </a:lvl1pPr>
            <a:lvl2pPr marL="609585" indent="0">
              <a:buNone/>
              <a:defRPr/>
            </a:lvl2pPr>
            <a:lvl3pPr marL="1219170" indent="0">
              <a:buNone/>
              <a:defRPr/>
            </a:lvl3pPr>
          </a:lstStyle>
          <a:p>
            <a:pPr lvl="0"/>
            <a:r>
              <a:rPr lang="en-US"/>
              <a:t>Edit Master text styles</a:t>
            </a:r>
          </a:p>
        </p:txBody>
      </p:sp>
    </p:spTree>
    <p:extLst>
      <p:ext uri="{BB962C8B-B14F-4D97-AF65-F5344CB8AC3E}">
        <p14:creationId xmlns:p14="http://schemas.microsoft.com/office/powerpoint/2010/main" val="19567508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6182261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_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6FF758F-B7B7-4B95-B1A4-0C7B9F568A5E}"/>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Tree>
    <p:extLst>
      <p:ext uri="{BB962C8B-B14F-4D97-AF65-F5344CB8AC3E}">
        <p14:creationId xmlns:p14="http://schemas.microsoft.com/office/powerpoint/2010/main" val="412364012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295400"/>
            <a:ext cx="7084483"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534400" y="279400"/>
            <a:ext cx="3352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362200"/>
            <a:ext cx="7084483" cy="4216400"/>
          </a:xfrm>
          <a:prstGeom prst="rect">
            <a:avLst/>
          </a:prstGeom>
        </p:spPr>
        <p:txBody>
          <a:bodyPr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22902716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2954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362200"/>
            <a:ext cx="3932767" cy="42164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16295059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2954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362200"/>
            <a:ext cx="3932767" cy="42164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0968273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1710267"/>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571750"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571750"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74117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74117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965200" y="4576741"/>
            <a:ext cx="1487424" cy="1487424"/>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5137295" y="4572000"/>
            <a:ext cx="1487424" cy="1487424"/>
          </a:xfrm>
        </p:spPr>
        <p:txBody>
          <a:bodyPr/>
          <a:lstStyle/>
          <a:p>
            <a:pPr lvl="0"/>
            <a:r>
              <a:rPr lang="en-US"/>
              <a:t>Click to edit Master text styles</a:t>
            </a:r>
          </a:p>
        </p:txBody>
      </p:sp>
    </p:spTree>
    <p:extLst>
      <p:ext uri="{BB962C8B-B14F-4D97-AF65-F5344CB8AC3E}">
        <p14:creationId xmlns:p14="http://schemas.microsoft.com/office/powerpoint/2010/main" val="178580642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Full GUI Image, Title, body V1">
    <p:spTree>
      <p:nvGrpSpPr>
        <p:cNvPr id="1" name=""/>
        <p:cNvGrpSpPr/>
        <p:nvPr/>
      </p:nvGrpSpPr>
      <p:grpSpPr>
        <a:xfrm>
          <a:off x="0" y="0"/>
          <a:ext cx="0" cy="0"/>
          <a:chOff x="0" y="0"/>
          <a:chExt cx="0" cy="0"/>
        </a:xfrm>
      </p:grpSpPr>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Replace with GUI image only (crop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971800"/>
            <a:ext cx="3223683" cy="2489200"/>
          </a:xfrm>
          <a:prstGeom prst="rect">
            <a:avLst/>
          </a:prstGeom>
        </p:spPr>
        <p:txBody>
          <a:bodyPr>
            <a:normAutofit/>
          </a:bodyPr>
          <a:lstStyle>
            <a:lvl1pPr marL="0" indent="0">
              <a:lnSpc>
                <a:spcPct val="100000"/>
              </a:lnSpc>
              <a:buNone/>
              <a:defRPr sz="1867">
                <a:solidFill>
                  <a:schemeClr val="tx1"/>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p:txBody>
      </p:sp>
    </p:spTree>
    <p:extLst>
      <p:ext uri="{BB962C8B-B14F-4D97-AF65-F5344CB8AC3E}">
        <p14:creationId xmlns:p14="http://schemas.microsoft.com/office/powerpoint/2010/main" val="138133691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Full GUI image, Title, body V2">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Replace with GUI image only (crop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4038600"/>
            <a:ext cx="3223683" cy="2235200"/>
          </a:xfrm>
          <a:prstGeom prst="rect">
            <a:avLst/>
          </a:prstGeom>
        </p:spPr>
        <p:txBody>
          <a:bodyPr>
            <a:normAutofit/>
          </a:bodyPr>
          <a:lstStyle>
            <a:lvl1pPr marL="0" indent="0">
              <a:lnSpc>
                <a:spcPct val="100000"/>
              </a:lnSpc>
              <a:buNone/>
              <a:defRPr sz="1867">
                <a:solidFill>
                  <a:schemeClr val="tx1"/>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p:txBody>
      </p:sp>
    </p:spTree>
    <p:extLst>
      <p:ext uri="{BB962C8B-B14F-4D97-AF65-F5344CB8AC3E}">
        <p14:creationId xmlns:p14="http://schemas.microsoft.com/office/powerpoint/2010/main" val="113551232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Cropped GUI image, Title, Bullets">
    <p:spTree>
      <p:nvGrpSpPr>
        <p:cNvPr id="1" name=""/>
        <p:cNvGrpSpPr/>
        <p:nvPr/>
      </p:nvGrpSpPr>
      <p:grpSpPr>
        <a:xfrm>
          <a:off x="0" y="0"/>
          <a:ext cx="0" cy="0"/>
          <a:chOff x="0" y="0"/>
          <a:chExt cx="0" cy="0"/>
        </a:xfrm>
      </p:grpSpPr>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Replace with cropped part of GUI image only (run off the bottom!)</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565400"/>
            <a:ext cx="5632027" cy="36576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4433110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_Cropped GUI image, Title,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Replace with cropped part of GUI image only (run off the bottom!)</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81409882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1_Cropped GUI image, Title,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Replace with cropped part of GUI image only (run off the bottom!)</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4" name="Content Placeholder 3">
            <a:extLst>
              <a:ext uri="{FF2B5EF4-FFF2-40B4-BE49-F238E27FC236}">
                <a16:creationId xmlns:a16="http://schemas.microsoft.com/office/drawing/2014/main" id="{714952C1-4E0C-D84E-AB37-8CF8AB809300}"/>
              </a:ext>
            </a:extLst>
          </p:cNvPr>
          <p:cNvSpPr>
            <a:spLocks noGrp="1"/>
          </p:cNvSpPr>
          <p:nvPr>
            <p:ph sz="half" idx="10" hasCustomPrompt="1"/>
          </p:nvPr>
        </p:nvSpPr>
        <p:spPr>
          <a:xfrm>
            <a:off x="5649268" y="3949648"/>
            <a:ext cx="2783531" cy="2324152"/>
          </a:xfrm>
          <a:prstGeom prst="rect">
            <a:avLst/>
          </a:prstGeom>
          <a:solidFill>
            <a:schemeClr val="bg1">
              <a:lumMod val="95000"/>
            </a:schemeClr>
          </a:solidFill>
        </p:spPr>
        <p:txBody>
          <a:bodyPr>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1"/>
            <a:r>
              <a:rPr lang="en-US" dirty="0"/>
              <a:t>Second level bullets only (hit tab)</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5573" y="3474296"/>
            <a:ext cx="2787227" cy="475353"/>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6" name="Content Placeholder 3">
            <a:extLst>
              <a:ext uri="{FF2B5EF4-FFF2-40B4-BE49-F238E27FC236}">
                <a16:creationId xmlns:a16="http://schemas.microsoft.com/office/drawing/2014/main" id="{F6970EFB-AA70-D84C-8273-F6909545F16C}"/>
              </a:ext>
            </a:extLst>
          </p:cNvPr>
          <p:cNvSpPr>
            <a:spLocks noGrp="1"/>
          </p:cNvSpPr>
          <p:nvPr>
            <p:ph sz="half" idx="20" hasCustomPrompt="1"/>
          </p:nvPr>
        </p:nvSpPr>
        <p:spPr>
          <a:xfrm>
            <a:off x="8670175" y="3949648"/>
            <a:ext cx="2782492" cy="2324152"/>
          </a:xfrm>
          <a:prstGeom prst="rect">
            <a:avLst/>
          </a:prstGeom>
          <a:solidFill>
            <a:schemeClr val="bg1">
              <a:lumMod val="95000"/>
            </a:schemeClr>
          </a:solidFill>
        </p:spPr>
        <p:txBody>
          <a:bodyPr>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1"/>
            <a:r>
              <a:rPr lang="en-US" dirty="0"/>
              <a:t>Second level bullets only (hit tab)</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9136" y="3474296"/>
            <a:ext cx="2783531" cy="475353"/>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Tree>
    <p:extLst>
      <p:ext uri="{BB962C8B-B14F-4D97-AF65-F5344CB8AC3E}">
        <p14:creationId xmlns:p14="http://schemas.microsoft.com/office/powerpoint/2010/main" val="313479184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Full GUI image, Title, 2 captions with title + body">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1" y="3841348"/>
            <a:ext cx="2179628" cy="914401"/>
          </a:xfrm>
          <a:solidFill>
            <a:schemeClr val="tx2"/>
          </a:solidFill>
        </p:spPr>
        <p:txBody>
          <a:bodyPr lIns="274320" tIns="457200" rIns="137160" bIns="9144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749801"/>
            <a:ext cx="2179628" cy="1727200"/>
          </a:xfrm>
          <a:solidFill>
            <a:schemeClr val="tx2"/>
          </a:solidFill>
        </p:spPr>
        <p:txBody>
          <a:bodyPr lIns="274320" tIns="45720" rIns="137160" bIns="9144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Second level bullet or NO bullets</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841348"/>
            <a:ext cx="2179628" cy="914401"/>
          </a:xfrm>
          <a:solidFill>
            <a:schemeClr val="tx2"/>
          </a:solidFill>
        </p:spPr>
        <p:txBody>
          <a:bodyPr lIns="137160" tIns="457200" rIns="274320" bIns="9144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81782" y="4749801"/>
            <a:ext cx="2179628" cy="1727200"/>
          </a:xfrm>
          <a:solidFill>
            <a:schemeClr val="tx2"/>
          </a:solidFill>
        </p:spPr>
        <p:txBody>
          <a:bodyPr lIns="137160" tIns="45720" rIns="274320" bIns="9144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Second level bullet or NO bullets</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Replace with GUI image only (crop off the bottom and off the right side!)</a:t>
            </a:r>
          </a:p>
        </p:txBody>
      </p:sp>
    </p:spTree>
    <p:extLst>
      <p:ext uri="{BB962C8B-B14F-4D97-AF65-F5344CB8AC3E}">
        <p14:creationId xmlns:p14="http://schemas.microsoft.com/office/powerpoint/2010/main" val="41016677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1_Full GUI image, Title, 2 captions with title + body">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B1664648-B4C3-BC49-B7D2-FBA121E7CD34}"/>
              </a:ext>
            </a:extLst>
          </p:cNvPr>
          <p:cNvSpPr/>
          <p:nvPr/>
        </p:nvSpPr>
        <p:spPr>
          <a:xfrm>
            <a:off x="0" y="4202245"/>
            <a:ext cx="12192000" cy="265575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5" name="Rectangle 14">
            <a:extLst>
              <a:ext uri="{FF2B5EF4-FFF2-40B4-BE49-F238E27FC236}">
                <a16:creationId xmlns:a16="http://schemas.microsoft.com/office/drawing/2014/main" id="{DFEED2D7-86D7-0D4B-B36A-7ACD4573EE62}"/>
              </a:ext>
            </a:extLst>
          </p:cNvPr>
          <p:cNvSpPr/>
          <p:nvPr/>
        </p:nvSpPr>
        <p:spPr>
          <a:xfrm>
            <a:off x="244829" y="4202245"/>
            <a:ext cx="1758476" cy="217315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lumMod val="95000"/>
                </a:schemeClr>
              </a:solidFill>
            </a:endParaRPr>
          </a:p>
        </p:txBody>
      </p:sp>
      <p:sp>
        <p:nvSpPr>
          <p:cNvPr id="16" name="Content Placeholder 3">
            <a:extLst>
              <a:ext uri="{FF2B5EF4-FFF2-40B4-BE49-F238E27FC236}">
                <a16:creationId xmlns:a16="http://schemas.microsoft.com/office/drawing/2014/main" id="{39047E9E-5FBB-E14B-B712-45C73F3B59CA}"/>
              </a:ext>
            </a:extLst>
          </p:cNvPr>
          <p:cNvSpPr>
            <a:spLocks noGrp="1"/>
          </p:cNvSpPr>
          <p:nvPr>
            <p:ph sz="quarter" idx="19" hasCustomPrompt="1"/>
          </p:nvPr>
        </p:nvSpPr>
        <p:spPr>
          <a:xfrm>
            <a:off x="270312" y="4397504"/>
            <a:ext cx="1732992" cy="475353"/>
          </a:xfrm>
          <a:noFill/>
        </p:spPr>
        <p:txBody>
          <a:bodyPr lIns="137160" tIns="137160" rIns="137160" bIns="91440" anchor="b" anchorCtr="0">
            <a:noAutofit/>
          </a:bodyPr>
          <a:lstStyle>
            <a:lvl1pPr marL="0" indent="0">
              <a:buNone/>
              <a:defRPr sz="16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6FAB8770-0402-1044-9DAD-7AB4BBF91A54}"/>
              </a:ext>
            </a:extLst>
          </p:cNvPr>
          <p:cNvSpPr>
            <a:spLocks noGrp="1"/>
          </p:cNvSpPr>
          <p:nvPr>
            <p:ph sz="quarter" idx="20" hasCustomPrompt="1"/>
          </p:nvPr>
        </p:nvSpPr>
        <p:spPr>
          <a:xfrm>
            <a:off x="270312" y="4881563"/>
            <a:ext cx="1732992" cy="1426256"/>
          </a:xfrm>
          <a:noFill/>
        </p:spPr>
        <p:txBody>
          <a:bodyPr lIns="137160" tIns="45720" rIns="13716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Replace with GUI image only (crop off the bottom and off the right side!)</a:t>
            </a:r>
          </a:p>
        </p:txBody>
      </p:sp>
      <p:sp>
        <p:nvSpPr>
          <p:cNvPr id="18" name="Rectangle 17">
            <a:extLst>
              <a:ext uri="{FF2B5EF4-FFF2-40B4-BE49-F238E27FC236}">
                <a16:creationId xmlns:a16="http://schemas.microsoft.com/office/drawing/2014/main" id="{2625EB7C-DB82-6845-A495-4928723C9E9A}"/>
              </a:ext>
            </a:extLst>
          </p:cNvPr>
          <p:cNvSpPr/>
          <p:nvPr/>
        </p:nvSpPr>
        <p:spPr>
          <a:xfrm>
            <a:off x="2211686" y="4202245"/>
            <a:ext cx="1758476" cy="217315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lumMod val="95000"/>
                </a:schemeClr>
              </a:solidFill>
            </a:endParaRPr>
          </a:p>
        </p:txBody>
      </p:sp>
      <p:sp>
        <p:nvSpPr>
          <p:cNvPr id="19" name="Content Placeholder 3">
            <a:extLst>
              <a:ext uri="{FF2B5EF4-FFF2-40B4-BE49-F238E27FC236}">
                <a16:creationId xmlns:a16="http://schemas.microsoft.com/office/drawing/2014/main" id="{C1448BCC-6DAE-ED47-AF96-B04C621C7AFD}"/>
              </a:ext>
            </a:extLst>
          </p:cNvPr>
          <p:cNvSpPr>
            <a:spLocks noGrp="1"/>
          </p:cNvSpPr>
          <p:nvPr>
            <p:ph sz="quarter" idx="21" hasCustomPrompt="1"/>
          </p:nvPr>
        </p:nvSpPr>
        <p:spPr>
          <a:xfrm>
            <a:off x="2221032" y="4397504"/>
            <a:ext cx="1732992" cy="475353"/>
          </a:xfrm>
          <a:noFill/>
        </p:spPr>
        <p:txBody>
          <a:bodyPr lIns="137160" tIns="137160" rIns="137160" bIns="91440" anchor="b" anchorCtr="0">
            <a:noAutofit/>
          </a:bodyPr>
          <a:lstStyle>
            <a:lvl1pPr marL="0" indent="0">
              <a:buNone/>
              <a:defRPr sz="16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84B900D7-DFA2-284E-8A3F-03CB5E2CB1AF}"/>
              </a:ext>
            </a:extLst>
          </p:cNvPr>
          <p:cNvSpPr>
            <a:spLocks noGrp="1"/>
          </p:cNvSpPr>
          <p:nvPr>
            <p:ph sz="quarter" idx="22" hasCustomPrompt="1"/>
          </p:nvPr>
        </p:nvSpPr>
        <p:spPr>
          <a:xfrm>
            <a:off x="2221032" y="4881563"/>
            <a:ext cx="1732992" cy="1426256"/>
          </a:xfrm>
          <a:noFill/>
        </p:spPr>
        <p:txBody>
          <a:bodyPr lIns="137160" tIns="45720" rIns="13716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Tree>
    <p:extLst>
      <p:ext uri="{BB962C8B-B14F-4D97-AF65-F5344CB8AC3E}">
        <p14:creationId xmlns:p14="http://schemas.microsoft.com/office/powerpoint/2010/main" val="210169502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Title, body text, 1 image, 2 captions with title + body V1">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971800"/>
            <a:ext cx="3223683" cy="36068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copy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457200" rIns="91440" bIns="9144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457200" rIns="137160" bIns="9144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9144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9144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Tree>
    <p:extLst>
      <p:ext uri="{BB962C8B-B14F-4D97-AF65-F5344CB8AC3E}">
        <p14:creationId xmlns:p14="http://schemas.microsoft.com/office/powerpoint/2010/main" val="302256825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Title, body text, 1 image, 2 captions with title + body V2">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971800"/>
            <a:ext cx="3223683" cy="3302000"/>
          </a:xfrm>
          <a:prstGeom prst="rect">
            <a:avLst/>
          </a:prstGeom>
        </p:spPr>
        <p:txBody>
          <a:bodyPr>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5401"/>
            <a:ext cx="2560320" cy="914401"/>
          </a:xfrm>
          <a:solidFill>
            <a:schemeClr val="tx2"/>
          </a:solidFill>
        </p:spPr>
        <p:txBody>
          <a:bodyPr lIns="137160" tIns="457200" rIns="137160" bIns="9144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9144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5401"/>
            <a:ext cx="2560320" cy="914401"/>
          </a:xfrm>
          <a:solidFill>
            <a:schemeClr val="tx2"/>
          </a:solidFill>
        </p:spPr>
        <p:txBody>
          <a:bodyPr lIns="137160" tIns="457200" rIns="137160" bIns="9144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9144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Tree>
    <p:extLst>
      <p:ext uri="{BB962C8B-B14F-4D97-AF65-F5344CB8AC3E}">
        <p14:creationId xmlns:p14="http://schemas.microsoft.com/office/powerpoint/2010/main" val="22428278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itle, 1 image, 2 captions with title + body">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97180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971800"/>
            <a:ext cx="12192000" cy="38878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574800"/>
            <a:ext cx="6096000"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381000"/>
            <a:ext cx="2928469" cy="1727200"/>
          </a:xfrm>
          <a:solidFill>
            <a:schemeClr val="tx2"/>
          </a:solidFill>
        </p:spPr>
        <p:txBody>
          <a:bodyPr lIns="137160" tIns="457200" rIns="91440" bIns="9144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457200" rIns="137160" bIns="9144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9144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9144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Tree>
    <p:extLst>
      <p:ext uri="{BB962C8B-B14F-4D97-AF65-F5344CB8AC3E}">
        <p14:creationId xmlns:p14="http://schemas.microsoft.com/office/powerpoint/2010/main" val="20632243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524000" y="1121833"/>
            <a:ext cx="9347200" cy="2387600"/>
          </a:xfrm>
          <a:prstGeom prst="rect">
            <a:avLst/>
          </a:prstGeom>
        </p:spPr>
        <p:txBody>
          <a:bodyPr anchor="b">
            <a:normAutofit/>
          </a:bodyPr>
          <a:lstStyle>
            <a:lvl1pPr algn="ct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a:t>Click to edit Master subtitle style</a:t>
            </a:r>
            <a:endParaRPr lang="en-US" dirty="0"/>
          </a:p>
        </p:txBody>
      </p:sp>
    </p:spTree>
    <p:extLst>
      <p:ext uri="{BB962C8B-B14F-4D97-AF65-F5344CB8AC3E}">
        <p14:creationId xmlns:p14="http://schemas.microsoft.com/office/powerpoint/2010/main" val="252598174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1_Title, 1 image, 2 captions with title + body">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97180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574800"/>
            <a:ext cx="4572001"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91200" y="1574801"/>
            <a:ext cx="5791200" cy="1244601"/>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copy is preferred over bullets*</a:t>
            </a:r>
          </a:p>
          <a:p>
            <a:pPr lvl="1"/>
            <a:r>
              <a:rPr lang="en-US" dirty="0"/>
              <a:t>Second level</a:t>
            </a:r>
          </a:p>
          <a:p>
            <a:pPr lvl="2"/>
            <a:r>
              <a:rPr lang="en-US" dirty="0"/>
              <a:t>Third level</a:t>
            </a:r>
          </a:p>
        </p:txBody>
      </p:sp>
      <p:sp>
        <p:nvSpPr>
          <p:cNvPr id="9" name="Content Placeholder 3">
            <a:extLst>
              <a:ext uri="{FF2B5EF4-FFF2-40B4-BE49-F238E27FC236}">
                <a16:creationId xmlns:a16="http://schemas.microsoft.com/office/drawing/2014/main" id="{21EE6DDC-9DF0-0C4F-AFDB-C9D531F30959}"/>
              </a:ext>
            </a:extLst>
          </p:cNvPr>
          <p:cNvSpPr>
            <a:spLocks noGrp="1"/>
          </p:cNvSpPr>
          <p:nvPr>
            <p:ph sz="quarter" idx="17" hasCustomPrompt="1"/>
          </p:nvPr>
        </p:nvSpPr>
        <p:spPr>
          <a:xfrm>
            <a:off x="0" y="2971800"/>
            <a:ext cx="12192000" cy="38878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386098057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Title, 1 image, 4 captions with title + body">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8" name="Picture 7">
            <a:extLst>
              <a:ext uri="{FF2B5EF4-FFF2-40B4-BE49-F238E27FC236}">
                <a16:creationId xmlns:a16="http://schemas.microsoft.com/office/drawing/2014/main" id="{9569188E-2844-4B4D-ADAD-2068FAD210E6}"/>
              </a:ext>
            </a:extLst>
          </p:cNvPr>
          <p:cNvPicPr>
            <a:picLocks noChangeAspect="1"/>
          </p:cNvPicPr>
          <p:nvPr/>
        </p:nvPicPr>
        <p:blipFill rotWithShape="1">
          <a:blip r:embed="rId2"/>
          <a:srcRect l="24096"/>
          <a:stretch/>
        </p:blipFill>
        <p:spPr>
          <a:xfrm>
            <a:off x="0" y="153624"/>
            <a:ext cx="1600205" cy="430577"/>
          </a:xfrm>
          <a:prstGeom prst="rect">
            <a:avLst/>
          </a:prstGeom>
        </p:spPr>
      </p:pic>
      <p:pic>
        <p:nvPicPr>
          <p:cNvPr id="9" name="Picture 8">
            <a:extLst>
              <a:ext uri="{FF2B5EF4-FFF2-40B4-BE49-F238E27FC236}">
                <a16:creationId xmlns:a16="http://schemas.microsoft.com/office/drawing/2014/main" id="{8D72AD65-5196-8049-9596-722FB55F12F5}"/>
              </a:ext>
            </a:extLst>
          </p:cNvPr>
          <p:cNvPicPr>
            <a:picLocks noChangeAspect="1"/>
          </p:cNvPicPr>
          <p:nvPr/>
        </p:nvPicPr>
        <p:blipFill>
          <a:blip r:embed="rId3"/>
          <a:stretch>
            <a:fillRect/>
          </a:stretch>
        </p:blipFill>
        <p:spPr>
          <a:xfrm>
            <a:off x="154370" y="307096"/>
            <a:ext cx="1128484" cy="104488"/>
          </a:xfrm>
          <a:prstGeom prst="rect">
            <a:avLst/>
          </a:prstGeom>
        </p:spPr>
      </p:pic>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31" name="Title 1">
            <a:extLst>
              <a:ext uri="{FF2B5EF4-FFF2-40B4-BE49-F238E27FC236}">
                <a16:creationId xmlns:a16="http://schemas.microsoft.com/office/drawing/2014/main" id="{9AD3D111-5AB6-9D4B-863F-985599516CB3}"/>
              </a:ext>
            </a:extLst>
          </p:cNvPr>
          <p:cNvSpPr txBox="1">
            <a:spLocks/>
          </p:cNvSpPr>
          <p:nvPr/>
        </p:nvSpPr>
        <p:spPr>
          <a:xfrm>
            <a:off x="0" y="3156373"/>
            <a:ext cx="9956800" cy="1172688"/>
          </a:xfrm>
          <a:prstGeom prst="rect">
            <a:avLst/>
          </a:prstGeom>
          <a:solidFill>
            <a:schemeClr val="tx2"/>
          </a:solidFill>
        </p:spPr>
        <p:txBody>
          <a:bodyPr vert="horz" lIns="609600" tIns="243840" rIns="243840" bIns="243840" rtlCol="0" anchor="b">
            <a:normAutofit/>
          </a:bodyPr>
          <a:lstStyle>
            <a:lvl1pPr algn="l" defTabSz="914400" rtl="0" eaLnBrk="1" latinLnBrk="0" hangingPunct="1">
              <a:lnSpc>
                <a:spcPct val="90000"/>
              </a:lnSpc>
              <a:spcBef>
                <a:spcPct val="0"/>
              </a:spcBef>
              <a:buNone/>
              <a:defRPr sz="2400" b="1" kern="1200">
                <a:solidFill>
                  <a:schemeClr val="bg2"/>
                </a:solidFill>
                <a:latin typeface="Lato" panose="020F0502020204030203" pitchFamily="34" charset="0"/>
                <a:ea typeface="+mj-ea"/>
                <a:cs typeface="+mj-cs"/>
              </a:defRPr>
            </a:lvl1pPr>
          </a:lstStyle>
          <a:p>
            <a:r>
              <a:rPr lang="en-US" sz="3200" dirty="0"/>
              <a:t>Click to edit Master title style</a:t>
            </a:r>
          </a:p>
        </p:txBody>
      </p:sp>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20320"/>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159954913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Title, 1 image, 6 captions with title + body">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8" name="Picture 7">
            <a:extLst>
              <a:ext uri="{FF2B5EF4-FFF2-40B4-BE49-F238E27FC236}">
                <a16:creationId xmlns:a16="http://schemas.microsoft.com/office/drawing/2014/main" id="{9569188E-2844-4B4D-ADAD-2068FAD210E6}"/>
              </a:ext>
            </a:extLst>
          </p:cNvPr>
          <p:cNvPicPr>
            <a:picLocks noChangeAspect="1"/>
          </p:cNvPicPr>
          <p:nvPr/>
        </p:nvPicPr>
        <p:blipFill rotWithShape="1">
          <a:blip r:embed="rId2"/>
          <a:srcRect l="24096"/>
          <a:stretch/>
        </p:blipFill>
        <p:spPr>
          <a:xfrm>
            <a:off x="0" y="153624"/>
            <a:ext cx="1600205" cy="430577"/>
          </a:xfrm>
          <a:prstGeom prst="rect">
            <a:avLst/>
          </a:prstGeom>
        </p:spPr>
      </p:pic>
      <p:pic>
        <p:nvPicPr>
          <p:cNvPr id="9" name="Picture 8">
            <a:extLst>
              <a:ext uri="{FF2B5EF4-FFF2-40B4-BE49-F238E27FC236}">
                <a16:creationId xmlns:a16="http://schemas.microsoft.com/office/drawing/2014/main" id="{8D72AD65-5196-8049-9596-722FB55F12F5}"/>
              </a:ext>
            </a:extLst>
          </p:cNvPr>
          <p:cNvPicPr>
            <a:picLocks noChangeAspect="1"/>
          </p:cNvPicPr>
          <p:nvPr/>
        </p:nvPicPr>
        <p:blipFill>
          <a:blip r:embed="rId3"/>
          <a:stretch>
            <a:fillRect/>
          </a:stretch>
        </p:blipFill>
        <p:spPr>
          <a:xfrm>
            <a:off x="154370" y="307096"/>
            <a:ext cx="1128484" cy="104488"/>
          </a:xfrm>
          <a:prstGeom prst="rect">
            <a:avLst/>
          </a:prstGeom>
        </p:spPr>
      </p:pic>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0"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2118039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1_Title, 4 image each with captions with title + body">
    <p:spTree>
      <p:nvGrpSpPr>
        <p:cNvPr id="1" name=""/>
        <p:cNvGrpSpPr/>
        <p:nvPr/>
      </p:nvGrpSpPr>
      <p:grpSpPr>
        <a:xfrm>
          <a:off x="0" y="0"/>
          <a:ext cx="0" cy="0"/>
          <a:chOff x="0" y="0"/>
          <a:chExt cx="0" cy="0"/>
        </a:xfrm>
      </p:grpSpPr>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1801228"/>
            <a:ext cx="5280000" cy="2409065"/>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Rectangle 9">
            <a:extLst>
              <a:ext uri="{FF2B5EF4-FFF2-40B4-BE49-F238E27FC236}">
                <a16:creationId xmlns:a16="http://schemas.microsoft.com/office/drawing/2014/main" id="{4BF6B05F-53E1-8945-B16F-0DF3CF82F24C}"/>
              </a:ext>
            </a:extLst>
          </p:cNvPr>
          <p:cNvSpPr/>
          <p:nvPr/>
        </p:nvSpPr>
        <p:spPr>
          <a:xfrm>
            <a:off x="0" y="4200808"/>
            <a:ext cx="12192000" cy="265719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719079"/>
            <a:ext cx="5280000" cy="974151"/>
          </a:xfrm>
          <a:solidFill>
            <a:schemeClr val="bg1">
              <a:lumMod val="95000"/>
            </a:schemeClr>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09600" y="800239"/>
            <a:ext cx="11074400" cy="9906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405932" y="1801228"/>
            <a:ext cx="5280000" cy="2409065"/>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405932" y="4719077"/>
            <a:ext cx="5280000" cy="974152"/>
          </a:xfrm>
          <a:solidFill>
            <a:schemeClr val="bg1">
              <a:lumMod val="95000"/>
            </a:schemeClr>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204256"/>
            <a:ext cx="5280000" cy="514821"/>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405932" y="4204256"/>
            <a:ext cx="5280000" cy="514821"/>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Tree>
    <p:extLst>
      <p:ext uri="{BB962C8B-B14F-4D97-AF65-F5344CB8AC3E}">
        <p14:creationId xmlns:p14="http://schemas.microsoft.com/office/powerpoint/2010/main" val="196415755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2_Title, 4 image each with captions with title + body">
    <p:spTree>
      <p:nvGrpSpPr>
        <p:cNvPr id="1" name=""/>
        <p:cNvGrpSpPr/>
        <p:nvPr/>
      </p:nvGrpSpPr>
      <p:grpSpPr>
        <a:xfrm>
          <a:off x="0" y="0"/>
          <a:ext cx="0" cy="0"/>
          <a:chOff x="0" y="0"/>
          <a:chExt cx="0" cy="0"/>
        </a:xfrm>
      </p:grpSpPr>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7" y="1801228"/>
            <a:ext cx="3371356" cy="2409065"/>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Rectangle 9">
            <a:extLst>
              <a:ext uri="{FF2B5EF4-FFF2-40B4-BE49-F238E27FC236}">
                <a16:creationId xmlns:a16="http://schemas.microsoft.com/office/drawing/2014/main" id="{4BF6B05F-53E1-8945-B16F-0DF3CF82F24C}"/>
              </a:ext>
            </a:extLst>
          </p:cNvPr>
          <p:cNvSpPr/>
          <p:nvPr/>
        </p:nvSpPr>
        <p:spPr>
          <a:xfrm>
            <a:off x="0" y="4200808"/>
            <a:ext cx="12192000" cy="265719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25987" y="4719079"/>
            <a:ext cx="3371356" cy="974151"/>
          </a:xfrm>
          <a:solidFill>
            <a:schemeClr val="bg1">
              <a:lumMod val="95000"/>
            </a:schemeClr>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09600" y="800239"/>
            <a:ext cx="11074400" cy="9906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468949" y="1801228"/>
            <a:ext cx="3371356" cy="2409065"/>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468949" y="4719079"/>
            <a:ext cx="3371356" cy="974152"/>
          </a:xfrm>
          <a:solidFill>
            <a:schemeClr val="bg1">
              <a:lumMod val="95000"/>
            </a:schemeClr>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8311911" y="1801228"/>
            <a:ext cx="3371356" cy="2409065"/>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8311911" y="4719077"/>
            <a:ext cx="3371356" cy="974152"/>
          </a:xfrm>
          <a:solidFill>
            <a:schemeClr val="bg1">
              <a:lumMod val="95000"/>
            </a:schemeClr>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7" y="4204256"/>
            <a:ext cx="3371356" cy="514821"/>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468949" y="4204256"/>
            <a:ext cx="3371356" cy="514821"/>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8311911" y="4204256"/>
            <a:ext cx="3371356" cy="514821"/>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Tree>
    <p:extLst>
      <p:ext uri="{BB962C8B-B14F-4D97-AF65-F5344CB8AC3E}">
        <p14:creationId xmlns:p14="http://schemas.microsoft.com/office/powerpoint/2010/main" val="300086795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Title, 4 image each with captions with title +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57677" y="2432742"/>
            <a:ext cx="2588335" cy="1769501"/>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6" y="2432742"/>
            <a:ext cx="2588335" cy="1769501"/>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Rectangle 9">
            <a:extLst>
              <a:ext uri="{FF2B5EF4-FFF2-40B4-BE49-F238E27FC236}">
                <a16:creationId xmlns:a16="http://schemas.microsoft.com/office/drawing/2014/main" id="{4BF6B05F-53E1-8945-B16F-0DF3CF82F24C}"/>
              </a:ext>
            </a:extLst>
          </p:cNvPr>
          <p:cNvSpPr/>
          <p:nvPr/>
        </p:nvSpPr>
        <p:spPr>
          <a:xfrm>
            <a:off x="0" y="4202245"/>
            <a:ext cx="12192000" cy="265575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25986" y="4677596"/>
            <a:ext cx="2588335" cy="1613717"/>
          </a:xfrm>
          <a:solidFill>
            <a:schemeClr val="bg1">
              <a:lumMod val="95000"/>
            </a:schemeClr>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09600" y="1122572"/>
            <a:ext cx="11074400" cy="9906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6" y="4202244"/>
            <a:ext cx="2588335" cy="475353"/>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57677" y="4677596"/>
            <a:ext cx="2588335" cy="1613717"/>
          </a:xfrm>
          <a:solidFill>
            <a:schemeClr val="bg1">
              <a:lumMod val="95000"/>
            </a:schemeClr>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57677" y="4202244"/>
            <a:ext cx="2588335" cy="475353"/>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7" y="2432742"/>
            <a:ext cx="2588335" cy="1769501"/>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7" y="4677596"/>
            <a:ext cx="2588335" cy="1613717"/>
          </a:xfrm>
          <a:solidFill>
            <a:schemeClr val="bg1">
              <a:lumMod val="95000"/>
            </a:schemeClr>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7" y="4202244"/>
            <a:ext cx="2588335" cy="475353"/>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8" y="2432742"/>
            <a:ext cx="2588335" cy="1769501"/>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8" y="4677596"/>
            <a:ext cx="2588335" cy="1613717"/>
          </a:xfrm>
          <a:solidFill>
            <a:schemeClr val="bg1">
              <a:lumMod val="95000"/>
            </a:schemeClr>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8" y="4202244"/>
            <a:ext cx="2588335" cy="475353"/>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Tree>
    <p:extLst>
      <p:ext uri="{BB962C8B-B14F-4D97-AF65-F5344CB8AC3E}">
        <p14:creationId xmlns:p14="http://schemas.microsoft.com/office/powerpoint/2010/main" val="326321782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Title, 4 image each with captions with title +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1809059"/>
            <a:ext cx="2539200" cy="1769501"/>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045401"/>
            <a:ext cx="2539200" cy="2245916"/>
          </a:xfrm>
          <a:prstGeom prst="rect">
            <a:avLst/>
          </a:prstGeom>
          <a:solidFill>
            <a:schemeClr val="bg1">
              <a:lumMod val="95000"/>
            </a:schemeClr>
          </a:solidFill>
        </p:spPr>
        <p:txBody>
          <a:bodyPr>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1"/>
            <a:r>
              <a:rPr lang="en-US" dirty="0"/>
              <a:t>Second level bullets only (hit tab)</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809059"/>
            <a:ext cx="2539200" cy="1769501"/>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570047"/>
            <a:ext cx="2539200" cy="475353"/>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Title 1">
            <a:extLst>
              <a:ext uri="{FF2B5EF4-FFF2-40B4-BE49-F238E27FC236}">
                <a16:creationId xmlns:a16="http://schemas.microsoft.com/office/drawing/2014/main" id="{4663C0AE-01DD-BA46-8AE1-AA5CB09AB1E7}"/>
              </a:ext>
            </a:extLst>
          </p:cNvPr>
          <p:cNvSpPr>
            <a:spLocks noGrp="1"/>
          </p:cNvSpPr>
          <p:nvPr>
            <p:ph type="title"/>
          </p:nvPr>
        </p:nvSpPr>
        <p:spPr>
          <a:xfrm>
            <a:off x="609600" y="787400"/>
            <a:ext cx="11074400" cy="9144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45401"/>
            <a:ext cx="2539200" cy="2245916"/>
          </a:xfrm>
          <a:prstGeom prst="rect">
            <a:avLst/>
          </a:prstGeom>
          <a:solidFill>
            <a:schemeClr val="bg1">
              <a:lumMod val="95000"/>
            </a:schemeClr>
          </a:solidFill>
        </p:spPr>
        <p:txBody>
          <a:bodyPr>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1"/>
            <a:r>
              <a:rPr lang="en-US" dirty="0"/>
              <a:t>Second level bullets only (hit tab)</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70047"/>
            <a:ext cx="2539200" cy="475353"/>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1809059"/>
            <a:ext cx="2539200" cy="1769501"/>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45401"/>
            <a:ext cx="2539200" cy="2245916"/>
          </a:xfrm>
          <a:prstGeom prst="rect">
            <a:avLst/>
          </a:prstGeom>
          <a:solidFill>
            <a:schemeClr val="bg1">
              <a:lumMod val="95000"/>
            </a:schemeClr>
          </a:solidFill>
        </p:spPr>
        <p:txBody>
          <a:bodyPr>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1"/>
            <a:r>
              <a:rPr lang="en-US" dirty="0"/>
              <a:t>Second level bullets only (hit tab)</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70047"/>
            <a:ext cx="2539200" cy="475353"/>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1809059"/>
            <a:ext cx="2539200" cy="1769501"/>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45401"/>
            <a:ext cx="2539200" cy="2245916"/>
          </a:xfrm>
          <a:prstGeom prst="rect">
            <a:avLst/>
          </a:prstGeom>
          <a:solidFill>
            <a:schemeClr val="bg1">
              <a:lumMod val="95000"/>
            </a:schemeClr>
          </a:solidFill>
        </p:spPr>
        <p:txBody>
          <a:bodyPr>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1"/>
            <a:r>
              <a:rPr lang="en-US" dirty="0"/>
              <a:t>Second level bullets only (hit tab)</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70047"/>
            <a:ext cx="2539200" cy="475353"/>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Tree>
    <p:extLst>
      <p:ext uri="{BB962C8B-B14F-4D97-AF65-F5344CB8AC3E}">
        <p14:creationId xmlns:p14="http://schemas.microsoft.com/office/powerpoint/2010/main" val="302558345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1_Title, 4 image each with captions with title +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880851" y="1809059"/>
            <a:ext cx="2030585" cy="1769501"/>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30" y="4045401"/>
            <a:ext cx="2030585" cy="2245916"/>
          </a:xfrm>
          <a:prstGeom prst="rect">
            <a:avLst/>
          </a:prstGeom>
          <a:solidFill>
            <a:schemeClr val="bg1">
              <a:lumMod val="95000"/>
            </a:schemeClr>
          </a:solidFill>
        </p:spPr>
        <p:txBody>
          <a:bodyPr>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1"/>
            <a:r>
              <a:rPr lang="en-US" dirty="0"/>
              <a:t>Second level bullets only (hit tab)</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30" y="1809059"/>
            <a:ext cx="2030585" cy="1769501"/>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30" y="3570047"/>
            <a:ext cx="2030585" cy="475353"/>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Title 1">
            <a:extLst>
              <a:ext uri="{FF2B5EF4-FFF2-40B4-BE49-F238E27FC236}">
                <a16:creationId xmlns:a16="http://schemas.microsoft.com/office/drawing/2014/main" id="{4663C0AE-01DD-BA46-8AE1-AA5CB09AB1E7}"/>
              </a:ext>
            </a:extLst>
          </p:cNvPr>
          <p:cNvSpPr>
            <a:spLocks noGrp="1"/>
          </p:cNvSpPr>
          <p:nvPr>
            <p:ph type="title"/>
          </p:nvPr>
        </p:nvSpPr>
        <p:spPr>
          <a:xfrm>
            <a:off x="609600" y="787400"/>
            <a:ext cx="11074400" cy="9144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880851" y="4045401"/>
            <a:ext cx="2030585" cy="2245916"/>
          </a:xfrm>
          <a:prstGeom prst="rect">
            <a:avLst/>
          </a:prstGeom>
          <a:solidFill>
            <a:schemeClr val="bg1">
              <a:lumMod val="95000"/>
            </a:schemeClr>
          </a:solidFill>
        </p:spPr>
        <p:txBody>
          <a:bodyPr>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1"/>
            <a:r>
              <a:rPr lang="en-US" dirty="0"/>
              <a:t>Second level bullets only (hit tab)</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880851" y="3570047"/>
            <a:ext cx="2030585" cy="475353"/>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5138373" y="1809059"/>
            <a:ext cx="2030585" cy="1769501"/>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5138373" y="4045401"/>
            <a:ext cx="2030585" cy="2245916"/>
          </a:xfrm>
          <a:prstGeom prst="rect">
            <a:avLst/>
          </a:prstGeom>
          <a:solidFill>
            <a:schemeClr val="bg1">
              <a:lumMod val="95000"/>
            </a:schemeClr>
          </a:solidFill>
        </p:spPr>
        <p:txBody>
          <a:bodyPr>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1"/>
            <a:r>
              <a:rPr lang="en-US" dirty="0"/>
              <a:t>Second level bullets only (hit tab)</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5138373" y="3570047"/>
            <a:ext cx="2030585" cy="475353"/>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7395894" y="1809059"/>
            <a:ext cx="2030585" cy="1769501"/>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7395894" y="4045401"/>
            <a:ext cx="2030585" cy="2245916"/>
          </a:xfrm>
          <a:prstGeom prst="rect">
            <a:avLst/>
          </a:prstGeom>
          <a:solidFill>
            <a:schemeClr val="bg1">
              <a:lumMod val="95000"/>
            </a:schemeClr>
          </a:solidFill>
        </p:spPr>
        <p:txBody>
          <a:bodyPr>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1"/>
            <a:r>
              <a:rPr lang="en-US" dirty="0"/>
              <a:t>Second level bullets only (hit tab)</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7395894" y="3570047"/>
            <a:ext cx="2030585" cy="475353"/>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E241859-033A-43CE-8448-5DB83F8555EE}"/>
              </a:ext>
            </a:extLst>
          </p:cNvPr>
          <p:cNvSpPr>
            <a:spLocks noGrp="1"/>
          </p:cNvSpPr>
          <p:nvPr>
            <p:ph sz="quarter" idx="39" hasCustomPrompt="1"/>
          </p:nvPr>
        </p:nvSpPr>
        <p:spPr>
          <a:xfrm>
            <a:off x="9653416" y="1809059"/>
            <a:ext cx="2030585" cy="1769501"/>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Content Placeholder 3">
            <a:extLst>
              <a:ext uri="{FF2B5EF4-FFF2-40B4-BE49-F238E27FC236}">
                <a16:creationId xmlns:a16="http://schemas.microsoft.com/office/drawing/2014/main" id="{293A82B3-307D-48FE-9B78-35233B0EEB88}"/>
              </a:ext>
            </a:extLst>
          </p:cNvPr>
          <p:cNvSpPr>
            <a:spLocks noGrp="1"/>
          </p:cNvSpPr>
          <p:nvPr>
            <p:ph sz="half" idx="40" hasCustomPrompt="1"/>
          </p:nvPr>
        </p:nvSpPr>
        <p:spPr>
          <a:xfrm>
            <a:off x="9653416" y="4045401"/>
            <a:ext cx="2030585" cy="2245916"/>
          </a:xfrm>
          <a:prstGeom prst="rect">
            <a:avLst/>
          </a:prstGeom>
          <a:solidFill>
            <a:schemeClr val="bg1">
              <a:lumMod val="95000"/>
            </a:schemeClr>
          </a:solidFill>
        </p:spPr>
        <p:txBody>
          <a:bodyPr>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1"/>
            <a:r>
              <a:rPr lang="en-US" dirty="0"/>
              <a:t>Second level bullets only (hit tab)</a:t>
            </a:r>
          </a:p>
        </p:txBody>
      </p:sp>
      <p:sp>
        <p:nvSpPr>
          <p:cNvPr id="19" name="Content Placeholder 3">
            <a:extLst>
              <a:ext uri="{FF2B5EF4-FFF2-40B4-BE49-F238E27FC236}">
                <a16:creationId xmlns:a16="http://schemas.microsoft.com/office/drawing/2014/main" id="{907B62B1-536F-4C7A-A078-FB6ADE04EFA3}"/>
              </a:ext>
            </a:extLst>
          </p:cNvPr>
          <p:cNvSpPr>
            <a:spLocks noGrp="1"/>
          </p:cNvSpPr>
          <p:nvPr>
            <p:ph sz="quarter" idx="41" hasCustomPrompt="1"/>
          </p:nvPr>
        </p:nvSpPr>
        <p:spPr>
          <a:xfrm>
            <a:off x="9653416" y="3570047"/>
            <a:ext cx="2030585" cy="475353"/>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Tree>
    <p:extLst>
      <p:ext uri="{BB962C8B-B14F-4D97-AF65-F5344CB8AC3E}">
        <p14:creationId xmlns:p14="http://schemas.microsoft.com/office/powerpoint/2010/main" val="321707725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1_Title, 8 images with title + subtitle">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4357535" y="1600202"/>
            <a:ext cx="3594916" cy="1945332"/>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6" y="1600202"/>
            <a:ext cx="3594916" cy="1945332"/>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6" y="3545534"/>
            <a:ext cx="3594916" cy="422127"/>
          </a:xfrm>
          <a:solidFill>
            <a:schemeClr val="bg1">
              <a:lumMod val="95000"/>
            </a:schemeClr>
          </a:solidFill>
        </p:spPr>
        <p:txBody>
          <a:bodyPr lIns="91440" tIns="45720" rIns="91440" bIns="45720" anchor="b" anchorCtr="0">
            <a:normAutofit/>
          </a:bodyPr>
          <a:lstStyle>
            <a:lvl1pPr marL="0" indent="0">
              <a:buNone/>
              <a:defRPr sz="16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A040A370-B639-5148-BDC0-E5BDAA2251EF}"/>
              </a:ext>
            </a:extLst>
          </p:cNvPr>
          <p:cNvSpPr>
            <a:spLocks noGrp="1"/>
          </p:cNvSpPr>
          <p:nvPr>
            <p:ph type="title"/>
          </p:nvPr>
        </p:nvSpPr>
        <p:spPr>
          <a:xfrm>
            <a:off x="609601" y="787420"/>
            <a:ext cx="11074401" cy="624089"/>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4357535" y="3545534"/>
            <a:ext cx="3594916" cy="422127"/>
          </a:xfrm>
          <a:solidFill>
            <a:schemeClr val="bg1">
              <a:lumMod val="95000"/>
            </a:schemeClr>
          </a:solidFill>
        </p:spPr>
        <p:txBody>
          <a:bodyPr lIns="91440" tIns="45720" rIns="91440" bIns="45720" anchor="b" anchorCtr="0">
            <a:normAutofit/>
          </a:bodyPr>
          <a:lstStyle>
            <a:lvl1pPr marL="0" indent="0">
              <a:buNone/>
              <a:defRPr sz="16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8089083" y="1600202"/>
            <a:ext cx="3594916" cy="1945332"/>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8089083" y="3545534"/>
            <a:ext cx="3594916" cy="422127"/>
          </a:xfrm>
          <a:solidFill>
            <a:schemeClr val="bg1">
              <a:lumMod val="95000"/>
            </a:schemeClr>
          </a:solidFill>
        </p:spPr>
        <p:txBody>
          <a:bodyPr lIns="91440" tIns="45720" rIns="91440" bIns="45720" anchor="b" anchorCtr="0">
            <a:normAutofit/>
          </a:bodyPr>
          <a:lstStyle>
            <a:lvl1pPr marL="0" indent="0">
              <a:buNone/>
              <a:defRPr sz="16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4357535" y="4174067"/>
            <a:ext cx="3594916" cy="1945332"/>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6" y="4174067"/>
            <a:ext cx="3594916" cy="1945332"/>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6" y="6119401"/>
            <a:ext cx="3594916" cy="422127"/>
          </a:xfrm>
          <a:solidFill>
            <a:schemeClr val="bg1">
              <a:lumMod val="95000"/>
            </a:schemeClr>
          </a:solidFill>
        </p:spPr>
        <p:txBody>
          <a:bodyPr lIns="91440" tIns="45720" rIns="91440" bIns="45720" anchor="b" anchorCtr="0">
            <a:normAutofit/>
          </a:bodyPr>
          <a:lstStyle>
            <a:lvl1pPr marL="0" indent="0">
              <a:buNone/>
              <a:defRPr sz="16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4357535" y="6119401"/>
            <a:ext cx="3594916" cy="422127"/>
          </a:xfrm>
          <a:solidFill>
            <a:schemeClr val="bg1">
              <a:lumMod val="95000"/>
            </a:schemeClr>
          </a:solidFill>
        </p:spPr>
        <p:txBody>
          <a:bodyPr lIns="91440" tIns="45720" rIns="91440" bIns="45720" anchor="b" anchorCtr="0">
            <a:normAutofit/>
          </a:bodyPr>
          <a:lstStyle>
            <a:lvl1pPr marL="0" indent="0">
              <a:buNone/>
              <a:defRPr sz="16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8089083" y="4174067"/>
            <a:ext cx="3594916" cy="1945332"/>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8089083" y="6119401"/>
            <a:ext cx="3594916" cy="422127"/>
          </a:xfrm>
          <a:solidFill>
            <a:schemeClr val="bg1">
              <a:lumMod val="95000"/>
            </a:schemeClr>
          </a:solidFill>
        </p:spPr>
        <p:txBody>
          <a:bodyPr lIns="91440" tIns="45720" rIns="91440" bIns="45720" anchor="b" anchorCtr="0">
            <a:normAutofit/>
          </a:bodyPr>
          <a:lstStyle>
            <a:lvl1pPr marL="0" indent="0">
              <a:buNone/>
              <a:defRPr sz="16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Tree>
    <p:extLst>
      <p:ext uri="{BB962C8B-B14F-4D97-AF65-F5344CB8AC3E}">
        <p14:creationId xmlns:p14="http://schemas.microsoft.com/office/powerpoint/2010/main" val="367359282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Title, 8 images with title + subtitle">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5" y="1600201"/>
            <a:ext cx="2588335" cy="1540919"/>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6" y="1600201"/>
            <a:ext cx="2588335" cy="1540919"/>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25986" y="3563247"/>
            <a:ext cx="2588335" cy="422127"/>
          </a:xfrm>
          <a:solidFill>
            <a:schemeClr val="bg1">
              <a:lumMod val="95000"/>
            </a:schemeClr>
          </a:solidFill>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6" y="3141121"/>
            <a:ext cx="2588335" cy="422127"/>
          </a:xfrm>
          <a:solidFill>
            <a:schemeClr val="bg1">
              <a:lumMod val="95000"/>
            </a:schemeClr>
          </a:solidFill>
        </p:spPr>
        <p:txBody>
          <a:bodyPr lIns="91440" tIns="45720" rIns="91440" bIns="45720" anchor="b" anchorCtr="0">
            <a:normAutofit/>
          </a:bodyPr>
          <a:lstStyle>
            <a:lvl1pPr marL="0" indent="0">
              <a:buNone/>
              <a:defRPr sz="16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A040A370-B639-5148-BDC0-E5BDAA2251EF}"/>
              </a:ext>
            </a:extLst>
          </p:cNvPr>
          <p:cNvSpPr>
            <a:spLocks noGrp="1"/>
          </p:cNvSpPr>
          <p:nvPr>
            <p:ph type="title"/>
          </p:nvPr>
        </p:nvSpPr>
        <p:spPr>
          <a:xfrm>
            <a:off x="609600" y="787418"/>
            <a:ext cx="11074401" cy="624089"/>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5" y="3563247"/>
            <a:ext cx="2588335" cy="422127"/>
          </a:xfrm>
          <a:solidFill>
            <a:schemeClr val="bg1">
              <a:lumMod val="95000"/>
            </a:schemeClr>
          </a:solidFill>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5" y="3141121"/>
            <a:ext cx="2588335" cy="422127"/>
          </a:xfrm>
          <a:solidFill>
            <a:schemeClr val="bg1">
              <a:lumMod val="95000"/>
            </a:schemeClr>
          </a:solidFill>
        </p:spPr>
        <p:txBody>
          <a:bodyPr lIns="91440" tIns="45720" rIns="91440" bIns="45720" anchor="b" anchorCtr="0">
            <a:normAutofit/>
          </a:bodyPr>
          <a:lstStyle>
            <a:lvl1pPr marL="0" indent="0">
              <a:buNone/>
              <a:defRPr sz="16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5" y="1600201"/>
            <a:ext cx="2588335" cy="1540919"/>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5" y="3563247"/>
            <a:ext cx="2588335" cy="422127"/>
          </a:xfrm>
          <a:solidFill>
            <a:schemeClr val="bg1">
              <a:lumMod val="95000"/>
            </a:schemeClr>
          </a:solidFill>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5" y="3141121"/>
            <a:ext cx="2588335" cy="422127"/>
          </a:xfrm>
          <a:solidFill>
            <a:schemeClr val="bg1">
              <a:lumMod val="95000"/>
            </a:schemeClr>
          </a:solidFill>
        </p:spPr>
        <p:txBody>
          <a:bodyPr lIns="91440" tIns="45720" rIns="91440" bIns="45720" anchor="b" anchorCtr="0">
            <a:normAutofit/>
          </a:bodyPr>
          <a:lstStyle>
            <a:lvl1pPr marL="0" indent="0">
              <a:buNone/>
              <a:defRPr sz="16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4" y="1600201"/>
            <a:ext cx="2588335" cy="1540919"/>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4" y="3563247"/>
            <a:ext cx="2588335" cy="422127"/>
          </a:xfrm>
          <a:solidFill>
            <a:schemeClr val="bg1">
              <a:lumMod val="95000"/>
            </a:schemeClr>
          </a:solidFill>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4" y="3141121"/>
            <a:ext cx="2588335" cy="422127"/>
          </a:xfrm>
          <a:solidFill>
            <a:schemeClr val="bg1">
              <a:lumMod val="95000"/>
            </a:schemeClr>
          </a:solidFill>
        </p:spPr>
        <p:txBody>
          <a:bodyPr lIns="91440" tIns="45720" rIns="91440" bIns="45720" anchor="b" anchorCtr="0">
            <a:normAutofit/>
          </a:bodyPr>
          <a:lstStyle>
            <a:lvl1pPr marL="0" indent="0">
              <a:buNone/>
              <a:defRPr sz="16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5" y="4174067"/>
            <a:ext cx="2588335" cy="1540919"/>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6" y="4174067"/>
            <a:ext cx="2588335" cy="1540919"/>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25986" y="6137114"/>
            <a:ext cx="2588335" cy="422127"/>
          </a:xfrm>
          <a:solidFill>
            <a:schemeClr val="bg1">
              <a:lumMod val="95000"/>
            </a:schemeClr>
          </a:solidFill>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6" y="5714987"/>
            <a:ext cx="2588335" cy="422127"/>
          </a:xfrm>
          <a:solidFill>
            <a:schemeClr val="bg1">
              <a:lumMod val="95000"/>
            </a:schemeClr>
          </a:solidFill>
        </p:spPr>
        <p:txBody>
          <a:bodyPr lIns="91440" tIns="45720" rIns="91440" bIns="45720" anchor="b" anchorCtr="0">
            <a:normAutofit/>
          </a:bodyPr>
          <a:lstStyle>
            <a:lvl1pPr marL="0" indent="0">
              <a:buNone/>
              <a:defRPr sz="16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5" y="6137114"/>
            <a:ext cx="2588335" cy="422127"/>
          </a:xfrm>
          <a:solidFill>
            <a:schemeClr val="bg1">
              <a:lumMod val="95000"/>
            </a:schemeClr>
          </a:solidFill>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5" y="5714987"/>
            <a:ext cx="2588335" cy="422127"/>
          </a:xfrm>
          <a:solidFill>
            <a:schemeClr val="bg1">
              <a:lumMod val="95000"/>
            </a:schemeClr>
          </a:solidFill>
        </p:spPr>
        <p:txBody>
          <a:bodyPr lIns="91440" tIns="45720" rIns="91440" bIns="45720" anchor="b" anchorCtr="0">
            <a:normAutofit/>
          </a:bodyPr>
          <a:lstStyle>
            <a:lvl1pPr marL="0" indent="0">
              <a:buNone/>
              <a:defRPr sz="16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5" y="4174067"/>
            <a:ext cx="2588335" cy="1540919"/>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5" y="6137114"/>
            <a:ext cx="2588335" cy="422127"/>
          </a:xfrm>
          <a:solidFill>
            <a:schemeClr val="bg1">
              <a:lumMod val="95000"/>
            </a:schemeClr>
          </a:solidFill>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5" y="5714987"/>
            <a:ext cx="2588335" cy="422127"/>
          </a:xfrm>
          <a:solidFill>
            <a:schemeClr val="bg1">
              <a:lumMod val="95000"/>
            </a:schemeClr>
          </a:solidFill>
        </p:spPr>
        <p:txBody>
          <a:bodyPr lIns="91440" tIns="45720" rIns="91440" bIns="45720" anchor="b" anchorCtr="0">
            <a:normAutofit/>
          </a:bodyPr>
          <a:lstStyle>
            <a:lvl1pPr marL="0" indent="0">
              <a:buNone/>
              <a:defRPr sz="16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4" y="4174067"/>
            <a:ext cx="2588335" cy="1540919"/>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4" y="6137114"/>
            <a:ext cx="2588335" cy="422127"/>
          </a:xfrm>
          <a:solidFill>
            <a:schemeClr val="bg1">
              <a:lumMod val="95000"/>
            </a:schemeClr>
          </a:solidFill>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4" y="5714987"/>
            <a:ext cx="2588335" cy="422127"/>
          </a:xfrm>
          <a:solidFill>
            <a:schemeClr val="bg1">
              <a:lumMod val="95000"/>
            </a:schemeClr>
          </a:solidFill>
        </p:spPr>
        <p:txBody>
          <a:bodyPr lIns="91440" tIns="45720" rIns="91440" bIns="45720" anchor="b" anchorCtr="0">
            <a:normAutofit/>
          </a:bodyPr>
          <a:lstStyle>
            <a:lvl1pPr marL="0" indent="0">
              <a:buNone/>
              <a:defRPr sz="16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Tree>
    <p:extLst>
      <p:ext uri="{BB962C8B-B14F-4D97-AF65-F5344CB8AC3E}">
        <p14:creationId xmlns:p14="http://schemas.microsoft.com/office/powerpoint/2010/main" val="24477850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838200" y="1371600"/>
            <a:ext cx="10744200" cy="50038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07775545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86666690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88997605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335792390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4551356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838200" y="1371601"/>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294965" y="1371601"/>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660821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840318" y="1371601"/>
            <a:ext cx="5293783" cy="838175"/>
          </a:xfrm>
          <a:prstGeom prst="rect">
            <a:avLst/>
          </a:prstGeom>
        </p:spPr>
        <p:txBody>
          <a:bodyPr anchor="t">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840318" y="2209775"/>
            <a:ext cx="5293783" cy="4165607"/>
          </a:xfrm>
          <a:prstGeom prst="rect">
            <a:avLst/>
          </a:prstGeom>
        </p:spPr>
        <p:txBody>
          <a:bodyPr>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86499" y="1371601"/>
            <a:ext cx="5295901" cy="838200"/>
          </a:xfrm>
          <a:prstGeom prst="rect">
            <a:avLst/>
          </a:prstGeom>
        </p:spPr>
        <p:txBody>
          <a:bodyPr anchor="t">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86499" y="2209798"/>
            <a:ext cx="5295901" cy="4165583"/>
          </a:xfrm>
          <a:prstGeom prst="rect">
            <a:avLst/>
          </a:prstGeom>
        </p:spPr>
        <p:txBody>
          <a:bodyPr>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025946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838200" y="1371600"/>
            <a:ext cx="10744200" cy="50038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838200" y="381000"/>
            <a:ext cx="10744200" cy="990600"/>
          </a:xfrm>
          <a:prstGeom prst="rect">
            <a:avLst/>
          </a:prstGeom>
        </p:spPr>
        <p:txBody>
          <a:bodyPr>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7546163" y="5969000"/>
            <a:ext cx="4036237" cy="406400"/>
          </a:xfrm>
        </p:spPr>
        <p:txBody>
          <a:bodyPr>
            <a:normAutofit/>
          </a:bodyPr>
          <a:lstStyle>
            <a:lvl1pPr marL="0" indent="0">
              <a:buNone/>
              <a:defRPr sz="1067" b="1" i="1">
                <a:solidFill>
                  <a:schemeClr val="accent2"/>
                </a:solidFill>
                <a:latin typeface="Lato" panose="020F0502020204030203" pitchFamily="34" charset="77"/>
              </a:defRPr>
            </a:lvl1pPr>
            <a:lvl2pPr marL="609585" indent="0">
              <a:buNone/>
              <a:defRPr/>
            </a:lvl2pPr>
            <a:lvl3pPr marL="1219170" indent="0">
              <a:buNone/>
              <a:defRPr/>
            </a:lvl3pPr>
          </a:lstStyle>
          <a:p>
            <a:pPr lvl="0"/>
            <a:r>
              <a:rPr lang="en-US"/>
              <a:t>Click to edit Master text styles</a:t>
            </a:r>
          </a:p>
        </p:txBody>
      </p:sp>
    </p:spTree>
    <p:extLst>
      <p:ext uri="{BB962C8B-B14F-4D97-AF65-F5344CB8AC3E}">
        <p14:creationId xmlns:p14="http://schemas.microsoft.com/office/powerpoint/2010/main" val="1204174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074701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29.xml"/><Relationship Id="rId18" Type="http://schemas.openxmlformats.org/officeDocument/2006/relationships/slideLayout" Target="../slideLayouts/slideLayout34.xml"/><Relationship Id="rId26" Type="http://schemas.openxmlformats.org/officeDocument/2006/relationships/slideLayout" Target="../slideLayouts/slideLayout42.xml"/><Relationship Id="rId39" Type="http://schemas.openxmlformats.org/officeDocument/2006/relationships/image" Target="../media/image7.emf"/><Relationship Id="rId21" Type="http://schemas.openxmlformats.org/officeDocument/2006/relationships/slideLayout" Target="../slideLayouts/slideLayout37.xml"/><Relationship Id="rId34" Type="http://schemas.openxmlformats.org/officeDocument/2006/relationships/slideLayout" Target="../slideLayouts/slideLayout50.xml"/><Relationship Id="rId7" Type="http://schemas.openxmlformats.org/officeDocument/2006/relationships/slideLayout" Target="../slideLayouts/slideLayout23.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20" Type="http://schemas.openxmlformats.org/officeDocument/2006/relationships/slideLayout" Target="../slideLayouts/slideLayout36.xml"/><Relationship Id="rId29" Type="http://schemas.openxmlformats.org/officeDocument/2006/relationships/slideLayout" Target="../slideLayouts/slideLayout45.xml"/><Relationship Id="rId41" Type="http://schemas.openxmlformats.org/officeDocument/2006/relationships/image" Target="../media/image2.png"/><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24" Type="http://schemas.openxmlformats.org/officeDocument/2006/relationships/slideLayout" Target="../slideLayouts/slideLayout40.xml"/><Relationship Id="rId32" Type="http://schemas.openxmlformats.org/officeDocument/2006/relationships/slideLayout" Target="../slideLayouts/slideLayout48.xml"/><Relationship Id="rId37" Type="http://schemas.openxmlformats.org/officeDocument/2006/relationships/slideLayout" Target="../slideLayouts/slideLayout53.xml"/><Relationship Id="rId40" Type="http://schemas.openxmlformats.org/officeDocument/2006/relationships/image" Target="../media/image8.emf"/><Relationship Id="rId5" Type="http://schemas.openxmlformats.org/officeDocument/2006/relationships/slideLayout" Target="../slideLayouts/slideLayout21.xml"/><Relationship Id="rId15" Type="http://schemas.openxmlformats.org/officeDocument/2006/relationships/slideLayout" Target="../slideLayouts/slideLayout31.xml"/><Relationship Id="rId23" Type="http://schemas.openxmlformats.org/officeDocument/2006/relationships/slideLayout" Target="../slideLayouts/slideLayout39.xml"/><Relationship Id="rId28" Type="http://schemas.openxmlformats.org/officeDocument/2006/relationships/slideLayout" Target="../slideLayouts/slideLayout44.xml"/><Relationship Id="rId36" Type="http://schemas.openxmlformats.org/officeDocument/2006/relationships/slideLayout" Target="../slideLayouts/slideLayout52.xml"/><Relationship Id="rId10" Type="http://schemas.openxmlformats.org/officeDocument/2006/relationships/slideLayout" Target="../slideLayouts/slideLayout26.xml"/><Relationship Id="rId19" Type="http://schemas.openxmlformats.org/officeDocument/2006/relationships/slideLayout" Target="../slideLayouts/slideLayout35.xml"/><Relationship Id="rId31" Type="http://schemas.openxmlformats.org/officeDocument/2006/relationships/slideLayout" Target="../slideLayouts/slideLayout47.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 Id="rId22" Type="http://schemas.openxmlformats.org/officeDocument/2006/relationships/slideLayout" Target="../slideLayouts/slideLayout38.xml"/><Relationship Id="rId27" Type="http://schemas.openxmlformats.org/officeDocument/2006/relationships/slideLayout" Target="../slideLayouts/slideLayout43.xml"/><Relationship Id="rId30" Type="http://schemas.openxmlformats.org/officeDocument/2006/relationships/slideLayout" Target="../slideLayouts/slideLayout46.xml"/><Relationship Id="rId35" Type="http://schemas.openxmlformats.org/officeDocument/2006/relationships/slideLayout" Target="../slideLayouts/slideLayout51.xml"/><Relationship Id="rId8" Type="http://schemas.openxmlformats.org/officeDocument/2006/relationships/slideLayout" Target="../slideLayouts/slideLayout24.xml"/><Relationship Id="rId3" Type="http://schemas.openxmlformats.org/officeDocument/2006/relationships/slideLayout" Target="../slideLayouts/slideLayout19.xml"/><Relationship Id="rId12" Type="http://schemas.openxmlformats.org/officeDocument/2006/relationships/slideLayout" Target="../slideLayouts/slideLayout28.xml"/><Relationship Id="rId17" Type="http://schemas.openxmlformats.org/officeDocument/2006/relationships/slideLayout" Target="../slideLayouts/slideLayout33.xml"/><Relationship Id="rId25" Type="http://schemas.openxmlformats.org/officeDocument/2006/relationships/slideLayout" Target="../slideLayouts/slideLayout41.xml"/><Relationship Id="rId33" Type="http://schemas.openxmlformats.org/officeDocument/2006/relationships/slideLayout" Target="../slideLayouts/slideLayout49.xml"/><Relationship Id="rId38"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838200" y="381001"/>
            <a:ext cx="10744200" cy="99060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838200" y="1371601"/>
            <a:ext cx="10744200" cy="5003797"/>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4113246781"/>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 id="2147483705" r:id="rId12"/>
    <p:sldLayoutId id="2147483706" r:id="rId13"/>
    <p:sldLayoutId id="2147483707" r:id="rId14"/>
    <p:sldLayoutId id="2147483708" r:id="rId15"/>
    <p:sldLayoutId id="2147483709" r:id="rId16"/>
  </p:sldLayoutIdLst>
  <p:txStyles>
    <p:titleStyle>
      <a:lvl1pPr algn="l" defTabSz="1219170" rtl="0" eaLnBrk="1" latinLnBrk="0" hangingPunct="1">
        <a:lnSpc>
          <a:spcPct val="90000"/>
        </a:lnSpc>
        <a:spcBef>
          <a:spcPct val="0"/>
        </a:spcBef>
        <a:buNone/>
        <a:defRPr sz="3200" b="1" kern="1200">
          <a:solidFill>
            <a:srgbClr val="1B4D8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19"/>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39"/>
          <a:srcRect l="24096"/>
          <a:stretch/>
        </p:blipFill>
        <p:spPr>
          <a:xfrm>
            <a:off x="0" y="153624"/>
            <a:ext cx="1600205" cy="430577"/>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40"/>
          <a:stretch>
            <a:fillRect/>
          </a:stretch>
        </p:blipFill>
        <p:spPr>
          <a:xfrm>
            <a:off x="154370" y="307096"/>
            <a:ext cx="1128484" cy="104488"/>
          </a:xfrm>
          <a:prstGeom prst="rect">
            <a:avLst/>
          </a:prstGeom>
        </p:spPr>
      </p:pic>
    </p:spTree>
    <p:extLst>
      <p:ext uri="{BB962C8B-B14F-4D97-AF65-F5344CB8AC3E}">
        <p14:creationId xmlns:p14="http://schemas.microsoft.com/office/powerpoint/2010/main" val="2883654319"/>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 id="2147483722" r:id="rId12"/>
    <p:sldLayoutId id="2147483723" r:id="rId13"/>
    <p:sldLayoutId id="2147483724" r:id="rId14"/>
    <p:sldLayoutId id="2147483725" r:id="rId15"/>
    <p:sldLayoutId id="2147483726" r:id="rId16"/>
    <p:sldLayoutId id="2147483727" r:id="rId17"/>
    <p:sldLayoutId id="2147483728" r:id="rId18"/>
    <p:sldLayoutId id="2147483729" r:id="rId19"/>
    <p:sldLayoutId id="2147483730" r:id="rId20"/>
    <p:sldLayoutId id="2147483731" r:id="rId21"/>
    <p:sldLayoutId id="2147483732" r:id="rId22"/>
    <p:sldLayoutId id="2147483733" r:id="rId23"/>
    <p:sldLayoutId id="2147483734" r:id="rId24"/>
    <p:sldLayoutId id="2147483735" r:id="rId25"/>
    <p:sldLayoutId id="2147483736" r:id="rId26"/>
    <p:sldLayoutId id="2147483737" r:id="rId27"/>
    <p:sldLayoutId id="2147483738" r:id="rId28"/>
    <p:sldLayoutId id="2147483739" r:id="rId29"/>
    <p:sldLayoutId id="2147483740" r:id="rId30"/>
    <p:sldLayoutId id="2147483741" r:id="rId31"/>
    <p:sldLayoutId id="2147483742" r:id="rId32"/>
    <p:sldLayoutId id="2147483743" r:id="rId33"/>
    <p:sldLayoutId id="2147483744" r:id="rId34"/>
    <p:sldLayoutId id="2147483745" r:id="rId35"/>
    <p:sldLayoutId id="2147483746" r:id="rId36"/>
    <p:sldLayoutId id="2147483747" r:id="rId37"/>
  </p:sldLayoutIdLst>
  <p:txStyles>
    <p:titleStyle>
      <a:lvl1pPr algn="l" defTabSz="1219170" rtl="0" eaLnBrk="1" latinLnBrk="0" hangingPunct="1">
        <a:lnSpc>
          <a:spcPct val="90000"/>
        </a:lnSpc>
        <a:spcBef>
          <a:spcPct val="0"/>
        </a:spcBef>
        <a:buNone/>
        <a:defRPr sz="3200" b="1" kern="1200">
          <a:solidFill>
            <a:srgbClr val="1B4D8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41"/>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10.png"/><Relationship Id="rId7" Type="http://schemas.openxmlformats.org/officeDocument/2006/relationships/image" Target="../media/image13.gif"/><Relationship Id="rId2" Type="http://schemas.openxmlformats.org/officeDocument/2006/relationships/notesSlide" Target="../notesSlides/notesSlide2.xml"/><Relationship Id="rId1" Type="http://schemas.openxmlformats.org/officeDocument/2006/relationships/slideLayout" Target="../slideLayouts/slideLayout22.xml"/><Relationship Id="rId6" Type="http://schemas.openxmlformats.org/officeDocument/2006/relationships/hyperlink" Target="https://www.comsol.com/model/75281" TargetMode="External"/><Relationship Id="rId5" Type="http://schemas.openxmlformats.org/officeDocument/2006/relationships/image" Target="../media/image12.png"/><Relationship Id="rId4" Type="http://schemas.openxmlformats.org/officeDocument/2006/relationships/image" Target="../media/image11.png"/><Relationship Id="rId9" Type="http://schemas.openxmlformats.org/officeDocument/2006/relationships/image" Target="../media/image6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a:t>Shape Optimization </a:t>
            </a:r>
            <a:br>
              <a:rPr lang="en-US" dirty="0"/>
            </a:br>
            <a:r>
              <a:rPr lang="en-US" dirty="0"/>
              <a:t>of a Wrench</a:t>
            </a:r>
          </a:p>
        </p:txBody>
      </p:sp>
      <p:pic>
        <p:nvPicPr>
          <p:cNvPr id="11" name="Picture 10">
            <a:extLst>
              <a:ext uri="{FF2B5EF4-FFF2-40B4-BE49-F238E27FC236}">
                <a16:creationId xmlns:a16="http://schemas.microsoft.com/office/drawing/2014/main" id="{0F6536EA-D5BE-4FE8-9A1A-F0987B60A74F}"/>
              </a:ext>
            </a:extLst>
          </p:cNvPr>
          <p:cNvPicPr>
            <a:picLocks noChangeAspect="1"/>
          </p:cNvPicPr>
          <p:nvPr/>
        </p:nvPicPr>
        <p:blipFill>
          <a:blip r:embed="rId3"/>
          <a:stretch>
            <a:fillRect/>
          </a:stretch>
        </p:blipFill>
        <p:spPr>
          <a:xfrm>
            <a:off x="9313069" y="3019425"/>
            <a:ext cx="2907506" cy="3876675"/>
          </a:xfrm>
          <a:prstGeom prst="rect">
            <a:avLst/>
          </a:prstGeom>
        </p:spPr>
      </p:pic>
      <p:sp>
        <p:nvSpPr>
          <p:cNvPr id="12" name="Rectangle 11">
            <a:extLst>
              <a:ext uri="{FF2B5EF4-FFF2-40B4-BE49-F238E27FC236}">
                <a16:creationId xmlns:a16="http://schemas.microsoft.com/office/drawing/2014/main" id="{F24B9564-1F3E-429E-B70B-E4CF739F26B0}"/>
              </a:ext>
            </a:extLst>
          </p:cNvPr>
          <p:cNvSpPr/>
          <p:nvPr/>
        </p:nvSpPr>
        <p:spPr>
          <a:xfrm>
            <a:off x="9387364" y="2868802"/>
            <a:ext cx="2907506" cy="2680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K"/>
          </a:p>
        </p:txBody>
      </p:sp>
      <p:sp>
        <p:nvSpPr>
          <p:cNvPr id="13" name="Rectangle 12">
            <a:extLst>
              <a:ext uri="{FF2B5EF4-FFF2-40B4-BE49-F238E27FC236}">
                <a16:creationId xmlns:a16="http://schemas.microsoft.com/office/drawing/2014/main" id="{2FD0CD97-9AFD-4375-9467-5A159D0B550D}"/>
              </a:ext>
            </a:extLst>
          </p:cNvPr>
          <p:cNvSpPr/>
          <p:nvPr/>
        </p:nvSpPr>
        <p:spPr>
          <a:xfrm>
            <a:off x="9130177" y="2868802"/>
            <a:ext cx="365784" cy="4104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K"/>
          </a:p>
        </p:txBody>
      </p:sp>
    </p:spTree>
    <p:extLst>
      <p:ext uri="{BB962C8B-B14F-4D97-AF65-F5344CB8AC3E}">
        <p14:creationId xmlns:p14="http://schemas.microsoft.com/office/powerpoint/2010/main" val="14794959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2F462D94-B527-4746-A474-01E6E14473B0}"/>
              </a:ext>
            </a:extLst>
          </p:cNvPr>
          <p:cNvPicPr>
            <a:picLocks noChangeAspect="1"/>
          </p:cNvPicPr>
          <p:nvPr/>
        </p:nvPicPr>
        <p:blipFill rotWithShape="1">
          <a:blip r:embed="rId3">
            <a:clrChange>
              <a:clrFrom>
                <a:srgbClr val="FFFFFF"/>
              </a:clrFrom>
              <a:clrTo>
                <a:srgbClr val="FFFFFF">
                  <a:alpha val="0"/>
                </a:srgbClr>
              </a:clrTo>
            </a:clrChange>
          </a:blip>
          <a:srcRect l="305"/>
          <a:stretch/>
        </p:blipFill>
        <p:spPr>
          <a:xfrm>
            <a:off x="5901397" y="1036774"/>
            <a:ext cx="5184419" cy="3067955"/>
          </a:xfrm>
          <a:prstGeom prst="rect">
            <a:avLst/>
          </a:prstGeom>
        </p:spPr>
      </p:pic>
      <p:pic>
        <p:nvPicPr>
          <p:cNvPr id="10" name="Picture 9">
            <a:extLst>
              <a:ext uri="{FF2B5EF4-FFF2-40B4-BE49-F238E27FC236}">
                <a16:creationId xmlns:a16="http://schemas.microsoft.com/office/drawing/2014/main" id="{2A998182-ED62-406B-B8BD-2FDDDE2C2A06}"/>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5890985" y="1051258"/>
            <a:ext cx="5200293" cy="3046197"/>
          </a:xfrm>
          <a:prstGeom prst="rect">
            <a:avLst/>
          </a:prstGeom>
        </p:spPr>
      </p:pic>
      <p:pic>
        <p:nvPicPr>
          <p:cNvPr id="12" name="Picture 11">
            <a:extLst>
              <a:ext uri="{FF2B5EF4-FFF2-40B4-BE49-F238E27FC236}">
                <a16:creationId xmlns:a16="http://schemas.microsoft.com/office/drawing/2014/main" id="{ED12EEF3-DA14-422F-8909-E411B7CAB2D5}"/>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5890984" y="774412"/>
            <a:ext cx="6044341" cy="3888358"/>
          </a:xfrm>
          <a:prstGeom prst="rect">
            <a:avLst/>
          </a:prstGeom>
        </p:spPr>
      </p:pic>
      <p:sp>
        <p:nvSpPr>
          <p:cNvPr id="14" name="Rectangle 13">
            <a:extLst>
              <a:ext uri="{FF2B5EF4-FFF2-40B4-BE49-F238E27FC236}">
                <a16:creationId xmlns:a16="http://schemas.microsoft.com/office/drawing/2014/main" id="{C9C41E48-5949-4DF1-A50F-DBA3225E2900}"/>
              </a:ext>
            </a:extLst>
          </p:cNvPr>
          <p:cNvSpPr/>
          <p:nvPr/>
        </p:nvSpPr>
        <p:spPr>
          <a:xfrm>
            <a:off x="9404933" y="6166620"/>
            <a:ext cx="2416046" cy="276999"/>
          </a:xfrm>
          <a:prstGeom prst="rect">
            <a:avLst/>
          </a:prstGeom>
        </p:spPr>
        <p:txBody>
          <a:bodyPr wrap="none">
            <a:spAutoFit/>
          </a:bodyPr>
          <a:lstStyle/>
          <a:p>
            <a:r>
              <a:rPr lang="en-US" sz="1200" b="1" u="sng" dirty="0">
                <a:solidFill>
                  <a:srgbClr val="3B80B6"/>
                </a:solidFill>
                <a:hlinkClick r:id="rId6"/>
              </a:rPr>
              <a:t>Shape Optimization of a Wrench</a:t>
            </a:r>
            <a:endParaRPr lang="en-DK" sz="1200" b="1" u="sng" dirty="0">
              <a:solidFill>
                <a:srgbClr val="3B80B6"/>
              </a:solidFill>
            </a:endParaRPr>
          </a:p>
        </p:txBody>
      </p:sp>
      <p:grpSp>
        <p:nvGrpSpPr>
          <p:cNvPr id="37" name="Group 36">
            <a:extLst>
              <a:ext uri="{FF2B5EF4-FFF2-40B4-BE49-F238E27FC236}">
                <a16:creationId xmlns:a16="http://schemas.microsoft.com/office/drawing/2014/main" id="{F948EDD7-40C4-485A-A5DC-896EC0B68901}"/>
              </a:ext>
            </a:extLst>
          </p:cNvPr>
          <p:cNvGrpSpPr/>
          <p:nvPr/>
        </p:nvGrpSpPr>
        <p:grpSpPr>
          <a:xfrm>
            <a:off x="5222623" y="625642"/>
            <a:ext cx="7234085" cy="5392211"/>
            <a:chOff x="5745115" y="1776952"/>
            <a:chExt cx="6133707" cy="4572001"/>
          </a:xfrm>
        </p:grpSpPr>
        <p:pic>
          <p:nvPicPr>
            <p:cNvPr id="38" name="Picture 37">
              <a:extLst>
                <a:ext uri="{FF2B5EF4-FFF2-40B4-BE49-F238E27FC236}">
                  <a16:creationId xmlns:a16="http://schemas.microsoft.com/office/drawing/2014/main" id="{26330667-1447-4AE1-B416-3EF3128D194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782822" y="1776953"/>
              <a:ext cx="6096000" cy="4572000"/>
            </a:xfrm>
            <a:prstGeom prst="rect">
              <a:avLst/>
            </a:prstGeom>
            <a:ln>
              <a:noFill/>
            </a:ln>
          </p:spPr>
        </p:pic>
        <p:sp>
          <p:nvSpPr>
            <p:cNvPr id="40" name="Rectangle 39">
              <a:extLst>
                <a:ext uri="{FF2B5EF4-FFF2-40B4-BE49-F238E27FC236}">
                  <a16:creationId xmlns:a16="http://schemas.microsoft.com/office/drawing/2014/main" id="{3932402E-CBF1-4893-9CBC-97279D94B0AC}"/>
                </a:ext>
              </a:extLst>
            </p:cNvPr>
            <p:cNvSpPr/>
            <p:nvPr/>
          </p:nvSpPr>
          <p:spPr>
            <a:xfrm>
              <a:off x="5745115" y="1776952"/>
              <a:ext cx="6133707" cy="4571999"/>
            </a:xfrm>
            <a:prstGeom prst="rect">
              <a:avLst/>
            </a:prstGeom>
            <a:noFill/>
            <a:ln w="1238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K"/>
            </a:p>
          </p:txBody>
        </p:sp>
      </p:grpSp>
      <p:grpSp>
        <p:nvGrpSpPr>
          <p:cNvPr id="3" name="Group 2">
            <a:extLst>
              <a:ext uri="{FF2B5EF4-FFF2-40B4-BE49-F238E27FC236}">
                <a16:creationId xmlns:a16="http://schemas.microsoft.com/office/drawing/2014/main" id="{9039D3E1-FA9C-42AC-B5E9-AB8C802FBF2C}"/>
              </a:ext>
            </a:extLst>
          </p:cNvPr>
          <p:cNvGrpSpPr/>
          <p:nvPr/>
        </p:nvGrpSpPr>
        <p:grpSpPr>
          <a:xfrm>
            <a:off x="6851407" y="4473955"/>
            <a:ext cx="4239871" cy="369332"/>
            <a:chOff x="6958881" y="5220489"/>
            <a:chExt cx="4239871" cy="369332"/>
          </a:xfrm>
        </p:grpSpPr>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5E9F09C5-52FB-4702-96A0-6820C75D96D3}"/>
                    </a:ext>
                  </a:extLst>
                </p:cNvPr>
                <p:cNvSpPr txBox="1"/>
                <p:nvPr/>
              </p:nvSpPr>
              <p:spPr>
                <a:xfrm>
                  <a:off x="6958881" y="5228985"/>
                  <a:ext cx="1839286" cy="352341"/>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da-DK" b="1" i="1">
                            <a:latin typeface="Cambria Math" panose="02040503050406030204" pitchFamily="18" charset="0"/>
                          </a:rPr>
                          <m:t>𝒅</m:t>
                        </m:r>
                        <m:r>
                          <a:rPr lang="da-DK" b="0" i="1" smtClean="0">
                            <a:latin typeface="Cambria Math" panose="02040503050406030204" pitchFamily="18" charset="0"/>
                          </a:rPr>
                          <m:t>=</m:t>
                        </m:r>
                        <m:sSup>
                          <m:sSupPr>
                            <m:ctrlPr>
                              <a:rPr lang="da-DK" b="0" i="1" smtClean="0">
                                <a:latin typeface="Cambria Math" panose="02040503050406030204" pitchFamily="18" charset="0"/>
                              </a:rPr>
                            </m:ctrlPr>
                          </m:sSupPr>
                          <m:e>
                            <m:sSubSup>
                              <m:sSubSupPr>
                                <m:ctrlPr>
                                  <a:rPr lang="da-DK" b="0" i="1" smtClean="0">
                                    <a:latin typeface="Cambria Math" panose="02040503050406030204" pitchFamily="18" charset="0"/>
                                  </a:rPr>
                                </m:ctrlPr>
                              </m:sSubSupPr>
                              <m:e>
                                <m:r>
                                  <a:rPr lang="da-DK" b="0" i="1" smtClean="0">
                                    <a:latin typeface="Cambria Math" panose="02040503050406030204" pitchFamily="18" charset="0"/>
                                  </a:rPr>
                                  <m:t>𝑅</m:t>
                                </m:r>
                              </m:e>
                              <m:sub>
                                <m:r>
                                  <m:rPr>
                                    <m:sty m:val="p"/>
                                  </m:rPr>
                                  <a:rPr lang="da-DK" b="0" i="0" smtClean="0">
                                    <a:latin typeface="Cambria Math" panose="02040503050406030204" pitchFamily="18" charset="0"/>
                                  </a:rPr>
                                  <m:t>min</m:t>
                                </m:r>
                              </m:sub>
                              <m:sup>
                                <m:r>
                                  <a:rPr lang="da-DK" b="0" i="1" smtClean="0">
                                    <a:latin typeface="Cambria Math" panose="02040503050406030204" pitchFamily="18" charset="0"/>
                                  </a:rPr>
                                  <m:t>2</m:t>
                                </m:r>
                              </m:sup>
                            </m:sSubSup>
                            <m:sSub>
                              <m:sSubPr>
                                <m:ctrlPr>
                                  <a:rPr lang="da-DK" b="0" i="1" smtClean="0">
                                    <a:latin typeface="Cambria Math" panose="02040503050406030204" pitchFamily="18" charset="0"/>
                                  </a:rPr>
                                </m:ctrlPr>
                              </m:sSubPr>
                              <m:e>
                                <m:r>
                                  <m:rPr>
                                    <m:sty m:val="p"/>
                                  </m:rPr>
                                  <a:rPr lang="da-DK">
                                    <a:latin typeface="Cambria Math" panose="02040503050406030204" pitchFamily="18" charset="0"/>
                                  </a:rPr>
                                  <m:t>∇</m:t>
                                </m:r>
                              </m:e>
                              <m:sub>
                                <m:r>
                                  <a:rPr lang="da-DK" b="0" i="1" smtClean="0">
                                    <a:latin typeface="Cambria Math" panose="02040503050406030204" pitchFamily="18" charset="0"/>
                                  </a:rPr>
                                  <m:t>∥</m:t>
                                </m:r>
                              </m:sub>
                            </m:sSub>
                          </m:e>
                          <m:sup>
                            <m:r>
                              <a:rPr lang="da-DK" b="0" i="1" smtClean="0">
                                <a:latin typeface="Cambria Math" panose="02040503050406030204" pitchFamily="18" charset="0"/>
                              </a:rPr>
                              <m:t>2</m:t>
                            </m:r>
                          </m:sup>
                        </m:sSup>
                        <m:r>
                          <a:rPr lang="da-DK" b="1" i="1" smtClean="0">
                            <a:latin typeface="Cambria Math" panose="02040503050406030204" pitchFamily="18" charset="0"/>
                          </a:rPr>
                          <m:t>𝒅</m:t>
                        </m:r>
                        <m:r>
                          <a:rPr lang="da-DK" b="0" i="1" smtClean="0">
                            <a:latin typeface="Cambria Math" panose="02040503050406030204" pitchFamily="18" charset="0"/>
                          </a:rPr>
                          <m:t>+</m:t>
                        </m:r>
                        <m:r>
                          <a:rPr lang="da-DK" b="1" i="1" smtClean="0">
                            <a:latin typeface="Cambria Math" panose="02040503050406030204" pitchFamily="18" charset="0"/>
                          </a:rPr>
                          <m:t>𝒄</m:t>
                        </m:r>
                      </m:oMath>
                    </m:oMathPara>
                  </a14:m>
                  <a:endParaRPr lang="en-DK" b="1" dirty="0"/>
                </a:p>
              </p:txBody>
            </p:sp>
          </mc:Choice>
          <mc:Fallback xmlns="">
            <p:sp>
              <p:nvSpPr>
                <p:cNvPr id="26" name="TextBox 25">
                  <a:extLst>
                    <a:ext uri="{FF2B5EF4-FFF2-40B4-BE49-F238E27FC236}">
                      <a16:creationId xmlns:a16="http://schemas.microsoft.com/office/drawing/2014/main" id="{5E9F09C5-52FB-4702-96A0-6820C75D96D3}"/>
                    </a:ext>
                  </a:extLst>
                </p:cNvPr>
                <p:cNvSpPr txBox="1">
                  <a:spLocks noRot="1" noChangeAspect="1" noMove="1" noResize="1" noEditPoints="1" noAdjustHandles="1" noChangeArrowheads="1" noChangeShapeType="1" noTextEdit="1"/>
                </p:cNvSpPr>
                <p:nvPr/>
              </p:nvSpPr>
              <p:spPr>
                <a:xfrm>
                  <a:off x="6958881" y="5228985"/>
                  <a:ext cx="1839286" cy="352341"/>
                </a:xfrm>
                <a:prstGeom prst="rect">
                  <a:avLst/>
                </a:prstGeom>
                <a:blipFill>
                  <a:blip r:embed="rId8"/>
                  <a:stretch>
                    <a:fillRect l="-4967" b="-20690"/>
                  </a:stretch>
                </a:blipFill>
              </p:spPr>
              <p:txBody>
                <a:bodyPr/>
                <a:lstStyle/>
                <a:p>
                  <a:r>
                    <a:rPr lang="en-DK">
                      <a:noFill/>
                    </a:rPr>
                    <a:t> </a:t>
                  </a:r>
                </a:p>
              </p:txBody>
            </p:sp>
          </mc:Fallback>
        </mc:AlternateContent>
        <mc:AlternateContent xmlns:mc="http://schemas.openxmlformats.org/markup-compatibility/2006" xmlns:a14="http://schemas.microsoft.com/office/drawing/2010/main">
          <mc:Choice Requires="a14">
            <p:sp>
              <p:nvSpPr>
                <p:cNvPr id="31" name="Rectangle 30">
                  <a:extLst>
                    <a:ext uri="{FF2B5EF4-FFF2-40B4-BE49-F238E27FC236}">
                      <a16:creationId xmlns:a16="http://schemas.microsoft.com/office/drawing/2014/main" id="{01A75F9A-B33A-4B1E-8059-107645C5AA1B}"/>
                    </a:ext>
                  </a:extLst>
                </p:cNvPr>
                <p:cNvSpPr/>
                <p:nvPr/>
              </p:nvSpPr>
              <p:spPr>
                <a:xfrm>
                  <a:off x="8797197" y="5220489"/>
                  <a:ext cx="2401555" cy="369332"/>
                </a:xfrm>
                <a:prstGeom prst="rect">
                  <a:avLst/>
                </a:prstGeom>
              </p:spPr>
              <p:txBody>
                <a:bodyPr wrap="none">
                  <a:spAutoFit/>
                </a:bodyPr>
                <a:lstStyle/>
                <a:p>
                  <a14:m>
                    <m:oMath xmlns:m="http://schemas.openxmlformats.org/officeDocument/2006/math">
                      <m:r>
                        <a:rPr lang="da-DK" i="1" smtClean="0">
                          <a:latin typeface="Cambria Math" panose="02040503050406030204" pitchFamily="18" charset="0"/>
                        </a:rPr>
                        <m:t> , </m:t>
                      </m:r>
                      <m:r>
                        <a:rPr lang="da-DK" b="0" i="1" smtClean="0">
                          <a:latin typeface="Cambria Math" panose="02040503050406030204" pitchFamily="18" charset="0"/>
                        </a:rPr>
                        <m:t>  −</m:t>
                      </m:r>
                      <m:sSub>
                        <m:sSubPr>
                          <m:ctrlPr>
                            <a:rPr lang="da-DK" b="0" i="1" smtClean="0">
                              <a:latin typeface="Cambria Math" panose="02040503050406030204" pitchFamily="18" charset="0"/>
                            </a:rPr>
                          </m:ctrlPr>
                        </m:sSubPr>
                        <m:e>
                          <m:r>
                            <a:rPr lang="da-DK" b="0" i="1" smtClean="0">
                              <a:latin typeface="Cambria Math" panose="02040503050406030204" pitchFamily="18" charset="0"/>
                            </a:rPr>
                            <m:t>𝑑</m:t>
                          </m:r>
                        </m:e>
                        <m:sub>
                          <m:r>
                            <m:rPr>
                              <m:sty m:val="p"/>
                            </m:rPr>
                            <a:rPr lang="da-DK" b="0" i="0" smtClean="0">
                              <a:latin typeface="Cambria Math" panose="02040503050406030204" pitchFamily="18" charset="0"/>
                            </a:rPr>
                            <m:t>max</m:t>
                          </m:r>
                        </m:sub>
                      </m:sSub>
                      <m:r>
                        <a:rPr lang="da-DK" i="1" smtClean="0">
                          <a:latin typeface="Cambria Math" panose="02040503050406030204" pitchFamily="18" charset="0"/>
                        </a:rPr>
                        <m:t>≤</m:t>
                      </m:r>
                      <m:sSub>
                        <m:sSubPr>
                          <m:ctrlPr>
                            <a:rPr lang="da-DK" i="1">
                              <a:latin typeface="Cambria Math" panose="02040503050406030204" pitchFamily="18" charset="0"/>
                            </a:rPr>
                          </m:ctrlPr>
                        </m:sSubPr>
                        <m:e>
                          <m:r>
                            <a:rPr lang="da-DK" b="0" i="1" smtClean="0">
                              <a:latin typeface="Cambria Math" panose="02040503050406030204" pitchFamily="18" charset="0"/>
                            </a:rPr>
                            <m:t>𝑐</m:t>
                          </m:r>
                        </m:e>
                        <m:sub>
                          <m:r>
                            <a:rPr lang="da-DK" b="0" i="1" smtClean="0">
                              <a:latin typeface="Cambria Math" panose="02040503050406030204" pitchFamily="18" charset="0"/>
                            </a:rPr>
                            <m:t>𝑖</m:t>
                          </m:r>
                        </m:sub>
                      </m:sSub>
                      <m:r>
                        <a:rPr lang="da-DK" i="1">
                          <a:latin typeface="Cambria Math" panose="02040503050406030204" pitchFamily="18" charset="0"/>
                        </a:rPr>
                        <m:t>≤</m:t>
                      </m:r>
                    </m:oMath>
                  </a14:m>
                  <a:r>
                    <a:rPr lang="da-DK" dirty="0"/>
                    <a:t> </a:t>
                  </a:r>
                  <a14:m>
                    <m:oMath xmlns:m="http://schemas.openxmlformats.org/officeDocument/2006/math">
                      <m:sSub>
                        <m:sSubPr>
                          <m:ctrlPr>
                            <a:rPr lang="da-DK" i="1">
                              <a:latin typeface="Cambria Math" panose="02040503050406030204" pitchFamily="18" charset="0"/>
                            </a:rPr>
                          </m:ctrlPr>
                        </m:sSubPr>
                        <m:e>
                          <m:r>
                            <a:rPr lang="da-DK" i="1">
                              <a:latin typeface="Cambria Math" panose="02040503050406030204" pitchFamily="18" charset="0"/>
                            </a:rPr>
                            <m:t>𝑑</m:t>
                          </m:r>
                        </m:e>
                        <m:sub>
                          <m:r>
                            <m:rPr>
                              <m:sty m:val="p"/>
                            </m:rPr>
                            <a:rPr lang="da-DK">
                              <a:latin typeface="Cambria Math" panose="02040503050406030204" pitchFamily="18" charset="0"/>
                            </a:rPr>
                            <m:t>max</m:t>
                          </m:r>
                        </m:sub>
                      </m:sSub>
                    </m:oMath>
                  </a14:m>
                  <a:endParaRPr lang="en-DK" dirty="0"/>
                </a:p>
              </p:txBody>
            </p:sp>
          </mc:Choice>
          <mc:Fallback xmlns="">
            <p:sp>
              <p:nvSpPr>
                <p:cNvPr id="31" name="Rectangle 30">
                  <a:extLst>
                    <a:ext uri="{FF2B5EF4-FFF2-40B4-BE49-F238E27FC236}">
                      <a16:creationId xmlns:a16="http://schemas.microsoft.com/office/drawing/2014/main" id="{01A75F9A-B33A-4B1E-8059-107645C5AA1B}"/>
                    </a:ext>
                  </a:extLst>
                </p:cNvPr>
                <p:cNvSpPr>
                  <a:spLocks noRot="1" noChangeAspect="1" noMove="1" noResize="1" noEditPoints="1" noAdjustHandles="1" noChangeArrowheads="1" noChangeShapeType="1" noTextEdit="1"/>
                </p:cNvSpPr>
                <p:nvPr/>
              </p:nvSpPr>
              <p:spPr>
                <a:xfrm>
                  <a:off x="8797197" y="5220489"/>
                  <a:ext cx="2401555" cy="369332"/>
                </a:xfrm>
                <a:prstGeom prst="rect">
                  <a:avLst/>
                </a:prstGeom>
                <a:blipFill>
                  <a:blip r:embed="rId9"/>
                  <a:stretch>
                    <a:fillRect b="-3279"/>
                  </a:stretch>
                </a:blipFill>
              </p:spPr>
              <p:txBody>
                <a:bodyPr/>
                <a:lstStyle/>
                <a:p>
                  <a:r>
                    <a:rPr lang="en-DK">
                      <a:noFill/>
                    </a:rPr>
                    <a:t> </a:t>
                  </a:r>
                </a:p>
              </p:txBody>
            </p:sp>
          </mc:Fallback>
        </mc:AlternateContent>
      </p:grpSp>
      <p:sp>
        <p:nvSpPr>
          <p:cNvPr id="4" name="Title 3"/>
          <p:cNvSpPr>
            <a:spLocks noGrp="1"/>
          </p:cNvSpPr>
          <p:nvPr>
            <p:ph type="title"/>
          </p:nvPr>
        </p:nvSpPr>
        <p:spPr/>
        <p:txBody>
          <a:bodyPr/>
          <a:lstStyle/>
          <a:p>
            <a:r>
              <a:rPr lang="en-US" dirty="0"/>
              <a:t>Shape Optimization of a Wrench</a:t>
            </a:r>
          </a:p>
        </p:txBody>
      </p:sp>
      <p:sp>
        <p:nvSpPr>
          <p:cNvPr id="2" name="Content Placeholder 1"/>
          <p:cNvSpPr>
            <a:spLocks noGrp="1"/>
          </p:cNvSpPr>
          <p:nvPr>
            <p:ph sz="half" idx="1"/>
          </p:nvPr>
        </p:nvSpPr>
        <p:spPr/>
        <p:txBody>
          <a:bodyPr>
            <a:normAutofit/>
          </a:bodyPr>
          <a:lstStyle/>
          <a:p>
            <a:pPr marL="0" indent="0">
              <a:buNone/>
            </a:pPr>
            <a:r>
              <a:rPr lang="en-US" sz="1800" b="1" dirty="0"/>
              <a:t>Introduction</a:t>
            </a:r>
          </a:p>
          <a:p>
            <a:r>
              <a:rPr lang="en-US" sz="1800" dirty="0"/>
              <a:t>Shape optimization can be used to improve the performance of a product by changing its shape.</a:t>
            </a:r>
          </a:p>
          <a:p>
            <a:r>
              <a:rPr lang="en-US" sz="1800" dirty="0"/>
              <a:t>This model optimizes the stiffness of a wrench, without increasing the mass.</a:t>
            </a:r>
          </a:p>
          <a:p>
            <a:r>
              <a:rPr lang="en-US" sz="1800" dirty="0"/>
              <a:t>The Free Shape Boundary feature is used to regularize the shape deformation.</a:t>
            </a:r>
          </a:p>
          <a:p>
            <a:r>
              <a:rPr lang="en-US" sz="1800" dirty="0"/>
              <a:t>The optimization removes material around head and the handle. It also straightens out the kink near the handle.</a:t>
            </a:r>
          </a:p>
          <a:p>
            <a:r>
              <a:rPr lang="en-US" sz="1800" dirty="0"/>
              <a:t>Visualization of the 3D deformation can be more clear with transparency enabled.</a:t>
            </a:r>
            <a:br>
              <a:rPr lang="en-US" sz="1800" dirty="0"/>
            </a:br>
            <a:endParaRPr lang="en-US" sz="1800" dirty="0"/>
          </a:p>
          <a:p>
            <a:endParaRPr lang="sv-SE" sz="1800" dirty="0"/>
          </a:p>
        </p:txBody>
      </p:sp>
    </p:spTree>
    <p:extLst>
      <p:ext uri="{BB962C8B-B14F-4D97-AF65-F5344CB8AC3E}">
        <p14:creationId xmlns:p14="http://schemas.microsoft.com/office/powerpoint/2010/main" val="34736594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4" end="4"/>
                                            </p:txEl>
                                          </p:spTgt>
                                        </p:tgtEl>
                                        <p:attrNameLst>
                                          <p:attrName>style.visibility</p:attrName>
                                        </p:attrNameLst>
                                      </p:cBhvr>
                                      <p:to>
                                        <p:strVal val="visible"/>
                                      </p:to>
                                    </p:set>
                                  </p:childTnLst>
                                </p:cTn>
                              </p:par>
                              <p:par>
                                <p:cTn id="13" presetID="1" presetClass="exit" presetSubtype="0" fill="hold" nodeType="withEffect">
                                  <p:stCondLst>
                                    <p:cond delay="0"/>
                                  </p:stCondLst>
                                  <p:childTnLst>
                                    <p:set>
                                      <p:cBhvr>
                                        <p:cTn id="14" dur="1" fill="hold">
                                          <p:stCondLst>
                                            <p:cond delay="0"/>
                                          </p:stCondLst>
                                        </p:cTn>
                                        <p:tgtEl>
                                          <p:spTgt spid="10"/>
                                        </p:tgtEl>
                                        <p:attrNameLst>
                                          <p:attrName>style.visibility</p:attrName>
                                        </p:attrNameLst>
                                      </p:cBhvr>
                                      <p:to>
                                        <p:strVal val="hidden"/>
                                      </p:to>
                                    </p:set>
                                  </p:childTnLst>
                                </p:cTn>
                              </p:par>
                              <p:par>
                                <p:cTn id="15" presetID="1" presetClass="entr" presetSubtype="0"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xit" presetSubtype="0" fill="hold" nodeType="clickEffect">
                                  <p:stCondLst>
                                    <p:cond delay="0"/>
                                  </p:stCondLst>
                                  <p:childTnLst>
                                    <p:set>
                                      <p:cBhvr>
                                        <p:cTn id="20" dur="1" fill="hold">
                                          <p:stCondLst>
                                            <p:cond delay="0"/>
                                          </p:stCondLst>
                                        </p:cTn>
                                        <p:tgtEl>
                                          <p:spTgt spid="12"/>
                                        </p:tgtEl>
                                        <p:attrNameLst>
                                          <p:attrName>style.visibility</p:attrName>
                                        </p:attrNameLst>
                                      </p:cBhvr>
                                      <p:to>
                                        <p:strVal val="hidden"/>
                                      </p:to>
                                    </p:set>
                                  </p:childTnLst>
                                </p:cTn>
                              </p:par>
                              <p:par>
                                <p:cTn id="21" presetID="1" presetClass="entr" presetSubtype="0" fill="hold" nodeType="with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7"/>
                                        </p:tgtEl>
                                        <p:attrNameLst>
                                          <p:attrName>style.visibility</p:attrName>
                                        </p:attrNameLst>
                                      </p:cBhvr>
                                      <p:to>
                                        <p:strVal val="visible"/>
                                      </p:to>
                                    </p:set>
                                  </p:childTnLst>
                                </p:cTn>
                              </p:par>
                              <p:par>
                                <p:cTn id="29" presetID="1" presetClass="exit" presetSubtype="0" fill="hold" nodeType="withEffect">
                                  <p:stCondLst>
                                    <p:cond delay="0"/>
                                  </p:stCondLst>
                                  <p:childTnLst>
                                    <p:set>
                                      <p:cBhvr>
                                        <p:cTn id="30" dur="1" fill="hold">
                                          <p:stCondLst>
                                            <p:cond delay="0"/>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2_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15442784-ABB1-324E-B08C-81406058CECA}" vid="{A17E31C8-A74B-E54B-9D1C-BF65E6B8E941}"/>
    </a:ext>
  </a:extLst>
</a:theme>
</file>

<file path=ppt/theme/theme2.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or-Ed-Template.potx" id="{7AB8D711-BF53-4697-8847-BD6BA353302A}" vid="{294B7285-DE13-4C2B-9F9F-4C4B93FF81F5}"/>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12763</TotalTime>
  <Words>380</Words>
  <Application>Microsoft Office PowerPoint</Application>
  <PresentationFormat>Widescreen</PresentationFormat>
  <Paragraphs>20</Paragraphs>
  <Slides>2</Slides>
  <Notes>2</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vt:i4>
      </vt:variant>
    </vt:vector>
  </HeadingPairs>
  <TitlesOfParts>
    <vt:vector size="10" baseType="lpstr">
      <vt:lpstr>Arial</vt:lpstr>
      <vt:lpstr>Calibri</vt:lpstr>
      <vt:lpstr>Cambria Math</vt:lpstr>
      <vt:lpstr>Lato</vt:lpstr>
      <vt:lpstr>Lato Light</vt:lpstr>
      <vt:lpstr>Wingdings</vt:lpstr>
      <vt:lpstr>2_comsol-slide-template-NEW</vt:lpstr>
      <vt:lpstr>comsol-slide-template-NEW</vt:lpstr>
      <vt:lpstr>Shape Optimization  of a Wrench</vt:lpstr>
      <vt:lpstr>Shape Optimization of a Wrench</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Exporting and Importing a Topology Optimized Hook</dc:title>
  <dc:creator>Kristian Ejlebjærg Jensen</dc:creator>
  <cp:lastModifiedBy>Kristian Ejlebjærg Jensen</cp:lastModifiedBy>
  <cp:revision>171</cp:revision>
  <dcterms:created xsi:type="dcterms:W3CDTF">2018-09-05T09:19:01Z</dcterms:created>
  <dcterms:modified xsi:type="dcterms:W3CDTF">2022-08-08T12:15:48Z</dcterms:modified>
</cp:coreProperties>
</file>