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5"/>
  </p:notesMasterIdLst>
  <p:sldIdLst>
    <p:sldId id="464" r:id="rId3"/>
    <p:sldId id="465" r:id="rId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8090"/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534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08/08/2022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Multistudy</a:t>
            </a:r>
            <a:r>
              <a:rPr lang="en-US" dirty="0"/>
              <a:t> Optimization </a:t>
            </a:r>
            <a:br>
              <a:rPr lang="en-US" dirty="0"/>
            </a:br>
            <a:r>
              <a:rPr lang="en-US" dirty="0"/>
              <a:t>of a Bracket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2ECA67-6003-1348-89DC-B9E4DA3B88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891" y="3053861"/>
            <a:ext cx="3470031" cy="347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42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2DC4189-EC82-45F0-8D90-A4E015D95D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785" y="1548941"/>
            <a:ext cx="5830836" cy="437388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CDF7F1E-D6C8-4F50-9B1E-3AAC9F80EDCB}"/>
              </a:ext>
            </a:extLst>
          </p:cNvPr>
          <p:cNvSpPr/>
          <p:nvPr/>
        </p:nvSpPr>
        <p:spPr>
          <a:xfrm>
            <a:off x="4328809" y="1100789"/>
            <a:ext cx="7253591" cy="50037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41E48-5949-4DF1-A50F-DBA3225E2900}"/>
              </a:ext>
            </a:extLst>
          </p:cNvPr>
          <p:cNvSpPr/>
          <p:nvPr/>
        </p:nvSpPr>
        <p:spPr>
          <a:xfrm>
            <a:off x="9460987" y="6054668"/>
            <a:ext cx="19900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DK" sz="1200" b="1" u="sng" dirty="0">
                <a:solidFill>
                  <a:srgbClr val="3B80B6"/>
                </a:solidFill>
              </a:rPr>
              <a:t>comsol.com/model/</a:t>
            </a:r>
            <a:r>
              <a:rPr lang="en-US" sz="1200" b="1" u="sng" dirty="0">
                <a:solidFill>
                  <a:srgbClr val="3B80B6"/>
                </a:solidFill>
              </a:rPr>
              <a:t>19761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Multistudy</a:t>
            </a:r>
            <a:r>
              <a:rPr lang="en-US" dirty="0"/>
              <a:t> Optimization of a Bracket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Problem definition</a:t>
            </a:r>
          </a:p>
          <a:p>
            <a:r>
              <a:rPr lang="en-US" dirty="0"/>
              <a:t>Vary 6 geometrical parameters</a:t>
            </a:r>
          </a:p>
          <a:p>
            <a:r>
              <a:rPr lang="en-US" dirty="0"/>
              <a:t>Minimize mass</a:t>
            </a:r>
          </a:p>
          <a:p>
            <a:r>
              <a:rPr lang="en-US" dirty="0"/>
              <a:t>Constrain </a:t>
            </a:r>
          </a:p>
          <a:p>
            <a:pPr lvl="1"/>
            <a:r>
              <a:rPr lang="en-US" dirty="0"/>
              <a:t>Maximum stress</a:t>
            </a:r>
          </a:p>
          <a:p>
            <a:pPr lvl="1"/>
            <a:r>
              <a:rPr lang="en-US" dirty="0"/>
              <a:t>Lowest eigenfrequency</a:t>
            </a:r>
          </a:p>
          <a:p>
            <a:pPr lvl="1"/>
            <a:r>
              <a:rPr lang="en-US" dirty="0"/>
              <a:t>Topology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849048C-393C-C21C-F483-03973A0044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97AA1BA-CC60-7C30-C274-F90A0B4F39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13890" y="993584"/>
            <a:ext cx="4975433" cy="4975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95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12785</TotalTime>
  <Words>34</Words>
  <Application>Microsoft Office PowerPoint</Application>
  <PresentationFormat>Widescreen</PresentationFormat>
  <Paragraphs>12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Lato</vt:lpstr>
      <vt:lpstr>Lato Light</vt:lpstr>
      <vt:lpstr>Wingdings</vt:lpstr>
      <vt:lpstr>2_comsol-slide-template-NEW</vt:lpstr>
      <vt:lpstr>comsol-slide-template-NEW</vt:lpstr>
      <vt:lpstr>Multistudy Optimization  of a Bracket</vt:lpstr>
      <vt:lpstr>Multistudy Optimization of a Bracket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171</cp:revision>
  <dcterms:created xsi:type="dcterms:W3CDTF">2018-09-05T09:19:01Z</dcterms:created>
  <dcterms:modified xsi:type="dcterms:W3CDTF">2022-08-08T13:59:32Z</dcterms:modified>
</cp:coreProperties>
</file>