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4660"/>
  </p:normalViewPr>
  <p:slideViewPr>
    <p:cSldViewPr snapToGrid="0" showGuides="1">
      <p:cViewPr varScale="1">
        <p:scale>
          <a:sx n="131" d="100"/>
          <a:sy n="131" d="100"/>
        </p:scale>
        <p:origin x="22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36080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13687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1994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1281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772267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344837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507235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19486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862127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6859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8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1894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388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100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389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406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9649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A41185-BBF7-4368-8B61-17EB11F4A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0" dirty="0"/>
              <a:t>Wind Load on a Sports Car Side Door and Mirror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21FC65-10A6-4713-897B-CC8141724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981" y="0"/>
            <a:ext cx="8778257" cy="493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024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62591-0868-4ECB-9EBA-B376CE6A1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F560CA-56D0-424B-B4E8-E5C0F188F391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Response at 20 Hz with the window slightly rolled down</a:t>
            </a:r>
          </a:p>
          <a:p>
            <a:pPr lvl="1"/>
            <a:r>
              <a:rPr lang="en-US" dirty="0"/>
              <a:t>Probably a large source of fluttering noise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04678C3-985B-444F-9C0D-7355E4D4E545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14" y="1234435"/>
            <a:ext cx="5852172" cy="4389129"/>
          </a:xfrm>
        </p:spPr>
      </p:pic>
    </p:spTree>
    <p:extLst>
      <p:ext uri="{BB962C8B-B14F-4D97-AF65-F5344CB8AC3E}">
        <p14:creationId xmlns:p14="http://schemas.microsoft.com/office/powerpoint/2010/main" val="3977374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78C89B-665C-4081-8BF8-BC9A1EBB54C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Simplified yet realistic analysis</a:t>
            </a:r>
          </a:p>
          <a:p>
            <a:r>
              <a:rPr lang="en-US" dirty="0"/>
              <a:t>Possible improvements:</a:t>
            </a:r>
          </a:p>
          <a:p>
            <a:pPr lvl="1"/>
            <a:r>
              <a:rPr lang="en-US" dirty="0"/>
              <a:t>Account for gaps and misalignments between body panels in CFD analysis</a:t>
            </a:r>
          </a:p>
          <a:p>
            <a:pPr lvl="1"/>
            <a:r>
              <a:rPr lang="en-US" dirty="0"/>
              <a:t>Add the rotation of the wheels</a:t>
            </a:r>
          </a:p>
          <a:p>
            <a:pPr lvl="1"/>
            <a:r>
              <a:rPr lang="en-US" dirty="0"/>
              <a:t> Try to estimate the vibration from the roughness of the road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B3C18F-E6B5-4329-99DC-80F6E4CE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58AF2CF-945D-4D7A-863C-3A2D976BAD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038" y="0"/>
            <a:ext cx="5287962" cy="2974478"/>
          </a:xfr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A1D321-96CF-43DD-A81B-B2F96853DB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040" y="2974478"/>
            <a:ext cx="5287960" cy="297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41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C8A51CF-7ABF-428F-9ABC-AF82F48B41C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LES analysis for fluid flow around the car</a:t>
            </a:r>
          </a:p>
          <a:p>
            <a:pPr lvl="1"/>
            <a:r>
              <a:rPr lang="en-US" dirty="0"/>
              <a:t>Computes the total forces from fluid flow on the side door and side rearview mirror</a:t>
            </a:r>
          </a:p>
          <a:p>
            <a:r>
              <a:rPr lang="en-US" dirty="0"/>
              <a:t>FFT to transfer the forces from the time domain to the frequency domain</a:t>
            </a:r>
          </a:p>
          <a:p>
            <a:r>
              <a:rPr lang="en-US" dirty="0"/>
              <a:t>Structural analysis on the side door and side rearview mirror</a:t>
            </a:r>
          </a:p>
          <a:p>
            <a:pPr lvl="1"/>
            <a:r>
              <a:rPr lang="en-US" dirty="0"/>
              <a:t>Forces and constraints applied on a shell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D7299347-CBFE-4A33-863A-80F3ABCC8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Definition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82AA66-7842-48FB-A046-6C837AAD2A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8" t="13683" r="16167" b="17949"/>
          <a:stretch/>
        </p:blipFill>
        <p:spPr>
          <a:xfrm>
            <a:off x="6757878" y="207335"/>
            <a:ext cx="5434121" cy="27272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D18CFDA-2065-4134-8468-8C1EE563E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093" y="3164957"/>
            <a:ext cx="3485707" cy="34857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0F1035F-5477-494E-99E0-EF7529C7263C}"/>
              </a:ext>
            </a:extLst>
          </p:cNvPr>
          <p:cNvSpPr txBox="1"/>
          <p:nvPr/>
        </p:nvSpPr>
        <p:spPr>
          <a:xfrm>
            <a:off x="10419907" y="2503699"/>
            <a:ext cx="16254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>
                <a:solidFill>
                  <a:schemeClr val="accent2"/>
                </a:solidFill>
              </a:rPr>
              <a:t>CFD analysis on complete geometry</a:t>
            </a:r>
            <a:endParaRPr lang="en-US" b="1" i="1" dirty="0">
              <a:solidFill>
                <a:schemeClr val="accent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D0CA26-BB12-469C-84C7-33FCFBE0A1ED}"/>
              </a:ext>
            </a:extLst>
          </p:cNvPr>
          <p:cNvSpPr txBox="1"/>
          <p:nvPr/>
        </p:nvSpPr>
        <p:spPr>
          <a:xfrm>
            <a:off x="6489405" y="6049657"/>
            <a:ext cx="16254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>
                <a:solidFill>
                  <a:schemeClr val="accent2"/>
                </a:solidFill>
              </a:rPr>
              <a:t>Structural analysis on door and mirror</a:t>
            </a:r>
            <a:endParaRPr lang="en-US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816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6BEE90-ED2D-451D-9176-FD45D395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CFD Studies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A8F8FB2-4DF9-410B-B559-4A7C5B27272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6" y="279400"/>
            <a:ext cx="4881088" cy="6299200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446488-6E16-4856-8E8D-5850D019BF60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Potential flow</a:t>
            </a:r>
          </a:p>
          <a:p>
            <a:pPr lvl="1"/>
            <a:r>
              <a:rPr lang="en-US" dirty="0"/>
              <a:t>Computes initial condition for RANS</a:t>
            </a:r>
          </a:p>
          <a:p>
            <a:r>
              <a:rPr lang="en-US" dirty="0"/>
              <a:t>RANS turbulence model</a:t>
            </a:r>
          </a:p>
          <a:p>
            <a:pPr lvl="1"/>
            <a:r>
              <a:rPr lang="en-US" dirty="0"/>
              <a:t>Computes initial condition for LES</a:t>
            </a:r>
          </a:p>
          <a:p>
            <a:r>
              <a:rPr lang="en-US" dirty="0"/>
              <a:t>LES</a:t>
            </a:r>
          </a:p>
          <a:p>
            <a:pPr lvl="1"/>
            <a:r>
              <a:rPr lang="en-US" dirty="0"/>
              <a:t>Computes the forces for the structural analysis</a:t>
            </a:r>
          </a:p>
        </p:txBody>
      </p:sp>
    </p:spTree>
    <p:extLst>
      <p:ext uri="{BB962C8B-B14F-4D97-AF65-F5344CB8AC3E}">
        <p14:creationId xmlns:p14="http://schemas.microsoft.com/office/powerpoint/2010/main" val="3157628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E8561-F772-4880-8379-837ED6DE9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A788780-904F-4A86-9C04-3FB9BB34DCD5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604" y="279400"/>
            <a:ext cx="5632392" cy="629920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CB36F-35AE-43EC-A26A-9435AB0D7B77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Transfer of fluid forces from time domain to frequency domain</a:t>
            </a:r>
          </a:p>
          <a:p>
            <a:r>
              <a:rPr lang="en-US" dirty="0"/>
              <a:t>Eigenfrequency and Frequency Domain Model studies</a:t>
            </a:r>
          </a:p>
          <a:p>
            <a:r>
              <a:rPr lang="en-US" dirty="0"/>
              <a:t>Frequency domain to time domain study </a:t>
            </a:r>
          </a:p>
        </p:txBody>
      </p:sp>
    </p:spTree>
    <p:extLst>
      <p:ext uri="{BB962C8B-B14F-4D97-AF65-F5344CB8AC3E}">
        <p14:creationId xmlns:p14="http://schemas.microsoft.com/office/powerpoint/2010/main" val="2461193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D9937-3144-48F6-A6E3-FDD10DE04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Mesh for CFD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883D6AE-83AA-4EDF-ABAB-A64A904979A3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628775"/>
            <a:ext cx="6400800" cy="3600449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B0893F-185C-49CE-8523-CAD097F97700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Boundary layer mesh</a:t>
            </a:r>
          </a:p>
          <a:p>
            <a:r>
              <a:rPr lang="en-US" dirty="0"/>
              <a:t>Growth away from the car body</a:t>
            </a:r>
          </a:p>
          <a:p>
            <a:r>
              <a:rPr lang="en-US" dirty="0"/>
              <a:t>Large air domain required</a:t>
            </a:r>
          </a:p>
        </p:txBody>
      </p:sp>
    </p:spTree>
    <p:extLst>
      <p:ext uri="{BB962C8B-B14F-4D97-AF65-F5344CB8AC3E}">
        <p14:creationId xmlns:p14="http://schemas.microsoft.com/office/powerpoint/2010/main" val="422417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52B73-E0D1-4DDA-BFB9-265C0E941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CFD Results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09C4D6F-1B51-4C7E-98BE-BAD7AB894818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628775"/>
            <a:ext cx="6400800" cy="3600449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75FBDD-6710-4B11-A1DC-38D061EA3AAA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Drag coefficient = 0.25</a:t>
            </a:r>
          </a:p>
          <a:p>
            <a:r>
              <a:rPr lang="en-US" dirty="0"/>
              <a:t>Frequency of fluid forces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9492E6-8565-4DC8-9563-F58DE121B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75" y="3429000"/>
            <a:ext cx="3932768" cy="221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54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FC2A9-0F7A-4170-8903-AAE43A713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FSI</a:t>
            </a:r>
          </a:p>
        </p:txBody>
      </p:sp>
      <p:pic>
        <p:nvPicPr>
          <p:cNvPr id="5" name="cardoor">
            <a:hlinkClick r:id="" action="ppaction://media"/>
            <a:extLst>
              <a:ext uri="{FF2B5EF4-FFF2-40B4-BE49-F238E27FC236}">
                <a16:creationId xmlns:a16="http://schemas.microsoft.com/office/drawing/2014/main" id="{F9C0D2CD-9C23-41D3-B85F-F5CEE5E1C2D3}"/>
              </a:ext>
            </a:extLst>
          </p:cNvPr>
          <p:cNvPicPr>
            <a:picLocks noGrp="1" noChangeAspect="1"/>
          </p:cNvPicPr>
          <p:nvPr>
            <p:ph sz="quarter" idx="1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86400" y="1028700"/>
            <a:ext cx="6400800" cy="480060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4DB419-DB27-42FB-81BF-32C31D961DB0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Initial study</a:t>
            </a:r>
          </a:p>
          <a:p>
            <a:pPr lvl="1"/>
            <a:r>
              <a:rPr lang="en-US" dirty="0"/>
              <a:t>Displacements exaggerated by a factor 50 for visualization</a:t>
            </a:r>
          </a:p>
        </p:txBody>
      </p:sp>
    </p:spTree>
    <p:extLst>
      <p:ext uri="{BB962C8B-B14F-4D97-AF65-F5344CB8AC3E}">
        <p14:creationId xmlns:p14="http://schemas.microsoft.com/office/powerpoint/2010/main" val="404868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62591-0868-4ECB-9EBA-B376CE6A1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0ADAE2F-41F3-4B31-9EAE-14FD22B0C136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14" y="1234435"/>
            <a:ext cx="5852172" cy="4389129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F560CA-56D0-424B-B4E8-E5C0F188F391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Response at 90 Hz</a:t>
            </a:r>
          </a:p>
          <a:p>
            <a:pPr lvl="1"/>
            <a:r>
              <a:rPr lang="en-US" dirty="0"/>
              <a:t>Side window moves with one node</a:t>
            </a:r>
          </a:p>
          <a:p>
            <a:pPr lvl="1"/>
            <a:r>
              <a:rPr lang="en-US" dirty="0"/>
              <a:t>Upper part of side door also shows a large displacement</a:t>
            </a:r>
          </a:p>
          <a:p>
            <a:pPr lvl="1"/>
            <a:r>
              <a:rPr lang="en-US" dirty="0"/>
              <a:t>Difficult to damp these responses</a:t>
            </a:r>
          </a:p>
        </p:txBody>
      </p:sp>
    </p:spTree>
    <p:extLst>
      <p:ext uri="{BB962C8B-B14F-4D97-AF65-F5344CB8AC3E}">
        <p14:creationId xmlns:p14="http://schemas.microsoft.com/office/powerpoint/2010/main" val="4147744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62591-0868-4ECB-9EBA-B376CE6A1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Analysis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F560CA-56D0-424B-B4E8-E5C0F188F391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Response at 50 Hz</a:t>
            </a:r>
          </a:p>
          <a:p>
            <a:pPr lvl="1"/>
            <a:r>
              <a:rPr lang="en-US" dirty="0"/>
              <a:t>Inner structure: possible to damp with trim panels</a:t>
            </a:r>
          </a:p>
          <a:p>
            <a:pPr lvl="1"/>
            <a:r>
              <a:rPr lang="en-US" dirty="0"/>
              <a:t>Mirror: relatively small vibrations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5480CE3-46C4-4A8E-88F3-A11751A644FF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90" y="208393"/>
            <a:ext cx="4294143" cy="3220607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9F36A1-626A-442B-BACE-AE1EAFDAD0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90" y="3429000"/>
            <a:ext cx="4294143" cy="322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53560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COMSOL_PowerPoint_template</Template>
  <TotalTime>50</TotalTime>
  <Words>265</Words>
  <Application>Microsoft Macintosh PowerPoint</Application>
  <PresentationFormat>Widescreen</PresentationFormat>
  <Paragraphs>48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Lato</vt:lpstr>
      <vt:lpstr>Lato Light</vt:lpstr>
      <vt:lpstr>Wingdings</vt:lpstr>
      <vt:lpstr>comsol-slide-template-NEW</vt:lpstr>
      <vt:lpstr>Wind Load on a Sports Car Side Door and Mirror</vt:lpstr>
      <vt:lpstr>Model Definition</vt:lpstr>
      <vt:lpstr>CFD Studies</vt:lpstr>
      <vt:lpstr>Structural Analysis</vt:lpstr>
      <vt:lpstr>Mesh for CFD</vt:lpstr>
      <vt:lpstr>CFD Results</vt:lpstr>
      <vt:lpstr>FSI</vt:lpstr>
      <vt:lpstr>Structural Analysis</vt:lpstr>
      <vt:lpstr>Structural Analysis</vt:lpstr>
      <vt:lpstr>Structural Analysis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Load on a Sports Car Side Door and Mirror</dc:title>
  <dc:creator>Ed Fontes</dc:creator>
  <cp:lastModifiedBy>Microsoft Office User</cp:lastModifiedBy>
  <cp:revision>8</cp:revision>
  <dcterms:created xsi:type="dcterms:W3CDTF">2021-05-18T11:29:08Z</dcterms:created>
  <dcterms:modified xsi:type="dcterms:W3CDTF">2021-05-18T14:55:03Z</dcterms:modified>
</cp:coreProperties>
</file>