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3"/>
  </p:notesMasterIdLst>
  <p:sldIdLst>
    <p:sldId id="256" r:id="rId2"/>
  </p:sldIdLst>
  <p:sldSz cx="32918400" cy="43891200"/>
  <p:notesSz cx="6858000" cy="9144000"/>
  <p:defaultTextStyle>
    <a:defPPr>
      <a:defRPr lang="en-US"/>
    </a:defPPr>
    <a:lvl1pPr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1pPr>
    <a:lvl2pPr marL="2190750" indent="-1733550"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2pPr>
    <a:lvl3pPr marL="4384675" indent="-3470275"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3pPr>
    <a:lvl4pPr marL="6580188" indent="-5208588"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4pPr>
    <a:lvl5pPr marL="8774113" indent="-6945313" algn="l" defTabSz="4384675" rtl="0" eaLnBrk="0" fontAlgn="base" hangingPunct="0">
      <a:spcBef>
        <a:spcPct val="0"/>
      </a:spcBef>
      <a:spcAft>
        <a:spcPct val="0"/>
      </a:spcAft>
      <a:defRPr sz="8600"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sz="8600"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13824">
          <p15:clr>
            <a:srgbClr val="A4A3A4"/>
          </p15:clr>
        </p15:guide>
        <p15:guide id="2" pos="10368">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2B9AF5"/>
    <a:srgbClr val="5BB0F7"/>
    <a:srgbClr val="78BEF8"/>
    <a:srgbClr val="77CAFD"/>
    <a:srgbClr val="AEE6F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vertBarState="minimized" horzBarState="maximized">
    <p:restoredLeft sz="7353" autoAdjust="0"/>
    <p:restoredTop sz="95064" autoAdjust="0"/>
  </p:normalViewPr>
  <p:slideViewPr>
    <p:cSldViewPr>
      <p:cViewPr>
        <p:scale>
          <a:sx n="38" d="100"/>
          <a:sy n="38" d="100"/>
        </p:scale>
        <p:origin x="24" y="-6630"/>
      </p:cViewPr>
      <p:guideLst>
        <p:guide orient="horz" pos="13824"/>
        <p:guide pos="10368"/>
      </p:guideLst>
    </p:cSldViewPr>
  </p:slideViewPr>
  <p:outlineViewPr>
    <p:cViewPr>
      <p:scale>
        <a:sx n="33" d="100"/>
        <a:sy n="33" d="100"/>
      </p:scale>
      <p:origin x="0" y="0"/>
    </p:cViewPr>
  </p:outlineViewPr>
  <p:notesTextViewPr>
    <p:cViewPr>
      <p:scale>
        <a:sx n="100" d="100"/>
        <a:sy n="100" d="100"/>
      </p:scale>
      <p:origin x="0" y="0"/>
    </p:cViewPr>
  </p:notesTextViewPr>
  <p:gridSpacing cx="914400" cy="9144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E580A7B4-8F68-42A7-BD17-5B5D7E3F785A}"/>
              </a:ext>
            </a:extLst>
          </p:cNvPr>
          <p:cNvSpPr>
            <a:spLocks noGrp="1"/>
          </p:cNvSpPr>
          <p:nvPr>
            <p:ph type="hdr" sz="quarter"/>
          </p:nvPr>
        </p:nvSpPr>
        <p:spPr>
          <a:xfrm>
            <a:off x="0" y="0"/>
            <a:ext cx="2971800" cy="457200"/>
          </a:xfrm>
          <a:prstGeom prst="rect">
            <a:avLst/>
          </a:prstGeom>
        </p:spPr>
        <p:txBody>
          <a:bodyPr vert="horz" wrap="square" lIns="91440" tIns="45720" rIns="91440" bIns="45720" numCol="1" anchor="t" anchorCtr="0" compatLnSpc="1">
            <a:prstTxWarp prst="textNoShape">
              <a:avLst/>
            </a:prstTxWarp>
          </a:bodyPr>
          <a:lstStyle>
            <a:lvl1pPr defTabSz="4173538" eaLnBrk="1" hangingPunct="1">
              <a:defRPr sz="1200">
                <a:latin typeface="Arial" charset="0"/>
                <a:cs typeface="Arial" charset="0"/>
              </a:defRPr>
            </a:lvl1pPr>
          </a:lstStyle>
          <a:p>
            <a:pPr>
              <a:defRPr/>
            </a:pPr>
            <a:endParaRPr lang="en-US" altLang="en-US"/>
          </a:p>
        </p:txBody>
      </p:sp>
      <p:sp>
        <p:nvSpPr>
          <p:cNvPr id="3" name="Date Placeholder 2">
            <a:extLst>
              <a:ext uri="{FF2B5EF4-FFF2-40B4-BE49-F238E27FC236}">
                <a16:creationId xmlns:a16="http://schemas.microsoft.com/office/drawing/2014/main" id="{D262C7D1-7042-424F-ADBD-66AFB77635AB}"/>
              </a:ext>
            </a:extLst>
          </p:cNvPr>
          <p:cNvSpPr>
            <a:spLocks noGrp="1"/>
          </p:cNvSpPr>
          <p:nvPr>
            <p:ph type="dt" idx="1"/>
          </p:nvPr>
        </p:nvSpPr>
        <p:spPr>
          <a:xfrm>
            <a:off x="3884613" y="0"/>
            <a:ext cx="2971800" cy="457200"/>
          </a:xfrm>
          <a:prstGeom prst="rect">
            <a:avLst/>
          </a:prstGeom>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pPr>
              <a:defRPr/>
            </a:pPr>
            <a:fld id="{401C7BAF-E2AF-4353-B727-26E6F42A35D1}" type="datetimeFigureOut">
              <a:rPr lang="en-US" altLang="en-US"/>
              <a:pPr>
                <a:defRPr/>
              </a:pPr>
              <a:t>7/24/2018</a:t>
            </a:fld>
            <a:endParaRPr lang="en-US" altLang="en-US"/>
          </a:p>
        </p:txBody>
      </p:sp>
      <p:sp>
        <p:nvSpPr>
          <p:cNvPr id="4" name="Slide Image Placeholder 3">
            <a:extLst>
              <a:ext uri="{FF2B5EF4-FFF2-40B4-BE49-F238E27FC236}">
                <a16:creationId xmlns:a16="http://schemas.microsoft.com/office/drawing/2014/main" id="{16C10E25-C589-4808-9878-6D6DEF36D16A}"/>
              </a:ext>
            </a:extLst>
          </p:cNvPr>
          <p:cNvSpPr>
            <a:spLocks noGrp="1" noRot="1" noChangeAspect="1"/>
          </p:cNvSpPr>
          <p:nvPr>
            <p:ph type="sldImg" idx="2"/>
          </p:nvPr>
        </p:nvSpPr>
        <p:spPr>
          <a:xfrm>
            <a:off x="2143125" y="685800"/>
            <a:ext cx="257175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a:extLst>
              <a:ext uri="{FF2B5EF4-FFF2-40B4-BE49-F238E27FC236}">
                <a16:creationId xmlns:a16="http://schemas.microsoft.com/office/drawing/2014/main" id="{BFF3AFC2-16FD-4322-8CF4-723A87B1594A}"/>
              </a:ext>
            </a:extLst>
          </p:cNvPr>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15BC116-9B89-4597-ADA0-523CC09116A9}"/>
              </a:ext>
            </a:extLst>
          </p:cNvPr>
          <p:cNvSpPr>
            <a:spLocks noGrp="1"/>
          </p:cNvSpPr>
          <p:nvPr>
            <p:ph type="ftr" sz="quarter" idx="4"/>
          </p:nvPr>
        </p:nvSpPr>
        <p:spPr>
          <a:xfrm>
            <a:off x="0" y="8685213"/>
            <a:ext cx="2971800" cy="457200"/>
          </a:xfrm>
          <a:prstGeom prst="rect">
            <a:avLst/>
          </a:prstGeom>
        </p:spPr>
        <p:txBody>
          <a:bodyPr vert="horz" wrap="square" lIns="91440" tIns="45720" rIns="91440" bIns="45720" numCol="1" anchor="b" anchorCtr="0" compatLnSpc="1">
            <a:prstTxWarp prst="textNoShape">
              <a:avLst/>
            </a:prstTxWarp>
          </a:bodyPr>
          <a:lstStyle>
            <a:lvl1pPr defTabSz="4173538" eaLnBrk="1" hangingPunct="1">
              <a:defRPr sz="1200">
                <a:latin typeface="Arial" charset="0"/>
                <a:cs typeface="Arial" charset="0"/>
              </a:defRPr>
            </a:lvl1pPr>
          </a:lstStyle>
          <a:p>
            <a:pPr>
              <a:defRPr/>
            </a:pPr>
            <a:endParaRPr lang="en-US" altLang="en-US"/>
          </a:p>
        </p:txBody>
      </p:sp>
      <p:sp>
        <p:nvSpPr>
          <p:cNvPr id="7" name="Slide Number Placeholder 6">
            <a:extLst>
              <a:ext uri="{FF2B5EF4-FFF2-40B4-BE49-F238E27FC236}">
                <a16:creationId xmlns:a16="http://schemas.microsoft.com/office/drawing/2014/main" id="{3EABE6FE-2BE8-4583-8CB8-6F140AC5FCA9}"/>
              </a:ext>
            </a:extLst>
          </p:cNvPr>
          <p:cNvSpPr>
            <a:spLocks noGrp="1"/>
          </p:cNvSpPr>
          <p:nvPr>
            <p:ph type="sldNum" sz="quarter" idx="5"/>
          </p:nvPr>
        </p:nvSpPr>
        <p:spPr>
          <a:xfrm>
            <a:off x="3884613" y="8685213"/>
            <a:ext cx="2971800" cy="457200"/>
          </a:xfrm>
          <a:prstGeom prst="rect">
            <a:avLst/>
          </a:prstGeom>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62A3B12C-BA08-400E-83B5-610CA25A3E5E}"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1pPr>
    <a:lvl2pPr marL="4556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2pPr>
    <a:lvl3pPr marL="9128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3pPr>
    <a:lvl4pPr marL="13700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4pPr>
    <a:lvl5pPr marL="1827213" algn="l" defTabSz="912813" rtl="0" eaLnBrk="0" fontAlgn="base" hangingPunct="0">
      <a:spcBef>
        <a:spcPct val="30000"/>
      </a:spcBef>
      <a:spcAft>
        <a:spcPct val="0"/>
      </a:spcAft>
      <a:defRPr sz="1200" kern="1200">
        <a:solidFill>
          <a:schemeClr val="tx1"/>
        </a:solidFill>
        <a:latin typeface="+mn-lt"/>
        <a:ea typeface="ＭＳ Ｐゴシック" charset="0"/>
        <a:cs typeface="+mn-cs"/>
      </a:defRPr>
    </a:lvl5pPr>
    <a:lvl6pPr marL="2285686" algn="l" defTabSz="914276" rtl="0" eaLnBrk="1" latinLnBrk="0" hangingPunct="1">
      <a:defRPr sz="1200" kern="1200">
        <a:solidFill>
          <a:schemeClr val="tx1"/>
        </a:solidFill>
        <a:latin typeface="+mn-lt"/>
        <a:ea typeface="+mn-ea"/>
        <a:cs typeface="+mn-cs"/>
      </a:defRPr>
    </a:lvl6pPr>
    <a:lvl7pPr marL="2742824" algn="l" defTabSz="914276" rtl="0" eaLnBrk="1" latinLnBrk="0" hangingPunct="1">
      <a:defRPr sz="1200" kern="1200">
        <a:solidFill>
          <a:schemeClr val="tx1"/>
        </a:solidFill>
        <a:latin typeface="+mn-lt"/>
        <a:ea typeface="+mn-ea"/>
        <a:cs typeface="+mn-cs"/>
      </a:defRPr>
    </a:lvl7pPr>
    <a:lvl8pPr marL="3199961" algn="l" defTabSz="914276" rtl="0" eaLnBrk="1" latinLnBrk="0" hangingPunct="1">
      <a:defRPr sz="1200" kern="1200">
        <a:solidFill>
          <a:schemeClr val="tx1"/>
        </a:solidFill>
        <a:latin typeface="+mn-lt"/>
        <a:ea typeface="+mn-ea"/>
        <a:cs typeface="+mn-cs"/>
      </a:defRPr>
    </a:lvl8pPr>
    <a:lvl9pPr marL="3657097" algn="l" defTabSz="914276"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Slide Image Placeholder 1">
            <a:extLst>
              <a:ext uri="{FF2B5EF4-FFF2-40B4-BE49-F238E27FC236}">
                <a16:creationId xmlns:a16="http://schemas.microsoft.com/office/drawing/2014/main" id="{8D721E2C-D340-4F81-8367-EAF91EFDDBA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9" name="Notes Placeholder 2">
            <a:extLst>
              <a:ext uri="{FF2B5EF4-FFF2-40B4-BE49-F238E27FC236}">
                <a16:creationId xmlns:a16="http://schemas.microsoft.com/office/drawing/2014/main" id="{BE9D2DAC-8AF8-4961-B08B-00F404DFD9A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it-IT" altLang="en-US" dirty="0">
              <a:ea typeface="ＭＳ Ｐゴシック" panose="020B0600070205080204" pitchFamily="34" charset="-128"/>
            </a:endParaRPr>
          </a:p>
        </p:txBody>
      </p:sp>
      <p:sp>
        <p:nvSpPr>
          <p:cNvPr id="4100" name="Slide Number Placeholder 3">
            <a:extLst>
              <a:ext uri="{FF2B5EF4-FFF2-40B4-BE49-F238E27FC236}">
                <a16:creationId xmlns:a16="http://schemas.microsoft.com/office/drawing/2014/main" id="{D17D1148-8578-4849-93D4-BA2132C48878}"/>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26279B29-185D-410A-9E83-F32D15831704}" type="slidenum">
              <a:rPr lang="en-US" altLang="en-US" smtClean="0">
                <a:latin typeface="Arial" panose="020B0604020202020204" pitchFamily="34" charset="0"/>
              </a:rPr>
              <a:pPr>
                <a:spcBef>
                  <a:spcPct val="0"/>
                </a:spcBef>
              </a:pPr>
              <a:t>1</a:t>
            </a:fld>
            <a:endParaRPr lang="en-US" altLang="en-US">
              <a:latin typeface="Arial" panose="020B0604020202020204" pitchFamily="34"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468882" y="13634725"/>
            <a:ext cx="27980640" cy="9408160"/>
          </a:xfrm>
        </p:spPr>
        <p:txBody>
          <a:bodyPr/>
          <a:lstStyle/>
          <a:p>
            <a:r>
              <a:rPr lang="en-US"/>
              <a:t>Click to edit Master title style</a:t>
            </a:r>
          </a:p>
        </p:txBody>
      </p:sp>
      <p:sp>
        <p:nvSpPr>
          <p:cNvPr id="3" name="Subtitle 2"/>
          <p:cNvSpPr>
            <a:spLocks noGrp="1"/>
          </p:cNvSpPr>
          <p:nvPr>
            <p:ph type="subTitle" idx="1"/>
          </p:nvPr>
        </p:nvSpPr>
        <p:spPr>
          <a:xfrm>
            <a:off x="4937761" y="24871680"/>
            <a:ext cx="23042881" cy="11216640"/>
          </a:xfrm>
        </p:spPr>
        <p:txBody>
          <a:bodyPr/>
          <a:lstStyle>
            <a:lvl1pPr marL="0" indent="0" algn="ctr">
              <a:buNone/>
              <a:defRPr>
                <a:solidFill>
                  <a:schemeClr val="tx1">
                    <a:tint val="75000"/>
                  </a:schemeClr>
                </a:solidFill>
              </a:defRPr>
            </a:lvl1pPr>
            <a:lvl2pPr marL="2194259" indent="0" algn="ctr">
              <a:buNone/>
              <a:defRPr>
                <a:solidFill>
                  <a:schemeClr val="tx1">
                    <a:tint val="75000"/>
                  </a:schemeClr>
                </a:solidFill>
              </a:defRPr>
            </a:lvl2pPr>
            <a:lvl3pPr marL="4388517" indent="0" algn="ctr">
              <a:buNone/>
              <a:defRPr>
                <a:solidFill>
                  <a:schemeClr val="tx1">
                    <a:tint val="75000"/>
                  </a:schemeClr>
                </a:solidFill>
              </a:defRPr>
            </a:lvl3pPr>
            <a:lvl4pPr marL="6582777" indent="0" algn="ctr">
              <a:buNone/>
              <a:defRPr>
                <a:solidFill>
                  <a:schemeClr val="tx1">
                    <a:tint val="75000"/>
                  </a:schemeClr>
                </a:solidFill>
              </a:defRPr>
            </a:lvl4pPr>
            <a:lvl5pPr marL="8777035" indent="0" algn="ctr">
              <a:buNone/>
              <a:defRPr>
                <a:solidFill>
                  <a:schemeClr val="tx1">
                    <a:tint val="75000"/>
                  </a:schemeClr>
                </a:solidFill>
              </a:defRPr>
            </a:lvl5pPr>
            <a:lvl6pPr marL="10971294" indent="0" algn="ctr">
              <a:buNone/>
              <a:defRPr>
                <a:solidFill>
                  <a:schemeClr val="tx1">
                    <a:tint val="75000"/>
                  </a:schemeClr>
                </a:solidFill>
              </a:defRPr>
            </a:lvl6pPr>
            <a:lvl7pPr marL="13165552" indent="0" algn="ctr">
              <a:buNone/>
              <a:defRPr>
                <a:solidFill>
                  <a:schemeClr val="tx1">
                    <a:tint val="75000"/>
                  </a:schemeClr>
                </a:solidFill>
              </a:defRPr>
            </a:lvl7pPr>
            <a:lvl8pPr marL="15359811" indent="0" algn="ctr">
              <a:buNone/>
              <a:defRPr>
                <a:solidFill>
                  <a:schemeClr val="tx1">
                    <a:tint val="75000"/>
                  </a:schemeClr>
                </a:solidFill>
              </a:defRPr>
            </a:lvl8pPr>
            <a:lvl9pPr marL="1755407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66D12315-926B-499B-B21D-03486454C4D3}"/>
              </a:ext>
            </a:extLst>
          </p:cNvPr>
          <p:cNvSpPr>
            <a:spLocks noGrp="1"/>
          </p:cNvSpPr>
          <p:nvPr>
            <p:ph type="dt" sz="half" idx="10"/>
          </p:nvPr>
        </p:nvSpPr>
        <p:spPr/>
        <p:txBody>
          <a:bodyPr/>
          <a:lstStyle>
            <a:lvl1pPr>
              <a:defRPr/>
            </a:lvl1pPr>
          </a:lstStyle>
          <a:p>
            <a:pPr>
              <a:defRPr/>
            </a:pPr>
            <a:fld id="{FAA579DA-0DDB-4296-8A54-AF19D475D314}"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7DFAB4EE-90B9-4B88-A36E-9DF390B6B204}"/>
              </a:ext>
            </a:extLst>
          </p:cNvPr>
          <p:cNvSpPr>
            <a:spLocks noGrp="1"/>
          </p:cNvSpPr>
          <p:nvPr>
            <p:ph type="ftr" sz="quarter" idx="11"/>
          </p:nvPr>
        </p:nvSpPr>
        <p:spPr/>
        <p:txBody>
          <a:bodyPr/>
          <a:lstStyle>
            <a:lvl1pPr>
              <a:defRPr/>
            </a:lvl1pPr>
          </a:lstStyle>
          <a:p>
            <a:pPr>
              <a:defRPr/>
            </a:pPr>
            <a:endParaRPr lang="it-IT" altLang="en-US"/>
          </a:p>
        </p:txBody>
      </p:sp>
      <p:sp>
        <p:nvSpPr>
          <p:cNvPr id="6" name="Slide Number Placeholder 5">
            <a:extLst>
              <a:ext uri="{FF2B5EF4-FFF2-40B4-BE49-F238E27FC236}">
                <a16:creationId xmlns:a16="http://schemas.microsoft.com/office/drawing/2014/main" id="{42D89960-DBC2-4172-84AC-A37BBB9C5011}"/>
              </a:ext>
            </a:extLst>
          </p:cNvPr>
          <p:cNvSpPr>
            <a:spLocks noGrp="1"/>
          </p:cNvSpPr>
          <p:nvPr>
            <p:ph type="sldNum" sz="quarter" idx="12"/>
          </p:nvPr>
        </p:nvSpPr>
        <p:spPr/>
        <p:txBody>
          <a:bodyPr/>
          <a:lstStyle>
            <a:lvl1pPr>
              <a:defRPr/>
            </a:lvl1pPr>
          </a:lstStyle>
          <a:p>
            <a:pPr>
              <a:defRPr/>
            </a:pPr>
            <a:fld id="{3B33D9F0-C10B-4AF4-AC59-439CB751C3DF}" type="slidenum">
              <a:rPr lang="en-US" altLang="en-US"/>
              <a:pPr>
                <a:defRPr/>
              </a:pPr>
              <a:t>‹#›</a:t>
            </a:fld>
            <a:endParaRPr lang="en-US" altLang="en-US"/>
          </a:p>
        </p:txBody>
      </p:sp>
    </p:spTree>
    <p:extLst>
      <p:ext uri="{BB962C8B-B14F-4D97-AF65-F5344CB8AC3E}">
        <p14:creationId xmlns:p14="http://schemas.microsoft.com/office/powerpoint/2010/main" val="15656066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D182743-DC59-4301-8DDB-BAB3CC9BDFCB}"/>
              </a:ext>
            </a:extLst>
          </p:cNvPr>
          <p:cNvSpPr>
            <a:spLocks noGrp="1"/>
          </p:cNvSpPr>
          <p:nvPr>
            <p:ph type="dt" sz="half" idx="10"/>
          </p:nvPr>
        </p:nvSpPr>
        <p:spPr/>
        <p:txBody>
          <a:bodyPr/>
          <a:lstStyle>
            <a:lvl1pPr>
              <a:defRPr/>
            </a:lvl1pPr>
          </a:lstStyle>
          <a:p>
            <a:pPr>
              <a:defRPr/>
            </a:pPr>
            <a:fld id="{A53FE699-968C-4603-94E7-21842AE66C38}"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EFFA424A-A123-4F91-A996-FE201E05D2F9}"/>
              </a:ext>
            </a:extLst>
          </p:cNvPr>
          <p:cNvSpPr>
            <a:spLocks noGrp="1"/>
          </p:cNvSpPr>
          <p:nvPr>
            <p:ph type="ftr" sz="quarter" idx="11"/>
          </p:nvPr>
        </p:nvSpPr>
        <p:spPr/>
        <p:txBody>
          <a:bodyPr/>
          <a:lstStyle>
            <a:lvl1pPr>
              <a:defRPr/>
            </a:lvl1pPr>
          </a:lstStyle>
          <a:p>
            <a:pPr>
              <a:defRPr/>
            </a:pPr>
            <a:endParaRPr lang="it-IT" altLang="en-US"/>
          </a:p>
        </p:txBody>
      </p:sp>
      <p:sp>
        <p:nvSpPr>
          <p:cNvPr id="6" name="Slide Number Placeholder 5">
            <a:extLst>
              <a:ext uri="{FF2B5EF4-FFF2-40B4-BE49-F238E27FC236}">
                <a16:creationId xmlns:a16="http://schemas.microsoft.com/office/drawing/2014/main" id="{B5A783F2-256F-4975-AD15-BFEC656FE742}"/>
              </a:ext>
            </a:extLst>
          </p:cNvPr>
          <p:cNvSpPr>
            <a:spLocks noGrp="1"/>
          </p:cNvSpPr>
          <p:nvPr>
            <p:ph type="sldNum" sz="quarter" idx="12"/>
          </p:nvPr>
        </p:nvSpPr>
        <p:spPr/>
        <p:txBody>
          <a:bodyPr/>
          <a:lstStyle>
            <a:lvl1pPr>
              <a:defRPr/>
            </a:lvl1pPr>
          </a:lstStyle>
          <a:p>
            <a:pPr>
              <a:defRPr/>
            </a:pPr>
            <a:fld id="{F043F91A-E15D-4A69-8890-F1DA31F0A484}" type="slidenum">
              <a:rPr lang="en-US" altLang="en-US"/>
              <a:pPr>
                <a:defRPr/>
              </a:pPr>
              <a:t>‹#›</a:t>
            </a:fld>
            <a:endParaRPr lang="en-US" altLang="en-US"/>
          </a:p>
        </p:txBody>
      </p:sp>
    </p:spTree>
    <p:extLst>
      <p:ext uri="{BB962C8B-B14F-4D97-AF65-F5344CB8AC3E}">
        <p14:creationId xmlns:p14="http://schemas.microsoft.com/office/powerpoint/2010/main" val="135180917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5919312" y="11247125"/>
            <a:ext cx="26660477" cy="239684557"/>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5926461" y="11247125"/>
            <a:ext cx="79444213" cy="239684557"/>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5221B4D-3C5E-408F-93A8-D7800161AF7F}"/>
              </a:ext>
            </a:extLst>
          </p:cNvPr>
          <p:cNvSpPr>
            <a:spLocks noGrp="1"/>
          </p:cNvSpPr>
          <p:nvPr>
            <p:ph type="dt" sz="half" idx="10"/>
          </p:nvPr>
        </p:nvSpPr>
        <p:spPr/>
        <p:txBody>
          <a:bodyPr/>
          <a:lstStyle>
            <a:lvl1pPr>
              <a:defRPr/>
            </a:lvl1pPr>
          </a:lstStyle>
          <a:p>
            <a:pPr>
              <a:defRPr/>
            </a:pPr>
            <a:fld id="{CD6229C6-4468-43ED-94A4-826A3F10E45B}"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8F865461-06E5-425A-8E71-CAAB33868F97}"/>
              </a:ext>
            </a:extLst>
          </p:cNvPr>
          <p:cNvSpPr>
            <a:spLocks noGrp="1"/>
          </p:cNvSpPr>
          <p:nvPr>
            <p:ph type="ftr" sz="quarter" idx="11"/>
          </p:nvPr>
        </p:nvSpPr>
        <p:spPr/>
        <p:txBody>
          <a:bodyPr/>
          <a:lstStyle>
            <a:lvl1pPr>
              <a:defRPr/>
            </a:lvl1pPr>
          </a:lstStyle>
          <a:p>
            <a:pPr>
              <a:defRPr/>
            </a:pPr>
            <a:endParaRPr lang="it-IT" altLang="en-US"/>
          </a:p>
        </p:txBody>
      </p:sp>
      <p:sp>
        <p:nvSpPr>
          <p:cNvPr id="6" name="Slide Number Placeholder 5">
            <a:extLst>
              <a:ext uri="{FF2B5EF4-FFF2-40B4-BE49-F238E27FC236}">
                <a16:creationId xmlns:a16="http://schemas.microsoft.com/office/drawing/2014/main" id="{568DB34C-7422-4CFF-808A-F480CB53274F}"/>
              </a:ext>
            </a:extLst>
          </p:cNvPr>
          <p:cNvSpPr>
            <a:spLocks noGrp="1"/>
          </p:cNvSpPr>
          <p:nvPr>
            <p:ph type="sldNum" sz="quarter" idx="12"/>
          </p:nvPr>
        </p:nvSpPr>
        <p:spPr/>
        <p:txBody>
          <a:bodyPr/>
          <a:lstStyle>
            <a:lvl1pPr>
              <a:defRPr/>
            </a:lvl1pPr>
          </a:lstStyle>
          <a:p>
            <a:pPr>
              <a:defRPr/>
            </a:pPr>
            <a:fld id="{FE81BC0A-1442-45D9-B779-65E3A37D2627}" type="slidenum">
              <a:rPr lang="en-US" altLang="en-US"/>
              <a:pPr>
                <a:defRPr/>
              </a:pPr>
              <a:t>‹#›</a:t>
            </a:fld>
            <a:endParaRPr lang="en-US" altLang="en-US"/>
          </a:p>
        </p:txBody>
      </p:sp>
    </p:spTree>
    <p:extLst>
      <p:ext uri="{BB962C8B-B14F-4D97-AF65-F5344CB8AC3E}">
        <p14:creationId xmlns:p14="http://schemas.microsoft.com/office/powerpoint/2010/main" val="128779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BD7CAF7-A3E5-4ED7-B34B-B7C9260A3C1C}"/>
              </a:ext>
            </a:extLst>
          </p:cNvPr>
          <p:cNvSpPr>
            <a:spLocks noGrp="1"/>
          </p:cNvSpPr>
          <p:nvPr>
            <p:ph type="dt" sz="half" idx="10"/>
          </p:nvPr>
        </p:nvSpPr>
        <p:spPr/>
        <p:txBody>
          <a:bodyPr/>
          <a:lstStyle>
            <a:lvl1pPr>
              <a:defRPr/>
            </a:lvl1pPr>
          </a:lstStyle>
          <a:p>
            <a:pPr>
              <a:defRPr/>
            </a:pPr>
            <a:fld id="{ED9FC630-66F3-40F9-AE0C-878FED780035}"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17FDA8C3-5A74-4D31-AE98-F717AAD4A586}"/>
              </a:ext>
            </a:extLst>
          </p:cNvPr>
          <p:cNvSpPr>
            <a:spLocks noGrp="1"/>
          </p:cNvSpPr>
          <p:nvPr>
            <p:ph type="ftr" sz="quarter" idx="11"/>
          </p:nvPr>
        </p:nvSpPr>
        <p:spPr/>
        <p:txBody>
          <a:bodyPr/>
          <a:lstStyle>
            <a:lvl1pPr>
              <a:defRPr/>
            </a:lvl1pPr>
          </a:lstStyle>
          <a:p>
            <a:pPr>
              <a:defRPr/>
            </a:pPr>
            <a:endParaRPr lang="it-IT" altLang="en-US"/>
          </a:p>
        </p:txBody>
      </p:sp>
      <p:sp>
        <p:nvSpPr>
          <p:cNvPr id="6" name="Slide Number Placeholder 5">
            <a:extLst>
              <a:ext uri="{FF2B5EF4-FFF2-40B4-BE49-F238E27FC236}">
                <a16:creationId xmlns:a16="http://schemas.microsoft.com/office/drawing/2014/main" id="{7CC325F3-FDF3-4F37-A69D-D34DCAB98232}"/>
              </a:ext>
            </a:extLst>
          </p:cNvPr>
          <p:cNvSpPr>
            <a:spLocks noGrp="1"/>
          </p:cNvSpPr>
          <p:nvPr>
            <p:ph type="sldNum" sz="quarter" idx="12"/>
          </p:nvPr>
        </p:nvSpPr>
        <p:spPr/>
        <p:txBody>
          <a:bodyPr/>
          <a:lstStyle>
            <a:lvl1pPr>
              <a:defRPr/>
            </a:lvl1pPr>
          </a:lstStyle>
          <a:p>
            <a:pPr>
              <a:defRPr/>
            </a:pPr>
            <a:fld id="{C01EC273-88E8-487B-A830-D0263AC3C70C}" type="slidenum">
              <a:rPr lang="en-US" altLang="en-US"/>
              <a:pPr>
                <a:defRPr/>
              </a:pPr>
              <a:t>‹#›</a:t>
            </a:fld>
            <a:endParaRPr lang="en-US" altLang="en-US"/>
          </a:p>
        </p:txBody>
      </p:sp>
    </p:spTree>
    <p:extLst>
      <p:ext uri="{BB962C8B-B14F-4D97-AF65-F5344CB8AC3E}">
        <p14:creationId xmlns:p14="http://schemas.microsoft.com/office/powerpoint/2010/main" val="318371406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2600327" y="28204165"/>
            <a:ext cx="27980640" cy="8717280"/>
          </a:xfrm>
        </p:spPr>
        <p:txBody>
          <a:bodyPr anchor="t"/>
          <a:lstStyle>
            <a:lvl1pPr algn="l">
              <a:defRPr sz="19200" b="1" cap="all"/>
            </a:lvl1pPr>
          </a:lstStyle>
          <a:p>
            <a:r>
              <a:rPr lang="en-US"/>
              <a:t>Click to edit Master title style</a:t>
            </a:r>
          </a:p>
        </p:txBody>
      </p:sp>
      <p:sp>
        <p:nvSpPr>
          <p:cNvPr id="3" name="Text Placeholder 2"/>
          <p:cNvSpPr>
            <a:spLocks noGrp="1"/>
          </p:cNvSpPr>
          <p:nvPr>
            <p:ph type="body" idx="1"/>
          </p:nvPr>
        </p:nvSpPr>
        <p:spPr>
          <a:xfrm>
            <a:off x="2600327" y="18602967"/>
            <a:ext cx="27980640" cy="9601197"/>
          </a:xfrm>
        </p:spPr>
        <p:txBody>
          <a:bodyPr anchor="b"/>
          <a:lstStyle>
            <a:lvl1pPr marL="0" indent="0">
              <a:buNone/>
              <a:defRPr sz="9600">
                <a:solidFill>
                  <a:schemeClr val="tx1">
                    <a:tint val="75000"/>
                  </a:schemeClr>
                </a:solidFill>
              </a:defRPr>
            </a:lvl1pPr>
            <a:lvl2pPr marL="2194259" indent="0">
              <a:buNone/>
              <a:defRPr sz="8600">
                <a:solidFill>
                  <a:schemeClr val="tx1">
                    <a:tint val="75000"/>
                  </a:schemeClr>
                </a:solidFill>
              </a:defRPr>
            </a:lvl2pPr>
            <a:lvl3pPr marL="4388517" indent="0">
              <a:buNone/>
              <a:defRPr sz="7700">
                <a:solidFill>
                  <a:schemeClr val="tx1">
                    <a:tint val="75000"/>
                  </a:schemeClr>
                </a:solidFill>
              </a:defRPr>
            </a:lvl3pPr>
            <a:lvl4pPr marL="6582777" indent="0">
              <a:buNone/>
              <a:defRPr sz="6700">
                <a:solidFill>
                  <a:schemeClr val="tx1">
                    <a:tint val="75000"/>
                  </a:schemeClr>
                </a:solidFill>
              </a:defRPr>
            </a:lvl4pPr>
            <a:lvl5pPr marL="8777035" indent="0">
              <a:buNone/>
              <a:defRPr sz="6700">
                <a:solidFill>
                  <a:schemeClr val="tx1">
                    <a:tint val="75000"/>
                  </a:schemeClr>
                </a:solidFill>
              </a:defRPr>
            </a:lvl5pPr>
            <a:lvl6pPr marL="10971294" indent="0">
              <a:buNone/>
              <a:defRPr sz="6700">
                <a:solidFill>
                  <a:schemeClr val="tx1">
                    <a:tint val="75000"/>
                  </a:schemeClr>
                </a:solidFill>
              </a:defRPr>
            </a:lvl6pPr>
            <a:lvl7pPr marL="13165552" indent="0">
              <a:buNone/>
              <a:defRPr sz="6700">
                <a:solidFill>
                  <a:schemeClr val="tx1">
                    <a:tint val="75000"/>
                  </a:schemeClr>
                </a:solidFill>
              </a:defRPr>
            </a:lvl7pPr>
            <a:lvl8pPr marL="15359811" indent="0">
              <a:buNone/>
              <a:defRPr sz="6700">
                <a:solidFill>
                  <a:schemeClr val="tx1">
                    <a:tint val="75000"/>
                  </a:schemeClr>
                </a:solidFill>
              </a:defRPr>
            </a:lvl8pPr>
            <a:lvl9pPr marL="17554070" indent="0">
              <a:buNone/>
              <a:defRPr sz="67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3A2B9C-75CB-4348-A3E5-E9C9F9FCB04F}"/>
              </a:ext>
            </a:extLst>
          </p:cNvPr>
          <p:cNvSpPr>
            <a:spLocks noGrp="1"/>
          </p:cNvSpPr>
          <p:nvPr>
            <p:ph type="dt" sz="half" idx="10"/>
          </p:nvPr>
        </p:nvSpPr>
        <p:spPr/>
        <p:txBody>
          <a:bodyPr/>
          <a:lstStyle>
            <a:lvl1pPr>
              <a:defRPr/>
            </a:lvl1pPr>
          </a:lstStyle>
          <a:p>
            <a:pPr>
              <a:defRPr/>
            </a:pPr>
            <a:fld id="{56FD7B0C-98C3-443E-9AF3-AA3BCC752A31}"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7F1819A0-6B6C-46D4-A1D6-A39EC1675081}"/>
              </a:ext>
            </a:extLst>
          </p:cNvPr>
          <p:cNvSpPr>
            <a:spLocks noGrp="1"/>
          </p:cNvSpPr>
          <p:nvPr>
            <p:ph type="ftr" sz="quarter" idx="11"/>
          </p:nvPr>
        </p:nvSpPr>
        <p:spPr/>
        <p:txBody>
          <a:bodyPr/>
          <a:lstStyle>
            <a:lvl1pPr>
              <a:defRPr/>
            </a:lvl1pPr>
          </a:lstStyle>
          <a:p>
            <a:pPr>
              <a:defRPr/>
            </a:pPr>
            <a:endParaRPr lang="it-IT" altLang="en-US"/>
          </a:p>
        </p:txBody>
      </p:sp>
      <p:sp>
        <p:nvSpPr>
          <p:cNvPr id="6" name="Slide Number Placeholder 5">
            <a:extLst>
              <a:ext uri="{FF2B5EF4-FFF2-40B4-BE49-F238E27FC236}">
                <a16:creationId xmlns:a16="http://schemas.microsoft.com/office/drawing/2014/main" id="{CCFAE94B-D616-4238-B207-539872DC26DA}"/>
              </a:ext>
            </a:extLst>
          </p:cNvPr>
          <p:cNvSpPr>
            <a:spLocks noGrp="1"/>
          </p:cNvSpPr>
          <p:nvPr>
            <p:ph type="sldNum" sz="quarter" idx="12"/>
          </p:nvPr>
        </p:nvSpPr>
        <p:spPr/>
        <p:txBody>
          <a:bodyPr/>
          <a:lstStyle>
            <a:lvl1pPr>
              <a:defRPr/>
            </a:lvl1pPr>
          </a:lstStyle>
          <a:p>
            <a:pPr>
              <a:defRPr/>
            </a:pPr>
            <a:fld id="{34147E10-44BD-4C53-8A60-A06A1B87C7C4}" type="slidenum">
              <a:rPr lang="en-US" altLang="en-US"/>
              <a:pPr>
                <a:defRPr/>
              </a:pPr>
              <a:t>‹#›</a:t>
            </a:fld>
            <a:endParaRPr lang="en-US" altLang="en-US"/>
          </a:p>
        </p:txBody>
      </p:sp>
    </p:spTree>
    <p:extLst>
      <p:ext uri="{BB962C8B-B14F-4D97-AF65-F5344CB8AC3E}">
        <p14:creationId xmlns:p14="http://schemas.microsoft.com/office/powerpoint/2010/main" val="334419259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5926459" y="65542163"/>
            <a:ext cx="53052343"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9527444" y="65542163"/>
            <a:ext cx="53052347" cy="185389517"/>
          </a:xfrm>
        </p:spPr>
        <p:txBody>
          <a:bodyPr/>
          <a:lstStyle>
            <a:lvl1pPr>
              <a:defRPr sz="13500"/>
            </a:lvl1pPr>
            <a:lvl2pPr>
              <a:defRPr sz="11500"/>
            </a:lvl2pPr>
            <a:lvl3pPr>
              <a:defRPr sz="9600"/>
            </a:lvl3pPr>
            <a:lvl4pPr>
              <a:defRPr sz="8600"/>
            </a:lvl4pPr>
            <a:lvl5pPr>
              <a:defRPr sz="8600"/>
            </a:lvl5pPr>
            <a:lvl6pPr>
              <a:defRPr sz="8600"/>
            </a:lvl6pPr>
            <a:lvl7pPr>
              <a:defRPr sz="8600"/>
            </a:lvl7pPr>
            <a:lvl8pPr>
              <a:defRPr sz="8600"/>
            </a:lvl8pPr>
            <a:lvl9pPr>
              <a:defRPr sz="8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DE69561B-B5FF-42D8-A1DC-EC3FF4805B24}"/>
              </a:ext>
            </a:extLst>
          </p:cNvPr>
          <p:cNvSpPr>
            <a:spLocks noGrp="1"/>
          </p:cNvSpPr>
          <p:nvPr>
            <p:ph type="dt" sz="half" idx="10"/>
          </p:nvPr>
        </p:nvSpPr>
        <p:spPr/>
        <p:txBody>
          <a:bodyPr/>
          <a:lstStyle>
            <a:lvl1pPr>
              <a:defRPr/>
            </a:lvl1pPr>
          </a:lstStyle>
          <a:p>
            <a:pPr>
              <a:defRPr/>
            </a:pPr>
            <a:fld id="{26842ADE-EB6C-4BA3-8227-E48AD4057802}" type="datetimeFigureOut">
              <a:rPr lang="en-US" altLang="en-US"/>
              <a:pPr>
                <a:defRPr/>
              </a:pPr>
              <a:t>7/24/2018</a:t>
            </a:fld>
            <a:endParaRPr lang="en-US" altLang="en-US"/>
          </a:p>
        </p:txBody>
      </p:sp>
      <p:sp>
        <p:nvSpPr>
          <p:cNvPr id="6" name="Footer Placeholder 4">
            <a:extLst>
              <a:ext uri="{FF2B5EF4-FFF2-40B4-BE49-F238E27FC236}">
                <a16:creationId xmlns:a16="http://schemas.microsoft.com/office/drawing/2014/main" id="{1C891D4D-AA0B-4640-92B2-2F237EDA717E}"/>
              </a:ext>
            </a:extLst>
          </p:cNvPr>
          <p:cNvSpPr>
            <a:spLocks noGrp="1"/>
          </p:cNvSpPr>
          <p:nvPr>
            <p:ph type="ftr" sz="quarter" idx="11"/>
          </p:nvPr>
        </p:nvSpPr>
        <p:spPr/>
        <p:txBody>
          <a:bodyPr/>
          <a:lstStyle>
            <a:lvl1pPr>
              <a:defRPr/>
            </a:lvl1pPr>
          </a:lstStyle>
          <a:p>
            <a:pPr>
              <a:defRPr/>
            </a:pPr>
            <a:endParaRPr lang="it-IT" altLang="en-US"/>
          </a:p>
        </p:txBody>
      </p:sp>
      <p:sp>
        <p:nvSpPr>
          <p:cNvPr id="7" name="Slide Number Placeholder 5">
            <a:extLst>
              <a:ext uri="{FF2B5EF4-FFF2-40B4-BE49-F238E27FC236}">
                <a16:creationId xmlns:a16="http://schemas.microsoft.com/office/drawing/2014/main" id="{45CEA708-58FA-42B3-AC41-002CCF1DF223}"/>
              </a:ext>
            </a:extLst>
          </p:cNvPr>
          <p:cNvSpPr>
            <a:spLocks noGrp="1"/>
          </p:cNvSpPr>
          <p:nvPr>
            <p:ph type="sldNum" sz="quarter" idx="12"/>
          </p:nvPr>
        </p:nvSpPr>
        <p:spPr/>
        <p:txBody>
          <a:bodyPr/>
          <a:lstStyle>
            <a:lvl1pPr>
              <a:defRPr/>
            </a:lvl1pPr>
          </a:lstStyle>
          <a:p>
            <a:pPr>
              <a:defRPr/>
            </a:pPr>
            <a:fld id="{56805278-0030-45A3-8F76-9B86019762B8}" type="slidenum">
              <a:rPr lang="en-US" altLang="en-US"/>
              <a:pPr>
                <a:defRPr/>
              </a:pPr>
              <a:t>‹#›</a:t>
            </a:fld>
            <a:endParaRPr lang="en-US" altLang="en-US"/>
          </a:p>
        </p:txBody>
      </p:sp>
    </p:spTree>
    <p:extLst>
      <p:ext uri="{BB962C8B-B14F-4D97-AF65-F5344CB8AC3E}">
        <p14:creationId xmlns:p14="http://schemas.microsoft.com/office/powerpoint/2010/main" val="38750529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1645920" y="1757683"/>
            <a:ext cx="29626561" cy="7315200"/>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1645920" y="9824723"/>
            <a:ext cx="14544677"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4" name="Content Placeholder 3"/>
          <p:cNvSpPr>
            <a:spLocks noGrp="1"/>
          </p:cNvSpPr>
          <p:nvPr>
            <p:ph sz="half" idx="2"/>
          </p:nvPr>
        </p:nvSpPr>
        <p:spPr>
          <a:xfrm>
            <a:off x="1645920" y="13919200"/>
            <a:ext cx="14544677"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16722091" y="9824723"/>
            <a:ext cx="14550391" cy="4094477"/>
          </a:xfrm>
        </p:spPr>
        <p:txBody>
          <a:bodyPr anchor="b"/>
          <a:lstStyle>
            <a:lvl1pPr marL="0" indent="0">
              <a:buNone/>
              <a:defRPr sz="11500" b="1"/>
            </a:lvl1pPr>
            <a:lvl2pPr marL="2194259" indent="0">
              <a:buNone/>
              <a:defRPr sz="9600" b="1"/>
            </a:lvl2pPr>
            <a:lvl3pPr marL="4388517" indent="0">
              <a:buNone/>
              <a:defRPr sz="8600" b="1"/>
            </a:lvl3pPr>
            <a:lvl4pPr marL="6582777" indent="0">
              <a:buNone/>
              <a:defRPr sz="7700" b="1"/>
            </a:lvl4pPr>
            <a:lvl5pPr marL="8777035" indent="0">
              <a:buNone/>
              <a:defRPr sz="7700" b="1"/>
            </a:lvl5pPr>
            <a:lvl6pPr marL="10971294" indent="0">
              <a:buNone/>
              <a:defRPr sz="7700" b="1"/>
            </a:lvl6pPr>
            <a:lvl7pPr marL="13165552" indent="0">
              <a:buNone/>
              <a:defRPr sz="7700" b="1"/>
            </a:lvl7pPr>
            <a:lvl8pPr marL="15359811" indent="0">
              <a:buNone/>
              <a:defRPr sz="7700" b="1"/>
            </a:lvl8pPr>
            <a:lvl9pPr marL="17554070" indent="0">
              <a:buNone/>
              <a:defRPr sz="7700" b="1"/>
            </a:lvl9pPr>
          </a:lstStyle>
          <a:p>
            <a:pPr lvl="0"/>
            <a:r>
              <a:rPr lang="en-US"/>
              <a:t>Click to edit Master text styles</a:t>
            </a:r>
          </a:p>
        </p:txBody>
      </p:sp>
      <p:sp>
        <p:nvSpPr>
          <p:cNvPr id="6" name="Content Placeholder 5"/>
          <p:cNvSpPr>
            <a:spLocks noGrp="1"/>
          </p:cNvSpPr>
          <p:nvPr>
            <p:ph sz="quarter" idx="4"/>
          </p:nvPr>
        </p:nvSpPr>
        <p:spPr>
          <a:xfrm>
            <a:off x="16722091" y="13919200"/>
            <a:ext cx="14550391" cy="25288243"/>
          </a:xfrm>
        </p:spPr>
        <p:txBody>
          <a:bodyPr/>
          <a:lstStyle>
            <a:lvl1pPr>
              <a:defRPr sz="11500"/>
            </a:lvl1pPr>
            <a:lvl2pPr>
              <a:defRPr sz="9600"/>
            </a:lvl2pPr>
            <a:lvl3pPr>
              <a:defRPr sz="8600"/>
            </a:lvl3pPr>
            <a:lvl4pPr>
              <a:defRPr sz="7700"/>
            </a:lvl4pPr>
            <a:lvl5pPr>
              <a:defRPr sz="7700"/>
            </a:lvl5pPr>
            <a:lvl6pPr>
              <a:defRPr sz="7700"/>
            </a:lvl6pPr>
            <a:lvl7pPr>
              <a:defRPr sz="7700"/>
            </a:lvl7pPr>
            <a:lvl8pPr>
              <a:defRPr sz="7700"/>
            </a:lvl8pPr>
            <a:lvl9pPr>
              <a:defRPr sz="7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22DE3E9-F15B-4A60-AABD-DEAA6CC35059}"/>
              </a:ext>
            </a:extLst>
          </p:cNvPr>
          <p:cNvSpPr>
            <a:spLocks noGrp="1"/>
          </p:cNvSpPr>
          <p:nvPr>
            <p:ph type="dt" sz="half" idx="10"/>
          </p:nvPr>
        </p:nvSpPr>
        <p:spPr/>
        <p:txBody>
          <a:bodyPr/>
          <a:lstStyle>
            <a:lvl1pPr>
              <a:defRPr/>
            </a:lvl1pPr>
          </a:lstStyle>
          <a:p>
            <a:pPr>
              <a:defRPr/>
            </a:pPr>
            <a:fld id="{0D1C7374-DF1A-4684-BCFA-B2B390F78E16}" type="datetimeFigureOut">
              <a:rPr lang="en-US" altLang="en-US"/>
              <a:pPr>
                <a:defRPr/>
              </a:pPr>
              <a:t>7/24/2018</a:t>
            </a:fld>
            <a:endParaRPr lang="en-US" altLang="en-US"/>
          </a:p>
        </p:txBody>
      </p:sp>
      <p:sp>
        <p:nvSpPr>
          <p:cNvPr id="8" name="Footer Placeholder 4">
            <a:extLst>
              <a:ext uri="{FF2B5EF4-FFF2-40B4-BE49-F238E27FC236}">
                <a16:creationId xmlns:a16="http://schemas.microsoft.com/office/drawing/2014/main" id="{0DCE65CF-AED8-4ED5-B7C4-0DFFB3D6A1DA}"/>
              </a:ext>
            </a:extLst>
          </p:cNvPr>
          <p:cNvSpPr>
            <a:spLocks noGrp="1"/>
          </p:cNvSpPr>
          <p:nvPr>
            <p:ph type="ftr" sz="quarter" idx="11"/>
          </p:nvPr>
        </p:nvSpPr>
        <p:spPr/>
        <p:txBody>
          <a:bodyPr/>
          <a:lstStyle>
            <a:lvl1pPr>
              <a:defRPr/>
            </a:lvl1pPr>
          </a:lstStyle>
          <a:p>
            <a:pPr>
              <a:defRPr/>
            </a:pPr>
            <a:endParaRPr lang="it-IT" altLang="en-US"/>
          </a:p>
        </p:txBody>
      </p:sp>
      <p:sp>
        <p:nvSpPr>
          <p:cNvPr id="9" name="Slide Number Placeholder 5">
            <a:extLst>
              <a:ext uri="{FF2B5EF4-FFF2-40B4-BE49-F238E27FC236}">
                <a16:creationId xmlns:a16="http://schemas.microsoft.com/office/drawing/2014/main" id="{D34C2E9B-7986-4843-B569-D15E6DCD1AAE}"/>
              </a:ext>
            </a:extLst>
          </p:cNvPr>
          <p:cNvSpPr>
            <a:spLocks noGrp="1"/>
          </p:cNvSpPr>
          <p:nvPr>
            <p:ph type="sldNum" sz="quarter" idx="12"/>
          </p:nvPr>
        </p:nvSpPr>
        <p:spPr/>
        <p:txBody>
          <a:bodyPr/>
          <a:lstStyle>
            <a:lvl1pPr>
              <a:defRPr/>
            </a:lvl1pPr>
          </a:lstStyle>
          <a:p>
            <a:pPr>
              <a:defRPr/>
            </a:pPr>
            <a:fld id="{EA29605C-629E-42FC-92A7-08E05D3E5CFB}" type="slidenum">
              <a:rPr lang="en-US" altLang="en-US"/>
              <a:pPr>
                <a:defRPr/>
              </a:pPr>
              <a:t>‹#›</a:t>
            </a:fld>
            <a:endParaRPr lang="en-US" altLang="en-US"/>
          </a:p>
        </p:txBody>
      </p:sp>
    </p:spTree>
    <p:extLst>
      <p:ext uri="{BB962C8B-B14F-4D97-AF65-F5344CB8AC3E}">
        <p14:creationId xmlns:p14="http://schemas.microsoft.com/office/powerpoint/2010/main" val="341546522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F94AD050-D16C-4E74-8D1B-6885FE2FD780}"/>
              </a:ext>
            </a:extLst>
          </p:cNvPr>
          <p:cNvSpPr>
            <a:spLocks noGrp="1"/>
          </p:cNvSpPr>
          <p:nvPr>
            <p:ph type="dt" sz="half" idx="10"/>
          </p:nvPr>
        </p:nvSpPr>
        <p:spPr/>
        <p:txBody>
          <a:bodyPr/>
          <a:lstStyle>
            <a:lvl1pPr>
              <a:defRPr/>
            </a:lvl1pPr>
          </a:lstStyle>
          <a:p>
            <a:pPr>
              <a:defRPr/>
            </a:pPr>
            <a:fld id="{DFA521D2-CDBE-402C-9305-B5F0B4D3A4A5}" type="datetimeFigureOut">
              <a:rPr lang="en-US" altLang="en-US"/>
              <a:pPr>
                <a:defRPr/>
              </a:pPr>
              <a:t>7/24/2018</a:t>
            </a:fld>
            <a:endParaRPr lang="en-US" altLang="en-US"/>
          </a:p>
        </p:txBody>
      </p:sp>
      <p:sp>
        <p:nvSpPr>
          <p:cNvPr id="4" name="Footer Placeholder 4">
            <a:extLst>
              <a:ext uri="{FF2B5EF4-FFF2-40B4-BE49-F238E27FC236}">
                <a16:creationId xmlns:a16="http://schemas.microsoft.com/office/drawing/2014/main" id="{7ABC21E3-2E9A-468E-9791-0758095AF7CA}"/>
              </a:ext>
            </a:extLst>
          </p:cNvPr>
          <p:cNvSpPr>
            <a:spLocks noGrp="1"/>
          </p:cNvSpPr>
          <p:nvPr>
            <p:ph type="ftr" sz="quarter" idx="11"/>
          </p:nvPr>
        </p:nvSpPr>
        <p:spPr/>
        <p:txBody>
          <a:bodyPr/>
          <a:lstStyle>
            <a:lvl1pPr>
              <a:defRPr/>
            </a:lvl1pPr>
          </a:lstStyle>
          <a:p>
            <a:pPr>
              <a:defRPr/>
            </a:pPr>
            <a:endParaRPr lang="it-IT" altLang="en-US"/>
          </a:p>
        </p:txBody>
      </p:sp>
      <p:sp>
        <p:nvSpPr>
          <p:cNvPr id="5" name="Slide Number Placeholder 5">
            <a:extLst>
              <a:ext uri="{FF2B5EF4-FFF2-40B4-BE49-F238E27FC236}">
                <a16:creationId xmlns:a16="http://schemas.microsoft.com/office/drawing/2014/main" id="{803C0B02-3A36-476C-8D9D-E247985F2E3B}"/>
              </a:ext>
            </a:extLst>
          </p:cNvPr>
          <p:cNvSpPr>
            <a:spLocks noGrp="1"/>
          </p:cNvSpPr>
          <p:nvPr>
            <p:ph type="sldNum" sz="quarter" idx="12"/>
          </p:nvPr>
        </p:nvSpPr>
        <p:spPr/>
        <p:txBody>
          <a:bodyPr/>
          <a:lstStyle>
            <a:lvl1pPr>
              <a:defRPr/>
            </a:lvl1pPr>
          </a:lstStyle>
          <a:p>
            <a:pPr>
              <a:defRPr/>
            </a:pPr>
            <a:fld id="{C07D1497-BCFF-4B62-AAA9-5CB3A3C03A2B}" type="slidenum">
              <a:rPr lang="en-US" altLang="en-US"/>
              <a:pPr>
                <a:defRPr/>
              </a:pPr>
              <a:t>‹#›</a:t>
            </a:fld>
            <a:endParaRPr lang="en-US" altLang="en-US"/>
          </a:p>
        </p:txBody>
      </p:sp>
    </p:spTree>
    <p:extLst>
      <p:ext uri="{BB962C8B-B14F-4D97-AF65-F5344CB8AC3E}">
        <p14:creationId xmlns:p14="http://schemas.microsoft.com/office/powerpoint/2010/main" val="21845485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E6C7C8A3-CF17-486F-B91E-C1CE76997039}"/>
              </a:ext>
            </a:extLst>
          </p:cNvPr>
          <p:cNvSpPr>
            <a:spLocks noGrp="1"/>
          </p:cNvSpPr>
          <p:nvPr>
            <p:ph type="dt" sz="half" idx="10"/>
          </p:nvPr>
        </p:nvSpPr>
        <p:spPr/>
        <p:txBody>
          <a:bodyPr/>
          <a:lstStyle>
            <a:lvl1pPr>
              <a:defRPr/>
            </a:lvl1pPr>
          </a:lstStyle>
          <a:p>
            <a:pPr>
              <a:defRPr/>
            </a:pPr>
            <a:fld id="{28D02F35-923B-4649-8558-62DF5E7404A5}" type="datetimeFigureOut">
              <a:rPr lang="en-US" altLang="en-US"/>
              <a:pPr>
                <a:defRPr/>
              </a:pPr>
              <a:t>7/24/2018</a:t>
            </a:fld>
            <a:endParaRPr lang="en-US" altLang="en-US"/>
          </a:p>
        </p:txBody>
      </p:sp>
      <p:sp>
        <p:nvSpPr>
          <p:cNvPr id="3" name="Footer Placeholder 4">
            <a:extLst>
              <a:ext uri="{FF2B5EF4-FFF2-40B4-BE49-F238E27FC236}">
                <a16:creationId xmlns:a16="http://schemas.microsoft.com/office/drawing/2014/main" id="{5C175C2B-E108-46F4-8904-CD7C025EB6A6}"/>
              </a:ext>
            </a:extLst>
          </p:cNvPr>
          <p:cNvSpPr>
            <a:spLocks noGrp="1"/>
          </p:cNvSpPr>
          <p:nvPr>
            <p:ph type="ftr" sz="quarter" idx="11"/>
          </p:nvPr>
        </p:nvSpPr>
        <p:spPr/>
        <p:txBody>
          <a:bodyPr/>
          <a:lstStyle>
            <a:lvl1pPr>
              <a:defRPr/>
            </a:lvl1pPr>
          </a:lstStyle>
          <a:p>
            <a:pPr>
              <a:defRPr/>
            </a:pPr>
            <a:endParaRPr lang="it-IT" altLang="en-US"/>
          </a:p>
        </p:txBody>
      </p:sp>
      <p:sp>
        <p:nvSpPr>
          <p:cNvPr id="4" name="Slide Number Placeholder 5">
            <a:extLst>
              <a:ext uri="{FF2B5EF4-FFF2-40B4-BE49-F238E27FC236}">
                <a16:creationId xmlns:a16="http://schemas.microsoft.com/office/drawing/2014/main" id="{A62B7C4C-AFB9-46E1-93E2-E0A23EFBDE52}"/>
              </a:ext>
            </a:extLst>
          </p:cNvPr>
          <p:cNvSpPr>
            <a:spLocks noGrp="1"/>
          </p:cNvSpPr>
          <p:nvPr>
            <p:ph type="sldNum" sz="quarter" idx="12"/>
          </p:nvPr>
        </p:nvSpPr>
        <p:spPr/>
        <p:txBody>
          <a:bodyPr/>
          <a:lstStyle>
            <a:lvl1pPr>
              <a:defRPr/>
            </a:lvl1pPr>
          </a:lstStyle>
          <a:p>
            <a:pPr>
              <a:defRPr/>
            </a:pPr>
            <a:fld id="{DFDF58CA-163C-4890-9880-5595F1A535E1}" type="slidenum">
              <a:rPr lang="en-US" altLang="en-US"/>
              <a:pPr>
                <a:defRPr/>
              </a:pPr>
              <a:t>‹#›</a:t>
            </a:fld>
            <a:endParaRPr lang="en-US" altLang="en-US"/>
          </a:p>
        </p:txBody>
      </p:sp>
    </p:spTree>
    <p:extLst>
      <p:ext uri="{BB962C8B-B14F-4D97-AF65-F5344CB8AC3E}">
        <p14:creationId xmlns:p14="http://schemas.microsoft.com/office/powerpoint/2010/main" val="22694475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645924" y="1747520"/>
            <a:ext cx="10829927" cy="7437120"/>
          </a:xfrm>
        </p:spPr>
        <p:txBody>
          <a:bodyPr anchor="b"/>
          <a:lstStyle>
            <a:lvl1pPr algn="l">
              <a:defRPr sz="9600" b="1"/>
            </a:lvl1pPr>
          </a:lstStyle>
          <a:p>
            <a:r>
              <a:rPr lang="en-US"/>
              <a:t>Click to edit Master title style</a:t>
            </a:r>
          </a:p>
        </p:txBody>
      </p:sp>
      <p:sp>
        <p:nvSpPr>
          <p:cNvPr id="3" name="Content Placeholder 2"/>
          <p:cNvSpPr>
            <a:spLocks noGrp="1"/>
          </p:cNvSpPr>
          <p:nvPr>
            <p:ph idx="1"/>
          </p:nvPr>
        </p:nvSpPr>
        <p:spPr>
          <a:xfrm>
            <a:off x="12870180" y="1747525"/>
            <a:ext cx="18402300" cy="37459923"/>
          </a:xfrm>
        </p:spPr>
        <p:txBody>
          <a:bodyPr/>
          <a:lstStyle>
            <a:lvl1pPr>
              <a:defRPr sz="15400"/>
            </a:lvl1pPr>
            <a:lvl2pPr>
              <a:defRPr sz="13500"/>
            </a:lvl2pPr>
            <a:lvl3pPr>
              <a:defRPr sz="11500"/>
            </a:lvl3pPr>
            <a:lvl4pPr>
              <a:defRPr sz="9600"/>
            </a:lvl4pPr>
            <a:lvl5pPr>
              <a:defRPr sz="9600"/>
            </a:lvl5pPr>
            <a:lvl6pPr>
              <a:defRPr sz="9600"/>
            </a:lvl6pPr>
            <a:lvl7pPr>
              <a:defRPr sz="9600"/>
            </a:lvl7pPr>
            <a:lvl8pPr>
              <a:defRPr sz="9600"/>
            </a:lvl8pPr>
            <a:lvl9pPr>
              <a:defRPr sz="9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1645924" y="9184645"/>
            <a:ext cx="10829927" cy="30022803"/>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a:extLst>
              <a:ext uri="{FF2B5EF4-FFF2-40B4-BE49-F238E27FC236}">
                <a16:creationId xmlns:a16="http://schemas.microsoft.com/office/drawing/2014/main" id="{AB63130A-FE51-4E37-BA1E-B6E5DAEC079D}"/>
              </a:ext>
            </a:extLst>
          </p:cNvPr>
          <p:cNvSpPr>
            <a:spLocks noGrp="1"/>
          </p:cNvSpPr>
          <p:nvPr>
            <p:ph type="dt" sz="half" idx="10"/>
          </p:nvPr>
        </p:nvSpPr>
        <p:spPr/>
        <p:txBody>
          <a:bodyPr/>
          <a:lstStyle>
            <a:lvl1pPr>
              <a:defRPr/>
            </a:lvl1pPr>
          </a:lstStyle>
          <a:p>
            <a:pPr>
              <a:defRPr/>
            </a:pPr>
            <a:fld id="{EB2A5630-4395-443F-A70E-138869B037AA}" type="datetimeFigureOut">
              <a:rPr lang="en-US" altLang="en-US"/>
              <a:pPr>
                <a:defRPr/>
              </a:pPr>
              <a:t>7/24/2018</a:t>
            </a:fld>
            <a:endParaRPr lang="en-US" altLang="en-US"/>
          </a:p>
        </p:txBody>
      </p:sp>
      <p:sp>
        <p:nvSpPr>
          <p:cNvPr id="6" name="Footer Placeholder 4">
            <a:extLst>
              <a:ext uri="{FF2B5EF4-FFF2-40B4-BE49-F238E27FC236}">
                <a16:creationId xmlns:a16="http://schemas.microsoft.com/office/drawing/2014/main" id="{69FDD08F-19EC-4288-A30E-F6252D72B431}"/>
              </a:ext>
            </a:extLst>
          </p:cNvPr>
          <p:cNvSpPr>
            <a:spLocks noGrp="1"/>
          </p:cNvSpPr>
          <p:nvPr>
            <p:ph type="ftr" sz="quarter" idx="11"/>
          </p:nvPr>
        </p:nvSpPr>
        <p:spPr/>
        <p:txBody>
          <a:bodyPr/>
          <a:lstStyle>
            <a:lvl1pPr>
              <a:defRPr/>
            </a:lvl1pPr>
          </a:lstStyle>
          <a:p>
            <a:pPr>
              <a:defRPr/>
            </a:pPr>
            <a:endParaRPr lang="it-IT" altLang="en-US"/>
          </a:p>
        </p:txBody>
      </p:sp>
      <p:sp>
        <p:nvSpPr>
          <p:cNvPr id="7" name="Slide Number Placeholder 5">
            <a:extLst>
              <a:ext uri="{FF2B5EF4-FFF2-40B4-BE49-F238E27FC236}">
                <a16:creationId xmlns:a16="http://schemas.microsoft.com/office/drawing/2014/main" id="{4E42CF36-91E5-4F17-9513-3E45D2A0302E}"/>
              </a:ext>
            </a:extLst>
          </p:cNvPr>
          <p:cNvSpPr>
            <a:spLocks noGrp="1"/>
          </p:cNvSpPr>
          <p:nvPr>
            <p:ph type="sldNum" sz="quarter" idx="12"/>
          </p:nvPr>
        </p:nvSpPr>
        <p:spPr/>
        <p:txBody>
          <a:bodyPr/>
          <a:lstStyle>
            <a:lvl1pPr>
              <a:defRPr/>
            </a:lvl1pPr>
          </a:lstStyle>
          <a:p>
            <a:pPr>
              <a:defRPr/>
            </a:pPr>
            <a:fld id="{8C8AA537-9DD4-4075-8A6C-7C152CBE61F7}" type="slidenum">
              <a:rPr lang="en-US" altLang="en-US"/>
              <a:pPr>
                <a:defRPr/>
              </a:pPr>
              <a:t>‹#›</a:t>
            </a:fld>
            <a:endParaRPr lang="en-US" altLang="en-US"/>
          </a:p>
        </p:txBody>
      </p:sp>
    </p:spTree>
    <p:extLst>
      <p:ext uri="{BB962C8B-B14F-4D97-AF65-F5344CB8AC3E}">
        <p14:creationId xmlns:p14="http://schemas.microsoft.com/office/powerpoint/2010/main" val="136715948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452237" y="30723842"/>
            <a:ext cx="19751040" cy="3627123"/>
          </a:xfrm>
        </p:spPr>
        <p:txBody>
          <a:bodyPr anchor="b"/>
          <a:lstStyle>
            <a:lvl1pPr algn="l">
              <a:defRPr sz="9600" b="1"/>
            </a:lvl1pPr>
          </a:lstStyle>
          <a:p>
            <a:r>
              <a:rPr lang="en-US"/>
              <a:t>Click to edit Master title style</a:t>
            </a:r>
          </a:p>
        </p:txBody>
      </p:sp>
      <p:sp>
        <p:nvSpPr>
          <p:cNvPr id="3" name="Picture Placeholder 2"/>
          <p:cNvSpPr>
            <a:spLocks noGrp="1"/>
          </p:cNvSpPr>
          <p:nvPr>
            <p:ph type="pic" idx="1"/>
          </p:nvPr>
        </p:nvSpPr>
        <p:spPr>
          <a:xfrm>
            <a:off x="6452237" y="3921762"/>
            <a:ext cx="19751040" cy="26334720"/>
          </a:xfrm>
        </p:spPr>
        <p:txBody>
          <a:bodyPr rtlCol="0">
            <a:normAutofit/>
          </a:bodyPr>
          <a:lstStyle>
            <a:lvl1pPr marL="0" indent="0">
              <a:buNone/>
              <a:defRPr sz="15400"/>
            </a:lvl1pPr>
            <a:lvl2pPr marL="2194259" indent="0">
              <a:buNone/>
              <a:defRPr sz="13500"/>
            </a:lvl2pPr>
            <a:lvl3pPr marL="4388517" indent="0">
              <a:buNone/>
              <a:defRPr sz="11500"/>
            </a:lvl3pPr>
            <a:lvl4pPr marL="6582777" indent="0">
              <a:buNone/>
              <a:defRPr sz="9600"/>
            </a:lvl4pPr>
            <a:lvl5pPr marL="8777035" indent="0">
              <a:buNone/>
              <a:defRPr sz="9600"/>
            </a:lvl5pPr>
            <a:lvl6pPr marL="10971294" indent="0">
              <a:buNone/>
              <a:defRPr sz="9600"/>
            </a:lvl6pPr>
            <a:lvl7pPr marL="13165552" indent="0">
              <a:buNone/>
              <a:defRPr sz="9600"/>
            </a:lvl7pPr>
            <a:lvl8pPr marL="15359811" indent="0">
              <a:buNone/>
              <a:defRPr sz="9600"/>
            </a:lvl8pPr>
            <a:lvl9pPr marL="17554070" indent="0">
              <a:buNone/>
              <a:defRPr sz="9600"/>
            </a:lvl9pPr>
          </a:lstStyle>
          <a:p>
            <a:pPr lvl="0"/>
            <a:endParaRPr lang="en-US" noProof="0"/>
          </a:p>
        </p:txBody>
      </p:sp>
      <p:sp>
        <p:nvSpPr>
          <p:cNvPr id="4" name="Text Placeholder 3"/>
          <p:cNvSpPr>
            <a:spLocks noGrp="1"/>
          </p:cNvSpPr>
          <p:nvPr>
            <p:ph type="body" sz="half" idx="2"/>
          </p:nvPr>
        </p:nvSpPr>
        <p:spPr>
          <a:xfrm>
            <a:off x="6452237" y="34350965"/>
            <a:ext cx="19751040" cy="5151117"/>
          </a:xfrm>
        </p:spPr>
        <p:txBody>
          <a:bodyPr/>
          <a:lstStyle>
            <a:lvl1pPr marL="0" indent="0">
              <a:buNone/>
              <a:defRPr sz="6700"/>
            </a:lvl1pPr>
            <a:lvl2pPr marL="2194259" indent="0">
              <a:buNone/>
              <a:defRPr sz="5800"/>
            </a:lvl2pPr>
            <a:lvl3pPr marL="4388517" indent="0">
              <a:buNone/>
              <a:defRPr sz="4800"/>
            </a:lvl3pPr>
            <a:lvl4pPr marL="6582777" indent="0">
              <a:buNone/>
              <a:defRPr sz="4300"/>
            </a:lvl4pPr>
            <a:lvl5pPr marL="8777035" indent="0">
              <a:buNone/>
              <a:defRPr sz="4300"/>
            </a:lvl5pPr>
            <a:lvl6pPr marL="10971294" indent="0">
              <a:buNone/>
              <a:defRPr sz="4300"/>
            </a:lvl6pPr>
            <a:lvl7pPr marL="13165552" indent="0">
              <a:buNone/>
              <a:defRPr sz="4300"/>
            </a:lvl7pPr>
            <a:lvl8pPr marL="15359811" indent="0">
              <a:buNone/>
              <a:defRPr sz="4300"/>
            </a:lvl8pPr>
            <a:lvl9pPr marL="17554070" indent="0">
              <a:buNone/>
              <a:defRPr sz="4300"/>
            </a:lvl9pPr>
          </a:lstStyle>
          <a:p>
            <a:pPr lvl="0"/>
            <a:r>
              <a:rPr lang="en-US"/>
              <a:t>Click to edit Master text styles</a:t>
            </a:r>
          </a:p>
        </p:txBody>
      </p:sp>
      <p:sp>
        <p:nvSpPr>
          <p:cNvPr id="5" name="Date Placeholder 3">
            <a:extLst>
              <a:ext uri="{FF2B5EF4-FFF2-40B4-BE49-F238E27FC236}">
                <a16:creationId xmlns:a16="http://schemas.microsoft.com/office/drawing/2014/main" id="{C9E2DDB6-D83C-466A-8F97-A1B4E53EC698}"/>
              </a:ext>
            </a:extLst>
          </p:cNvPr>
          <p:cNvSpPr>
            <a:spLocks noGrp="1"/>
          </p:cNvSpPr>
          <p:nvPr>
            <p:ph type="dt" sz="half" idx="10"/>
          </p:nvPr>
        </p:nvSpPr>
        <p:spPr/>
        <p:txBody>
          <a:bodyPr/>
          <a:lstStyle>
            <a:lvl1pPr>
              <a:defRPr/>
            </a:lvl1pPr>
          </a:lstStyle>
          <a:p>
            <a:pPr>
              <a:defRPr/>
            </a:pPr>
            <a:fld id="{7B829334-6507-4121-9295-D8DA36816DAA}" type="datetimeFigureOut">
              <a:rPr lang="en-US" altLang="en-US"/>
              <a:pPr>
                <a:defRPr/>
              </a:pPr>
              <a:t>7/24/2018</a:t>
            </a:fld>
            <a:endParaRPr lang="en-US" altLang="en-US"/>
          </a:p>
        </p:txBody>
      </p:sp>
      <p:sp>
        <p:nvSpPr>
          <p:cNvPr id="6" name="Footer Placeholder 4">
            <a:extLst>
              <a:ext uri="{FF2B5EF4-FFF2-40B4-BE49-F238E27FC236}">
                <a16:creationId xmlns:a16="http://schemas.microsoft.com/office/drawing/2014/main" id="{09E1E1D8-4BF1-41E7-8DD2-F337817481E8}"/>
              </a:ext>
            </a:extLst>
          </p:cNvPr>
          <p:cNvSpPr>
            <a:spLocks noGrp="1"/>
          </p:cNvSpPr>
          <p:nvPr>
            <p:ph type="ftr" sz="quarter" idx="11"/>
          </p:nvPr>
        </p:nvSpPr>
        <p:spPr/>
        <p:txBody>
          <a:bodyPr/>
          <a:lstStyle>
            <a:lvl1pPr>
              <a:defRPr/>
            </a:lvl1pPr>
          </a:lstStyle>
          <a:p>
            <a:pPr>
              <a:defRPr/>
            </a:pPr>
            <a:endParaRPr lang="it-IT" altLang="en-US"/>
          </a:p>
        </p:txBody>
      </p:sp>
      <p:sp>
        <p:nvSpPr>
          <p:cNvPr id="7" name="Slide Number Placeholder 5">
            <a:extLst>
              <a:ext uri="{FF2B5EF4-FFF2-40B4-BE49-F238E27FC236}">
                <a16:creationId xmlns:a16="http://schemas.microsoft.com/office/drawing/2014/main" id="{001A682C-4DFF-4394-9337-2C6768BB412C}"/>
              </a:ext>
            </a:extLst>
          </p:cNvPr>
          <p:cNvSpPr>
            <a:spLocks noGrp="1"/>
          </p:cNvSpPr>
          <p:nvPr>
            <p:ph type="sldNum" sz="quarter" idx="12"/>
          </p:nvPr>
        </p:nvSpPr>
        <p:spPr/>
        <p:txBody>
          <a:bodyPr/>
          <a:lstStyle>
            <a:lvl1pPr>
              <a:defRPr/>
            </a:lvl1pPr>
          </a:lstStyle>
          <a:p>
            <a:pPr>
              <a:defRPr/>
            </a:pPr>
            <a:fld id="{C46852E6-2D8C-4903-ACF9-B3630D56A599}" type="slidenum">
              <a:rPr lang="en-US" altLang="en-US"/>
              <a:pPr>
                <a:defRPr/>
              </a:pPr>
              <a:t>‹#›</a:t>
            </a:fld>
            <a:endParaRPr lang="en-US" altLang="en-US"/>
          </a:p>
        </p:txBody>
      </p:sp>
    </p:spTree>
    <p:extLst>
      <p:ext uri="{BB962C8B-B14F-4D97-AF65-F5344CB8AC3E}">
        <p14:creationId xmlns:p14="http://schemas.microsoft.com/office/powerpoint/2010/main" val="3418589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5CA630C2-8F78-4A02-96BA-89BED51D2E38}"/>
              </a:ext>
            </a:extLst>
          </p:cNvPr>
          <p:cNvSpPr>
            <a:spLocks noGrp="1"/>
          </p:cNvSpPr>
          <p:nvPr>
            <p:ph type="title"/>
          </p:nvPr>
        </p:nvSpPr>
        <p:spPr bwMode="auto">
          <a:xfrm>
            <a:off x="1646238" y="1757363"/>
            <a:ext cx="29625925" cy="7315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E3E8E11B-B988-4515-ACAA-488D6BFF71FE}"/>
              </a:ext>
            </a:extLst>
          </p:cNvPr>
          <p:cNvSpPr>
            <a:spLocks noGrp="1"/>
          </p:cNvSpPr>
          <p:nvPr>
            <p:ph type="body" idx="1"/>
          </p:nvPr>
        </p:nvSpPr>
        <p:spPr bwMode="auto">
          <a:xfrm>
            <a:off x="1646238" y="10240963"/>
            <a:ext cx="29625925" cy="28967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438852" tIns="219426" rIns="438852" bIns="21942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4F61A149-5E61-4916-B0B1-9AF68BE56D0F}"/>
              </a:ext>
            </a:extLst>
          </p:cNvPr>
          <p:cNvSpPr>
            <a:spLocks noGrp="1"/>
          </p:cNvSpPr>
          <p:nvPr>
            <p:ph type="dt" sz="half" idx="2"/>
          </p:nvPr>
        </p:nvSpPr>
        <p:spPr>
          <a:xfrm>
            <a:off x="16462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eaLnBrk="1" hangingPunct="1">
              <a:defRPr sz="5800">
                <a:solidFill>
                  <a:srgbClr val="898989"/>
                </a:solidFill>
                <a:latin typeface="Calibri" pitchFamily="34" charset="0"/>
              </a:defRPr>
            </a:lvl1pPr>
          </a:lstStyle>
          <a:p>
            <a:pPr>
              <a:defRPr/>
            </a:pPr>
            <a:fld id="{55DF480C-19E0-49F2-9E38-DF7E11D2AD47}" type="datetimeFigureOut">
              <a:rPr lang="en-US" altLang="en-US"/>
              <a:pPr>
                <a:defRPr/>
              </a:pPr>
              <a:t>7/24/2018</a:t>
            </a:fld>
            <a:endParaRPr lang="en-US" altLang="en-US"/>
          </a:p>
        </p:txBody>
      </p:sp>
      <p:sp>
        <p:nvSpPr>
          <p:cNvPr id="5" name="Footer Placeholder 4">
            <a:extLst>
              <a:ext uri="{FF2B5EF4-FFF2-40B4-BE49-F238E27FC236}">
                <a16:creationId xmlns:a16="http://schemas.microsoft.com/office/drawing/2014/main" id="{D7D4B0B6-0FC8-4343-9A6F-F6DB03E7E06A}"/>
              </a:ext>
            </a:extLst>
          </p:cNvPr>
          <p:cNvSpPr>
            <a:spLocks noGrp="1"/>
          </p:cNvSpPr>
          <p:nvPr>
            <p:ph type="ftr" sz="quarter" idx="3"/>
          </p:nvPr>
        </p:nvSpPr>
        <p:spPr>
          <a:xfrm>
            <a:off x="11247438" y="40681275"/>
            <a:ext cx="10423525" cy="2336800"/>
          </a:xfrm>
          <a:prstGeom prst="rect">
            <a:avLst/>
          </a:prstGeom>
        </p:spPr>
        <p:txBody>
          <a:bodyPr vert="horz" wrap="square" lIns="438852" tIns="219426" rIns="438852" bIns="219426" numCol="1" anchor="ctr" anchorCtr="0" compatLnSpc="1">
            <a:prstTxWarp prst="textNoShape">
              <a:avLst/>
            </a:prstTxWarp>
          </a:bodyPr>
          <a:lstStyle>
            <a:lvl1pPr algn="ctr" eaLnBrk="1" hangingPunct="1">
              <a:defRPr sz="5800">
                <a:solidFill>
                  <a:srgbClr val="898989"/>
                </a:solidFill>
                <a:latin typeface="Calibri" pitchFamily="34" charset="0"/>
                <a:cs typeface="Arial" charset="0"/>
              </a:defRPr>
            </a:lvl1pPr>
          </a:lstStyle>
          <a:p>
            <a:pPr>
              <a:defRPr/>
            </a:pPr>
            <a:endParaRPr lang="it-IT" altLang="en-US"/>
          </a:p>
        </p:txBody>
      </p:sp>
      <p:sp>
        <p:nvSpPr>
          <p:cNvPr id="6" name="Slide Number Placeholder 5">
            <a:extLst>
              <a:ext uri="{FF2B5EF4-FFF2-40B4-BE49-F238E27FC236}">
                <a16:creationId xmlns:a16="http://schemas.microsoft.com/office/drawing/2014/main" id="{67F7BF48-FA7D-471F-8526-AF2DA33FB333}"/>
              </a:ext>
            </a:extLst>
          </p:cNvPr>
          <p:cNvSpPr>
            <a:spLocks noGrp="1"/>
          </p:cNvSpPr>
          <p:nvPr>
            <p:ph type="sldNum" sz="quarter" idx="4"/>
          </p:nvPr>
        </p:nvSpPr>
        <p:spPr>
          <a:xfrm>
            <a:off x="23591838" y="40681275"/>
            <a:ext cx="7680325" cy="2336800"/>
          </a:xfrm>
          <a:prstGeom prst="rect">
            <a:avLst/>
          </a:prstGeom>
        </p:spPr>
        <p:txBody>
          <a:bodyPr vert="horz" wrap="square" lIns="438852" tIns="219426" rIns="438852" bIns="219426" numCol="1" anchor="ctr" anchorCtr="0" compatLnSpc="1">
            <a:prstTxWarp prst="textNoShape">
              <a:avLst/>
            </a:prstTxWarp>
          </a:bodyPr>
          <a:lstStyle>
            <a:lvl1pPr algn="r" eaLnBrk="1" hangingPunct="1">
              <a:defRPr sz="5800">
                <a:solidFill>
                  <a:srgbClr val="898989"/>
                </a:solidFill>
                <a:latin typeface="Calibri" panose="020F0502020204030204" pitchFamily="34" charset="0"/>
              </a:defRPr>
            </a:lvl1pPr>
          </a:lstStyle>
          <a:p>
            <a:pPr>
              <a:defRPr/>
            </a:pPr>
            <a:fld id="{89DE86ED-DFEB-47CE-BD7F-C3B94E7FC81C}"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384675" rtl="0" eaLnBrk="0" fontAlgn="base" hangingPunct="0">
        <a:spcBef>
          <a:spcPct val="0"/>
        </a:spcBef>
        <a:spcAft>
          <a:spcPct val="0"/>
        </a:spcAft>
        <a:defRPr sz="21100" kern="1200">
          <a:solidFill>
            <a:schemeClr val="tx1"/>
          </a:solidFill>
          <a:latin typeface="+mj-lt"/>
          <a:ea typeface="ＭＳ Ｐゴシック" charset="0"/>
          <a:cs typeface="+mj-cs"/>
        </a:defRPr>
      </a:lvl1pPr>
      <a:lvl2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2pPr>
      <a:lvl3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3pPr>
      <a:lvl4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4pPr>
      <a:lvl5pPr algn="ctr" defTabSz="4384675" rtl="0" eaLnBrk="0" fontAlgn="base" hangingPunct="0">
        <a:spcBef>
          <a:spcPct val="0"/>
        </a:spcBef>
        <a:spcAft>
          <a:spcPct val="0"/>
        </a:spcAft>
        <a:defRPr sz="21100">
          <a:solidFill>
            <a:schemeClr val="tx1"/>
          </a:solidFill>
          <a:latin typeface="Calibri" pitchFamily="34" charset="0"/>
          <a:ea typeface="ＭＳ Ｐゴシック" charset="0"/>
        </a:defRPr>
      </a:lvl5pPr>
      <a:lvl6pPr marL="457137" algn="ctr" defTabSz="4387247" rtl="0" fontAlgn="base">
        <a:spcBef>
          <a:spcPct val="0"/>
        </a:spcBef>
        <a:spcAft>
          <a:spcPct val="0"/>
        </a:spcAft>
        <a:defRPr sz="21100">
          <a:solidFill>
            <a:schemeClr val="tx1"/>
          </a:solidFill>
          <a:latin typeface="Calibri" pitchFamily="34" charset="0"/>
        </a:defRPr>
      </a:lvl6pPr>
      <a:lvl7pPr marL="914276" algn="ctr" defTabSz="4387247" rtl="0" fontAlgn="base">
        <a:spcBef>
          <a:spcPct val="0"/>
        </a:spcBef>
        <a:spcAft>
          <a:spcPct val="0"/>
        </a:spcAft>
        <a:defRPr sz="21100">
          <a:solidFill>
            <a:schemeClr val="tx1"/>
          </a:solidFill>
          <a:latin typeface="Calibri" pitchFamily="34" charset="0"/>
        </a:defRPr>
      </a:lvl7pPr>
      <a:lvl8pPr marL="1371411" algn="ctr" defTabSz="4387247" rtl="0" fontAlgn="base">
        <a:spcBef>
          <a:spcPct val="0"/>
        </a:spcBef>
        <a:spcAft>
          <a:spcPct val="0"/>
        </a:spcAft>
        <a:defRPr sz="21100">
          <a:solidFill>
            <a:schemeClr val="tx1"/>
          </a:solidFill>
          <a:latin typeface="Calibri" pitchFamily="34" charset="0"/>
        </a:defRPr>
      </a:lvl8pPr>
      <a:lvl9pPr marL="1828548" algn="ctr" defTabSz="4387247" rtl="0" fontAlgn="base">
        <a:spcBef>
          <a:spcPct val="0"/>
        </a:spcBef>
        <a:spcAft>
          <a:spcPct val="0"/>
        </a:spcAft>
        <a:defRPr sz="21100">
          <a:solidFill>
            <a:schemeClr val="tx1"/>
          </a:solidFill>
          <a:latin typeface="Calibri" pitchFamily="34" charset="0"/>
        </a:defRPr>
      </a:lvl9pPr>
    </p:titleStyle>
    <p:bodyStyle>
      <a:lvl1pPr marL="1643063" indent="-1643063" algn="l" defTabSz="4384675" rtl="0" eaLnBrk="0" fontAlgn="base" hangingPunct="0">
        <a:spcBef>
          <a:spcPct val="20000"/>
        </a:spcBef>
        <a:spcAft>
          <a:spcPct val="0"/>
        </a:spcAft>
        <a:buFont typeface="Arial" panose="020B0604020202020204" pitchFamily="34" charset="0"/>
        <a:buChar char="•"/>
        <a:defRPr sz="15400" kern="1200">
          <a:solidFill>
            <a:schemeClr val="tx1"/>
          </a:solidFill>
          <a:latin typeface="+mn-lt"/>
          <a:ea typeface="ＭＳ Ｐゴシック" charset="0"/>
          <a:cs typeface="+mn-cs"/>
        </a:defRPr>
      </a:lvl1pPr>
      <a:lvl2pPr marL="3562350" indent="-1370013" algn="l" defTabSz="4384675" rtl="0" eaLnBrk="0" fontAlgn="base" hangingPunct="0">
        <a:spcBef>
          <a:spcPct val="20000"/>
        </a:spcBef>
        <a:spcAft>
          <a:spcPct val="0"/>
        </a:spcAft>
        <a:buFont typeface="Arial" panose="020B0604020202020204" pitchFamily="34" charset="0"/>
        <a:buChar char="–"/>
        <a:defRPr sz="13500" kern="1200">
          <a:solidFill>
            <a:schemeClr val="tx1"/>
          </a:solidFill>
          <a:latin typeface="+mn-lt"/>
          <a:ea typeface="ＭＳ Ｐゴシック" charset="0"/>
          <a:cs typeface="+mn-cs"/>
        </a:defRPr>
      </a:lvl2pPr>
      <a:lvl3pPr marL="5484813" indent="-1095375" algn="l" defTabSz="4384675" rtl="0" eaLnBrk="0" fontAlgn="base" hangingPunct="0">
        <a:spcBef>
          <a:spcPct val="20000"/>
        </a:spcBef>
        <a:spcAft>
          <a:spcPct val="0"/>
        </a:spcAft>
        <a:buFont typeface="Arial" panose="020B0604020202020204" pitchFamily="34" charset="0"/>
        <a:buChar char="•"/>
        <a:defRPr sz="11500" kern="1200">
          <a:solidFill>
            <a:schemeClr val="tx1"/>
          </a:solidFill>
          <a:latin typeface="+mn-lt"/>
          <a:ea typeface="ＭＳ Ｐゴシック" charset="0"/>
          <a:cs typeface="+mn-cs"/>
        </a:defRPr>
      </a:lvl3pPr>
      <a:lvl4pPr marL="7678738"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4pPr>
      <a:lvl5pPr marL="9871075" indent="-1095375" algn="l" defTabSz="4384675" rtl="0" eaLnBrk="0" fontAlgn="base" hangingPunct="0">
        <a:spcBef>
          <a:spcPct val="20000"/>
        </a:spcBef>
        <a:spcAft>
          <a:spcPct val="0"/>
        </a:spcAft>
        <a:buFont typeface="Arial" panose="020B0604020202020204" pitchFamily="34" charset="0"/>
        <a:buChar char="»"/>
        <a:defRPr sz="9600" kern="1200">
          <a:solidFill>
            <a:schemeClr val="tx1"/>
          </a:solidFill>
          <a:latin typeface="+mn-lt"/>
          <a:ea typeface="ＭＳ Ｐゴシック" charset="0"/>
          <a:cs typeface="+mn-cs"/>
        </a:defRPr>
      </a:lvl5pPr>
      <a:lvl6pPr marL="12068422"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6pPr>
      <a:lvl7pPr marL="1426268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7pPr>
      <a:lvl8pPr marL="16456941"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8pPr>
      <a:lvl9pPr marL="18651200" indent="-1097130" algn="l" defTabSz="4388517" rtl="0" eaLnBrk="1" latinLnBrk="0" hangingPunct="1">
        <a:spcBef>
          <a:spcPct val="20000"/>
        </a:spcBef>
        <a:buFont typeface="Arial" pitchFamily="34" charset="0"/>
        <a:buChar char="•"/>
        <a:defRPr sz="9600" kern="1200">
          <a:solidFill>
            <a:schemeClr val="tx1"/>
          </a:solidFill>
          <a:latin typeface="+mn-lt"/>
          <a:ea typeface="+mn-ea"/>
          <a:cs typeface="+mn-cs"/>
        </a:defRPr>
      </a:lvl9pPr>
    </p:bodyStyle>
    <p:otherStyle>
      <a:defPPr>
        <a:defRPr lang="en-US"/>
      </a:defPPr>
      <a:lvl1pPr marL="0" algn="l" defTabSz="4388517" rtl="0" eaLnBrk="1" latinLnBrk="0" hangingPunct="1">
        <a:defRPr sz="8600" kern="1200">
          <a:solidFill>
            <a:schemeClr val="tx1"/>
          </a:solidFill>
          <a:latin typeface="+mn-lt"/>
          <a:ea typeface="+mn-ea"/>
          <a:cs typeface="+mn-cs"/>
        </a:defRPr>
      </a:lvl1pPr>
      <a:lvl2pPr marL="2194259" algn="l" defTabSz="4388517" rtl="0" eaLnBrk="1" latinLnBrk="0" hangingPunct="1">
        <a:defRPr sz="8600" kern="1200">
          <a:solidFill>
            <a:schemeClr val="tx1"/>
          </a:solidFill>
          <a:latin typeface="+mn-lt"/>
          <a:ea typeface="+mn-ea"/>
          <a:cs typeface="+mn-cs"/>
        </a:defRPr>
      </a:lvl2pPr>
      <a:lvl3pPr marL="4388517" algn="l" defTabSz="4388517" rtl="0" eaLnBrk="1" latinLnBrk="0" hangingPunct="1">
        <a:defRPr sz="8600" kern="1200">
          <a:solidFill>
            <a:schemeClr val="tx1"/>
          </a:solidFill>
          <a:latin typeface="+mn-lt"/>
          <a:ea typeface="+mn-ea"/>
          <a:cs typeface="+mn-cs"/>
        </a:defRPr>
      </a:lvl3pPr>
      <a:lvl4pPr marL="6582777" algn="l" defTabSz="4388517" rtl="0" eaLnBrk="1" latinLnBrk="0" hangingPunct="1">
        <a:defRPr sz="8600" kern="1200">
          <a:solidFill>
            <a:schemeClr val="tx1"/>
          </a:solidFill>
          <a:latin typeface="+mn-lt"/>
          <a:ea typeface="+mn-ea"/>
          <a:cs typeface="+mn-cs"/>
        </a:defRPr>
      </a:lvl4pPr>
      <a:lvl5pPr marL="8777035" algn="l" defTabSz="4388517" rtl="0" eaLnBrk="1" latinLnBrk="0" hangingPunct="1">
        <a:defRPr sz="8600" kern="1200">
          <a:solidFill>
            <a:schemeClr val="tx1"/>
          </a:solidFill>
          <a:latin typeface="+mn-lt"/>
          <a:ea typeface="+mn-ea"/>
          <a:cs typeface="+mn-cs"/>
        </a:defRPr>
      </a:lvl5pPr>
      <a:lvl6pPr marL="10971294" algn="l" defTabSz="4388517" rtl="0" eaLnBrk="1" latinLnBrk="0" hangingPunct="1">
        <a:defRPr sz="8600" kern="1200">
          <a:solidFill>
            <a:schemeClr val="tx1"/>
          </a:solidFill>
          <a:latin typeface="+mn-lt"/>
          <a:ea typeface="+mn-ea"/>
          <a:cs typeface="+mn-cs"/>
        </a:defRPr>
      </a:lvl6pPr>
      <a:lvl7pPr marL="13165552" algn="l" defTabSz="4388517" rtl="0" eaLnBrk="1" latinLnBrk="0" hangingPunct="1">
        <a:defRPr sz="8600" kern="1200">
          <a:solidFill>
            <a:schemeClr val="tx1"/>
          </a:solidFill>
          <a:latin typeface="+mn-lt"/>
          <a:ea typeface="+mn-ea"/>
          <a:cs typeface="+mn-cs"/>
        </a:defRPr>
      </a:lvl7pPr>
      <a:lvl8pPr marL="15359811" algn="l" defTabSz="4388517" rtl="0" eaLnBrk="1" latinLnBrk="0" hangingPunct="1">
        <a:defRPr sz="8600" kern="1200">
          <a:solidFill>
            <a:schemeClr val="tx1"/>
          </a:solidFill>
          <a:latin typeface="+mn-lt"/>
          <a:ea typeface="+mn-ea"/>
          <a:cs typeface="+mn-cs"/>
        </a:defRPr>
      </a:lvl8pPr>
      <a:lvl9pPr marL="17554070" algn="l" defTabSz="4388517" rtl="0" eaLnBrk="1" latinLnBrk="0" hangingPunct="1">
        <a:defRPr sz="86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JPG"/><Relationship Id="rId13" Type="http://schemas.openxmlformats.org/officeDocument/2006/relationships/image" Target="../media/image11.JPG"/><Relationship Id="rId3" Type="http://schemas.openxmlformats.org/officeDocument/2006/relationships/image" Target="../media/image1.png"/><Relationship Id="rId7" Type="http://schemas.openxmlformats.org/officeDocument/2006/relationships/image" Target="../media/image5.JPG"/><Relationship Id="rId12" Type="http://schemas.openxmlformats.org/officeDocument/2006/relationships/image" Target="../media/image10.JPG"/><Relationship Id="rId2" Type="http://schemas.openxmlformats.org/officeDocument/2006/relationships/notesSlide" Target="../notesSlides/notesSlide1.xml"/><Relationship Id="rId16" Type="http://schemas.openxmlformats.org/officeDocument/2006/relationships/image" Target="../media/image13.png"/><Relationship Id="rId1" Type="http://schemas.openxmlformats.org/officeDocument/2006/relationships/slideLayout" Target="../slideLayouts/slideLayout1.xml"/><Relationship Id="rId6" Type="http://schemas.openxmlformats.org/officeDocument/2006/relationships/image" Target="../media/image4.jpg"/><Relationship Id="rId11" Type="http://schemas.openxmlformats.org/officeDocument/2006/relationships/image" Target="../media/image9.JPG"/><Relationship Id="rId5" Type="http://schemas.openxmlformats.org/officeDocument/2006/relationships/image" Target="../media/image3.png"/><Relationship Id="rId15" Type="http://schemas.openxmlformats.org/officeDocument/2006/relationships/image" Target="../media/image12.JPG"/><Relationship Id="rId10" Type="http://schemas.openxmlformats.org/officeDocument/2006/relationships/image" Target="../media/image8.JPG"/><Relationship Id="rId4" Type="http://schemas.openxmlformats.org/officeDocument/2006/relationships/image" Target="../media/image2.JPG"/><Relationship Id="rId9" Type="http://schemas.openxmlformats.org/officeDocument/2006/relationships/image" Target="../media/image7.png"/><Relationship Id="rId14" Type="http://schemas.openxmlformats.org/officeDocument/2006/relationships/image" Target="../media/image12.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7" name="TextBox 3">
            <a:extLst>
              <a:ext uri="{FF2B5EF4-FFF2-40B4-BE49-F238E27FC236}">
                <a16:creationId xmlns:a16="http://schemas.microsoft.com/office/drawing/2014/main" id="{CE06942E-C08C-4AA3-9483-38C22F019561}"/>
              </a:ext>
            </a:extLst>
          </p:cNvPr>
          <p:cNvSpPr txBox="1">
            <a:spLocks noChangeArrowheads="1"/>
          </p:cNvSpPr>
          <p:nvPr/>
        </p:nvSpPr>
        <p:spPr bwMode="auto">
          <a:xfrm>
            <a:off x="914400" y="914400"/>
            <a:ext cx="31089600" cy="4216527"/>
          </a:xfrm>
          <a:prstGeom prst="rect">
            <a:avLst/>
          </a:prstGeom>
          <a:noFill/>
          <a:ln w="9525">
            <a:solidFill>
              <a:schemeClr val="tx1"/>
            </a:solidFill>
            <a:miter lim="800000"/>
            <a:headEnd/>
            <a:tailEnd/>
          </a:ln>
        </p:spPr>
        <p:txBody>
          <a:bodyPr lIns="91427" tIns="45714" rIns="91427" bIns="45714">
            <a:spAutoFit/>
          </a:bodyPr>
          <a:lstStyle/>
          <a:p>
            <a:pPr algn="ctr" defTabSz="4387247" eaLnBrk="1" hangingPunct="1">
              <a:defRPr/>
            </a:pPr>
            <a:r>
              <a:rPr lang="en-US" dirty="0">
                <a:solidFill>
                  <a:srgbClr val="002060"/>
                </a:solidFill>
                <a:latin typeface="Arial" charset="0"/>
                <a:ea typeface="+mn-ea"/>
                <a:cs typeface="Arial" charset="0"/>
              </a:rPr>
              <a:t>Optimization and Analysis of Modular Cantilever using Finite Element Approach  </a:t>
            </a:r>
          </a:p>
          <a:p>
            <a:pPr algn="ctr" defTabSz="4387247" eaLnBrk="1" hangingPunct="1">
              <a:defRPr/>
            </a:pPr>
            <a:r>
              <a:rPr lang="en-US" sz="4800" dirty="0">
                <a:latin typeface="Arial" charset="0"/>
                <a:ea typeface="+mn-ea"/>
                <a:cs typeface="Arial" charset="0"/>
              </a:rPr>
              <a:t>S. R. Zanje, I</a:t>
            </a:r>
            <a:r>
              <a:rPr lang="en-US" sz="4800" dirty="0">
                <a:latin typeface="Arial" charset="0"/>
                <a:cs typeface="Arial" charset="0"/>
              </a:rPr>
              <a:t>. Jain</a:t>
            </a:r>
            <a:endParaRPr lang="en-US" sz="4800" baseline="30000" dirty="0">
              <a:latin typeface="Arial" charset="0"/>
              <a:ea typeface="+mn-ea"/>
              <a:cs typeface="Arial" charset="0"/>
            </a:endParaRPr>
          </a:p>
          <a:p>
            <a:pPr marL="914276" indent="-914276" algn="ctr" defTabSz="4387247" eaLnBrk="1" hangingPunct="1">
              <a:defRPr/>
            </a:pPr>
            <a:r>
              <a:rPr lang="en-US" sz="4800" dirty="0">
                <a:latin typeface="Arial" charset="0"/>
                <a:ea typeface="+mn-ea"/>
                <a:cs typeface="Arial" charset="0"/>
              </a:rPr>
              <a:t>Material &amp; Processing Dept., Raychem RPG Ltd., Halol, GJ, India </a:t>
            </a:r>
          </a:p>
        </p:txBody>
      </p:sp>
      <p:sp>
        <p:nvSpPr>
          <p:cNvPr id="3075" name="TextBox 6">
            <a:extLst>
              <a:ext uri="{FF2B5EF4-FFF2-40B4-BE49-F238E27FC236}">
                <a16:creationId xmlns:a16="http://schemas.microsoft.com/office/drawing/2014/main" id="{5FF00CB0-80E4-458D-8EDD-80B303AA8DB3}"/>
              </a:ext>
            </a:extLst>
          </p:cNvPr>
          <p:cNvSpPr txBox="1">
            <a:spLocks noChangeArrowheads="1"/>
          </p:cNvSpPr>
          <p:nvPr/>
        </p:nvSpPr>
        <p:spPr bwMode="auto">
          <a:xfrm>
            <a:off x="914400" y="5925776"/>
            <a:ext cx="15544800" cy="51706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3000" b="1" dirty="0">
                <a:latin typeface="Arial" panose="020B0604020202020204" pitchFamily="34" charset="0"/>
              </a:rPr>
              <a:t>Introduction</a:t>
            </a:r>
            <a:r>
              <a:rPr lang="en-US" altLang="en-US" sz="3000" dirty="0">
                <a:latin typeface="Arial" panose="020B0604020202020204" pitchFamily="34" charset="0"/>
              </a:rPr>
              <a:t>: Overhead modular cantilevers are basically designed to support the assembly of overhead power transmission wires i.e. catenary (1000/1200 </a:t>
            </a:r>
            <a:r>
              <a:rPr lang="en-US" altLang="en-US" sz="3000" dirty="0" err="1">
                <a:latin typeface="Arial" panose="020B0604020202020204" pitchFamily="34" charset="0"/>
              </a:rPr>
              <a:t>kgf</a:t>
            </a:r>
            <a:r>
              <a:rPr lang="en-US" altLang="en-US" sz="3000" dirty="0">
                <a:latin typeface="Arial" panose="020B0604020202020204" pitchFamily="34" charset="0"/>
              </a:rPr>
              <a:t> tension), contact (1000/1200 </a:t>
            </a:r>
            <a:r>
              <a:rPr lang="en-US" altLang="en-US" sz="3000" dirty="0" err="1">
                <a:latin typeface="Arial" panose="020B0604020202020204" pitchFamily="34" charset="0"/>
              </a:rPr>
              <a:t>kgf</a:t>
            </a:r>
            <a:r>
              <a:rPr lang="en-US" altLang="en-US" sz="3000" dirty="0">
                <a:latin typeface="Arial" panose="020B0604020202020204" pitchFamily="34" charset="0"/>
              </a:rPr>
              <a:t> tension) and droppers to transfer the overall bending, transverse and vertical load to the mast via insulators (Fig. 1). There are few characteristics that quintessential cantilever should satisfy such as light weight and robust enough to support the current carrying assembly with trains speed 200 </a:t>
            </a:r>
            <a:r>
              <a:rPr lang="en-US" altLang="en-US" sz="3000" dirty="0" err="1">
                <a:latin typeface="Arial" panose="020B0604020202020204" pitchFamily="34" charset="0"/>
              </a:rPr>
              <a:t>kmph</a:t>
            </a:r>
            <a:r>
              <a:rPr lang="en-US" altLang="en-US" sz="3000" dirty="0">
                <a:latin typeface="Arial" panose="020B0604020202020204" pitchFamily="34" charset="0"/>
              </a:rPr>
              <a:t> (minimum) [1]. Now days along with above mentioned properties railway sector is also focusing on aesthetic, ease in maintenance, ease in transportation, ease in handling and other related issues. In this work, simulation model was established to study structural topology optimization to device the novel design of overhead modular cantilever to eliminate ancillary components by efficient use of material which ultimately saves both cost and material.</a:t>
            </a:r>
          </a:p>
        </p:txBody>
      </p:sp>
      <mc:AlternateContent xmlns:mc="http://schemas.openxmlformats.org/markup-compatibility/2006">
        <mc:Choice xmlns:a14="http://schemas.microsoft.com/office/drawing/2010/main" Requires="a14">
          <p:sp>
            <p:nvSpPr>
              <p:cNvPr id="3076" name="TextBox 7">
                <a:extLst>
                  <a:ext uri="{FF2B5EF4-FFF2-40B4-BE49-F238E27FC236}">
                    <a16:creationId xmlns:a16="http://schemas.microsoft.com/office/drawing/2014/main" id="{5CBF65BC-CD93-463D-8386-95E9ECE0CD58}"/>
                  </a:ext>
                </a:extLst>
              </p:cNvPr>
              <p:cNvSpPr txBox="1">
                <a:spLocks noChangeArrowheads="1"/>
              </p:cNvSpPr>
              <p:nvPr/>
            </p:nvSpPr>
            <p:spPr bwMode="auto">
              <a:xfrm>
                <a:off x="936064" y="16681988"/>
                <a:ext cx="15544800" cy="19105218"/>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3000" b="1" dirty="0">
                    <a:latin typeface="Arial" panose="020B0604020202020204" pitchFamily="34" charset="0"/>
                  </a:rPr>
                  <a:t>Computational Methods</a:t>
                </a:r>
                <a:r>
                  <a:rPr lang="en-US" altLang="en-US" sz="3000" dirty="0">
                    <a:latin typeface="Arial" panose="020B0604020202020204" pitchFamily="34" charset="0"/>
                  </a:rPr>
                  <a:t>: Model describes optimal distribution of slab with dimension of 3.5 meters by 1.2 meters with the thickness of 0.18 meters acting as a cantilever beam with the load of 1.2kN applied at its one end. Clearly initial model was overdesigned as stresses are unevenly distributed and hence not making effective use of the material. For optimization minimization of total strain energy set as an objective function along with the minimization of total mass criteria. The detailed flow of simulation is shown in fig. 2 in which solid mechanics represents structural properties of model while optimization interface forcing constraints, variables and objective. </a:t>
                </a: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r>
                  <a:rPr lang="en-US" altLang="en-US" sz="3000" dirty="0">
                    <a:latin typeface="Arial" panose="020B0604020202020204" pitchFamily="34" charset="0"/>
                  </a:rPr>
                  <a:t>The SIMP (Solid Isotropic Material with Penalization) method used to accomplish the significantly binary topology checkboard pattern with stress tensor mentioned below, with artificial density</a:t>
                </a:r>
                <a:r>
                  <a:rPr lang="en-US" altLang="en-US" sz="3000" b="1" dirty="0">
                    <a:latin typeface="Arial" panose="020B0604020202020204" pitchFamily="34" charset="0"/>
                  </a:rPr>
                  <a:t> </a:t>
                </a:r>
                <a14:m>
                  <m:oMath xmlns:m="http://schemas.openxmlformats.org/officeDocument/2006/math">
                    <m:sSub>
                      <m:sSubPr>
                        <m:ctrlPr>
                          <a:rPr lang="en-US" altLang="en-US" sz="3000" b="1" i="1" dirty="0" smtClean="0">
                            <a:latin typeface="Cambria Math" panose="02040503050406030204" pitchFamily="18" charset="0"/>
                          </a:rPr>
                        </m:ctrlPr>
                      </m:sSubPr>
                      <m:e>
                        <m:r>
                          <a:rPr lang="el-GR" altLang="en-US" sz="3000" b="1" i="1" dirty="0" smtClean="0">
                            <a:latin typeface="Cambria Math" panose="02040503050406030204" pitchFamily="18" charset="0"/>
                          </a:rPr>
                          <m:t>𝝆</m:t>
                        </m:r>
                      </m:e>
                      <m:sub>
                        <m:r>
                          <a:rPr lang="en-US" altLang="en-US" sz="3000" b="1" i="1" dirty="0">
                            <a:latin typeface="Cambria Math" panose="02040503050406030204" pitchFamily="18" charset="0"/>
                          </a:rPr>
                          <m:t>𝒅</m:t>
                        </m:r>
                        <m:r>
                          <a:rPr lang="en-US" altLang="en-US" sz="3000" b="1" i="1" dirty="0" smtClean="0">
                            <a:latin typeface="Cambria Math" panose="02040503050406030204" pitchFamily="18" charset="0"/>
                          </a:rPr>
                          <m:t>𝒆𝒏𝒔𝒊𝒕𝒚</m:t>
                        </m:r>
                      </m:sub>
                    </m:sSub>
                  </m:oMath>
                </a14:m>
                <a:r>
                  <a:rPr lang="en-US" altLang="en-US" sz="3000" dirty="0">
                    <a:latin typeface="Arial" panose="020B0604020202020204" pitchFamily="34" charset="0"/>
                  </a:rPr>
                  <a:t> and Young’s modulus </a:t>
                </a:r>
                <a14:m>
                  <m:oMath xmlns:m="http://schemas.openxmlformats.org/officeDocument/2006/math">
                    <m:sSub>
                      <m:sSubPr>
                        <m:ctrlPr>
                          <a:rPr lang="en-US" altLang="en-US" sz="3000" b="1" i="1" dirty="0" smtClean="0">
                            <a:latin typeface="Cambria Math" panose="02040503050406030204" pitchFamily="18" charset="0"/>
                          </a:rPr>
                        </m:ctrlPr>
                      </m:sSubPr>
                      <m:e>
                        <m:r>
                          <a:rPr lang="en-US" altLang="en-US" sz="3000" b="1" i="1" dirty="0">
                            <a:latin typeface="Cambria Math" panose="02040503050406030204" pitchFamily="18" charset="0"/>
                          </a:rPr>
                          <m:t>𝑬</m:t>
                        </m:r>
                      </m:e>
                      <m:sub>
                        <m:r>
                          <a:rPr lang="en-US" altLang="en-US" sz="3000" b="1" i="0" dirty="0">
                            <a:latin typeface="Cambria Math" panose="02040503050406030204" pitchFamily="18" charset="0"/>
                          </a:rPr>
                          <m:t>𝟎</m:t>
                        </m:r>
                      </m:sub>
                    </m:sSub>
                  </m:oMath>
                </a14:m>
                <a:r>
                  <a:rPr lang="en-US" altLang="en-US" sz="3000" b="1" dirty="0">
                    <a:latin typeface="Arial" panose="020B0604020202020204" pitchFamily="34" charset="0"/>
                  </a:rPr>
                  <a:t> </a:t>
                </a:r>
                <a:r>
                  <a:rPr lang="en-US" altLang="en-US" sz="3000" dirty="0">
                    <a:latin typeface="Arial" panose="020B0604020202020204" pitchFamily="34" charset="0"/>
                  </a:rPr>
                  <a:t>[2].</a:t>
                </a:r>
              </a:p>
              <a:p>
                <a:pPr algn="just" eaLnBrk="1" hangingPunct="1">
                  <a:spcBef>
                    <a:spcPct val="0"/>
                  </a:spcBef>
                  <a:buFontTx/>
                  <a:buNone/>
                </a:pPr>
                <a:endParaRPr lang="en-US" altLang="en-US" sz="3000" dirty="0">
                  <a:latin typeface="Arial" panose="020B0604020202020204" pitchFamily="34" charset="0"/>
                </a:endParaRPr>
              </a:p>
              <a:p>
                <a:pPr algn="ctr" eaLnBrk="1" hangingPunct="1">
                  <a:spcBef>
                    <a:spcPct val="0"/>
                  </a:spcBef>
                  <a:buFontTx/>
                  <a:buNone/>
                </a:pPr>
                <a14:m>
                  <m:oMath xmlns:m="http://schemas.openxmlformats.org/officeDocument/2006/math">
                    <m:r>
                      <a:rPr lang="en-US" altLang="en-US" sz="3000" b="1" i="1" dirty="0" smtClean="0">
                        <a:latin typeface="Cambria Math" panose="02040503050406030204" pitchFamily="18" charset="0"/>
                      </a:rPr>
                      <m:t>𝑬</m:t>
                    </m:r>
                    <m:d>
                      <m:dPr>
                        <m:ctrlPr>
                          <a:rPr lang="en-US" altLang="en-US" sz="3000" b="1" i="1" dirty="0">
                            <a:latin typeface="Cambria Math" panose="02040503050406030204" pitchFamily="18" charset="0"/>
                          </a:rPr>
                        </m:ctrlPr>
                      </m:dPr>
                      <m:e>
                        <m:r>
                          <a:rPr lang="en-US" altLang="en-US" sz="3000" b="1" i="1" dirty="0" smtClean="0">
                            <a:latin typeface="Cambria Math" panose="02040503050406030204" pitchFamily="18" charset="0"/>
                          </a:rPr>
                          <m:t>𝒙</m:t>
                        </m:r>
                      </m:e>
                    </m:d>
                    <m:r>
                      <a:rPr lang="en-US" altLang="en-US" sz="3000" b="1" i="0" dirty="0">
                        <a:latin typeface="Cambria Math" panose="02040503050406030204" pitchFamily="18" charset="0"/>
                      </a:rPr>
                      <m:t>=</m:t>
                    </m:r>
                    <m:sSub>
                      <m:sSubPr>
                        <m:ctrlPr>
                          <a:rPr lang="en-US" altLang="en-US" sz="3000" b="1" i="1" dirty="0">
                            <a:latin typeface="Cambria Math" panose="02040503050406030204" pitchFamily="18" charset="0"/>
                          </a:rPr>
                        </m:ctrlPr>
                      </m:sSubPr>
                      <m:e>
                        <m:r>
                          <a:rPr lang="el-GR" altLang="en-US" sz="3000" b="1" i="1" dirty="0" smtClean="0">
                            <a:latin typeface="Cambria Math" panose="02040503050406030204" pitchFamily="18" charset="0"/>
                          </a:rPr>
                          <m:t>𝝆</m:t>
                        </m:r>
                      </m:e>
                      <m:sub>
                        <m:r>
                          <a:rPr lang="en-US" altLang="en-US" sz="3000" b="1" i="1" dirty="0">
                            <a:latin typeface="Cambria Math" panose="02040503050406030204" pitchFamily="18" charset="0"/>
                          </a:rPr>
                          <m:t>𝒅</m:t>
                        </m:r>
                        <m:r>
                          <a:rPr lang="en-US" altLang="en-US" sz="3000" b="1" i="1" dirty="0" smtClean="0">
                            <a:latin typeface="Cambria Math" panose="02040503050406030204" pitchFamily="18" charset="0"/>
                          </a:rPr>
                          <m:t>𝒆𝒏𝒔𝒊𝒕𝒚</m:t>
                        </m:r>
                      </m:sub>
                    </m:sSub>
                    <m:sSup>
                      <m:sSupPr>
                        <m:ctrlPr>
                          <a:rPr lang="en-US" altLang="en-US" sz="3000" b="1" i="1" dirty="0">
                            <a:latin typeface="Cambria Math" panose="02040503050406030204" pitchFamily="18" charset="0"/>
                          </a:rPr>
                        </m:ctrlPr>
                      </m:sSupPr>
                      <m:e>
                        <m:d>
                          <m:dPr>
                            <m:ctrlPr>
                              <a:rPr lang="en-US" altLang="en-US" sz="3000" b="1" i="1" dirty="0">
                                <a:latin typeface="Cambria Math" panose="02040503050406030204" pitchFamily="18" charset="0"/>
                              </a:rPr>
                            </m:ctrlPr>
                          </m:dPr>
                          <m:e>
                            <m:r>
                              <a:rPr lang="en-US" altLang="en-US" sz="3000" b="1" i="1" dirty="0" smtClean="0">
                                <a:latin typeface="Cambria Math" panose="02040503050406030204" pitchFamily="18" charset="0"/>
                              </a:rPr>
                              <m:t>𝒙</m:t>
                            </m:r>
                          </m:e>
                        </m:d>
                      </m:e>
                      <m:sup>
                        <m:r>
                          <a:rPr lang="en-US" altLang="en-US" sz="3000" b="1" i="1" dirty="0">
                            <a:latin typeface="Cambria Math" panose="02040503050406030204" pitchFamily="18" charset="0"/>
                          </a:rPr>
                          <m:t>𝒑</m:t>
                        </m:r>
                      </m:sup>
                    </m:sSup>
                    <m:sSub>
                      <m:sSubPr>
                        <m:ctrlPr>
                          <a:rPr lang="en-US" altLang="en-US" sz="3000" b="1" i="1" dirty="0">
                            <a:latin typeface="Cambria Math" panose="02040503050406030204" pitchFamily="18" charset="0"/>
                          </a:rPr>
                        </m:ctrlPr>
                      </m:sSubPr>
                      <m:e>
                        <m:r>
                          <a:rPr lang="en-US" altLang="en-US" sz="3000" b="1" i="1" dirty="0">
                            <a:latin typeface="Cambria Math" panose="02040503050406030204" pitchFamily="18" charset="0"/>
                          </a:rPr>
                          <m:t>𝑬</m:t>
                        </m:r>
                      </m:e>
                      <m:sub>
                        <m:r>
                          <a:rPr lang="en-US" altLang="en-US" sz="3000" b="1" i="0" dirty="0">
                            <a:latin typeface="Cambria Math" panose="02040503050406030204" pitchFamily="18" charset="0"/>
                          </a:rPr>
                          <m:t>𝟎</m:t>
                        </m:r>
                      </m:sub>
                    </m:sSub>
                  </m:oMath>
                </a14:m>
                <a:r>
                  <a:rPr lang="en-US" altLang="en-US" sz="3000" b="1" dirty="0">
                    <a:latin typeface="Arial" panose="020B0604020202020204" pitchFamily="34" charset="0"/>
                  </a:rPr>
                  <a:t>, </a:t>
                </a:r>
                <a14:m>
                  <m:oMath xmlns:m="http://schemas.openxmlformats.org/officeDocument/2006/math">
                    <m:r>
                      <a:rPr lang="en-US" altLang="en-US" sz="3000" b="1" i="1" dirty="0" smtClean="0">
                        <a:latin typeface="Cambria Math" panose="02040503050406030204" pitchFamily="18" charset="0"/>
                      </a:rPr>
                      <m:t>𝒙</m:t>
                    </m:r>
                    <m:r>
                      <a:rPr lang="en-US" altLang="en-US" sz="3000" b="1" i="0" dirty="0">
                        <a:latin typeface="Cambria Math" panose="02040503050406030204" pitchFamily="18" charset="0"/>
                      </a:rPr>
                      <m:t>∈</m:t>
                    </m:r>
                    <m:r>
                      <a:rPr lang="en-US" altLang="en-US" sz="3000" b="1" i="1" dirty="0">
                        <a:latin typeface="Cambria Math" panose="02040503050406030204" pitchFamily="18" charset="0"/>
                      </a:rPr>
                      <m:t>𝜴</m:t>
                    </m:r>
                  </m:oMath>
                </a14:m>
                <a:endParaRPr lang="en-US" altLang="en-US" sz="3000" b="1" dirty="0">
                  <a:latin typeface="Arial" panose="020B0604020202020204" pitchFamily="34" charset="0"/>
                </a:endParaRPr>
              </a:p>
              <a:p>
                <a:pPr algn="ctr" eaLnBrk="1" hangingPunct="1">
                  <a:spcBef>
                    <a:spcPct val="0"/>
                  </a:spcBef>
                  <a:buFontTx/>
                  <a:buNone/>
                </a:pPr>
                <a:endParaRPr lang="en-US" altLang="en-US" sz="3000" b="1" dirty="0">
                  <a:latin typeface="Arial" panose="020B0604020202020204" pitchFamily="34" charset="0"/>
                </a:endParaRPr>
              </a:p>
              <a:p>
                <a:pPr algn="just" eaLnBrk="1" hangingPunct="1">
                  <a:spcBef>
                    <a:spcPct val="0"/>
                  </a:spcBef>
                  <a:buFontTx/>
                  <a:buNone/>
                </a:pPr>
                <a:r>
                  <a:rPr lang="en-US" altLang="en-US" sz="3000" dirty="0">
                    <a:latin typeface="Arial" panose="020B0604020202020204" pitchFamily="34" charset="0"/>
                  </a:rPr>
                  <a:t>Penalty factor </a:t>
                </a:r>
                <a14:m>
                  <m:oMath xmlns:m="http://schemas.openxmlformats.org/officeDocument/2006/math">
                    <m:r>
                      <a:rPr lang="en-US" altLang="en-US" sz="3000" b="1" i="1" dirty="0">
                        <a:latin typeface="Cambria Math" panose="02040503050406030204" pitchFamily="18" charset="0"/>
                      </a:rPr>
                      <m:t>𝒑</m:t>
                    </m:r>
                  </m:oMath>
                </a14:m>
                <a:r>
                  <a:rPr lang="en-US" altLang="en-US" sz="3000" dirty="0">
                    <a:latin typeface="Arial" panose="020B0604020202020204" pitchFamily="34" charset="0"/>
                  </a:rPr>
                  <a:t> which makes intermediate density provides less stiffness compared to what they cost in weight with value greater than or equal to one. Basically attempt was to minimize the amount of material without violating the strain energy constrain. MMA optimization solver was used due to its capability to generate quick and reliable optimized topology with limited number of iterations for model with successively finer meshes.  </a:t>
                </a: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a:p>
                <a:pPr algn="just" eaLnBrk="1" hangingPunct="1">
                  <a:spcBef>
                    <a:spcPct val="0"/>
                  </a:spcBef>
                  <a:buFontTx/>
                  <a:buNone/>
                </a:pPr>
                <a:endParaRPr lang="en-US" altLang="en-US" sz="3000" dirty="0">
                  <a:latin typeface="Arial" panose="020B0604020202020204" pitchFamily="34" charset="0"/>
                </a:endParaRPr>
              </a:p>
            </p:txBody>
          </p:sp>
        </mc:Choice>
        <mc:Fallback>
          <p:sp>
            <p:nvSpPr>
              <p:cNvPr id="3076" name="TextBox 7">
                <a:extLst>
                  <a:ext uri="{FF2B5EF4-FFF2-40B4-BE49-F238E27FC236}">
                    <a16:creationId xmlns:a16="http://schemas.microsoft.com/office/drawing/2014/main" id="{5CBF65BC-CD93-463D-8386-95E9ECE0CD58}"/>
                  </a:ext>
                </a:extLst>
              </p:cNvPr>
              <p:cNvSpPr txBox="1">
                <a:spLocks noRot="1" noChangeAspect="1" noMove="1" noResize="1" noEditPoints="1" noAdjustHandles="1" noChangeArrowheads="1" noChangeShapeType="1" noTextEdit="1"/>
              </p:cNvSpPr>
              <p:nvPr/>
            </p:nvSpPr>
            <p:spPr bwMode="auto">
              <a:xfrm>
                <a:off x="936064" y="16681988"/>
                <a:ext cx="15544800" cy="19105218"/>
              </a:xfrm>
              <a:prstGeom prst="rect">
                <a:avLst/>
              </a:prstGeom>
              <a:blipFill>
                <a:blip r:embed="rId3"/>
                <a:stretch>
                  <a:fillRect l="-941" t="-415" r="-90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IN">
                    <a:noFill/>
                  </a:rPr>
                  <a:t> </a:t>
                </a:r>
              </a:p>
            </p:txBody>
          </p:sp>
        </mc:Fallback>
      </mc:AlternateContent>
      <p:sp>
        <p:nvSpPr>
          <p:cNvPr id="3082" name="TextBox 15">
            <a:extLst>
              <a:ext uri="{FF2B5EF4-FFF2-40B4-BE49-F238E27FC236}">
                <a16:creationId xmlns:a16="http://schemas.microsoft.com/office/drawing/2014/main" id="{F44A1D4F-F9B6-4670-B8D9-E57830637972}"/>
              </a:ext>
            </a:extLst>
          </p:cNvPr>
          <p:cNvSpPr txBox="1">
            <a:spLocks noChangeArrowheads="1"/>
          </p:cNvSpPr>
          <p:nvPr/>
        </p:nvSpPr>
        <p:spPr bwMode="auto">
          <a:xfrm>
            <a:off x="17125934" y="5925776"/>
            <a:ext cx="14878047" cy="2862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None/>
            </a:pPr>
            <a:r>
              <a:rPr lang="en-US" altLang="en-US" sz="3000" b="1" dirty="0">
                <a:latin typeface="Arial" panose="020B0604020202020204" pitchFamily="34" charset="0"/>
              </a:rPr>
              <a:t>Results</a:t>
            </a:r>
            <a:r>
              <a:rPr lang="en-US" altLang="en-US" sz="3000" dirty="0">
                <a:latin typeface="Arial" panose="020B0604020202020204" pitchFamily="34" charset="0"/>
              </a:rPr>
              <a:t>: Plot in fig. 4 shows the stiffness distribution for optimized solution. The resulted design was for the selected parameters such as material used and loading conditions. White area represents material where as the black areas represents void. Useful optimized design should be essentially in checkboard from unless composite material used for manufacturing. The study was performed with the regularization weight of q = 0.1 to get sharp result without altering the topology. </a:t>
            </a:r>
          </a:p>
        </p:txBody>
      </p:sp>
      <p:sp>
        <p:nvSpPr>
          <p:cNvPr id="3110" name="TextBox 22">
            <a:extLst>
              <a:ext uri="{FF2B5EF4-FFF2-40B4-BE49-F238E27FC236}">
                <a16:creationId xmlns:a16="http://schemas.microsoft.com/office/drawing/2014/main" id="{0FBCEBA3-190E-4208-BED7-22949B55B734}"/>
              </a:ext>
            </a:extLst>
          </p:cNvPr>
          <p:cNvSpPr txBox="1">
            <a:spLocks noChangeArrowheads="1"/>
          </p:cNvSpPr>
          <p:nvPr/>
        </p:nvSpPr>
        <p:spPr bwMode="auto">
          <a:xfrm>
            <a:off x="17125932" y="36576000"/>
            <a:ext cx="14878053" cy="28623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3000" b="1" dirty="0">
                <a:latin typeface="Arial" panose="020B0604020202020204" pitchFamily="34" charset="0"/>
              </a:rPr>
              <a:t>Conclusions</a:t>
            </a:r>
            <a:r>
              <a:rPr lang="en-US" altLang="en-US" sz="3000" dirty="0">
                <a:latin typeface="Arial" panose="020B0604020202020204" pitchFamily="34" charset="0"/>
              </a:rPr>
              <a:t>: A simulation model was established to optimize the conventional overhead modular cantilever using topology optimization technique. Started with general block subjected to the practical loading conditions, conventional model was modified to enhance overall functionality with less components. Topology optimized model was used to create new design concept and later subjected to the structural analysis (strength and modes) to verify optimized results. </a:t>
            </a:r>
          </a:p>
        </p:txBody>
      </p:sp>
      <p:sp>
        <p:nvSpPr>
          <p:cNvPr id="24" name="TextBox 23">
            <a:extLst>
              <a:ext uri="{FF2B5EF4-FFF2-40B4-BE49-F238E27FC236}">
                <a16:creationId xmlns:a16="http://schemas.microsoft.com/office/drawing/2014/main" id="{534C4607-F10C-4A1D-84B1-93D6F0FFEBA0}"/>
              </a:ext>
            </a:extLst>
          </p:cNvPr>
          <p:cNvSpPr txBox="1"/>
          <p:nvPr/>
        </p:nvSpPr>
        <p:spPr>
          <a:xfrm>
            <a:off x="17125931" y="39438310"/>
            <a:ext cx="14867235" cy="2893088"/>
          </a:xfrm>
          <a:prstGeom prst="rect">
            <a:avLst/>
          </a:prstGeom>
          <a:noFill/>
        </p:spPr>
        <p:txBody>
          <a:bodyPr wrap="square" lIns="91427" tIns="45714" rIns="91427" bIns="45714">
            <a:spAutoFit/>
          </a:bodyPr>
          <a:lstStyle/>
          <a:p>
            <a:pPr algn="just" defTabSz="4388517" eaLnBrk="1" fontAlgn="auto" hangingPunct="1">
              <a:spcBef>
                <a:spcPts val="0"/>
              </a:spcBef>
              <a:spcAft>
                <a:spcPts val="0"/>
              </a:spcAft>
              <a:defRPr/>
            </a:pPr>
            <a:r>
              <a:rPr lang="en-US" sz="2600" b="1" dirty="0">
                <a:ea typeface="+mn-ea"/>
                <a:cs typeface="Arial" pitchFamily="34" charset="0"/>
              </a:rPr>
              <a:t>References</a:t>
            </a:r>
            <a:r>
              <a:rPr lang="en-US" sz="2600" dirty="0">
                <a:ea typeface="+mn-ea"/>
                <a:cs typeface="Arial" pitchFamily="34" charset="0"/>
              </a:rPr>
              <a:t>:</a:t>
            </a:r>
          </a:p>
          <a:p>
            <a:pPr marL="1142843" indent="-1142843" algn="just" defTabSz="4388517" eaLnBrk="1" fontAlgn="auto" hangingPunct="1">
              <a:spcBef>
                <a:spcPts val="0"/>
              </a:spcBef>
              <a:spcAft>
                <a:spcPts val="0"/>
              </a:spcAft>
              <a:buFontTx/>
              <a:buAutoNum type="arabicPeriod"/>
              <a:defRPr/>
            </a:pPr>
            <a:r>
              <a:rPr lang="en-US" sz="2600" dirty="0">
                <a:cs typeface="Arial" pitchFamily="34" charset="0"/>
              </a:rPr>
              <a:t>“Performance specification for modular cantilever system (MCS) for 25 KV AC traction”, </a:t>
            </a:r>
            <a:r>
              <a:rPr lang="en-US" sz="2600" i="1" dirty="0">
                <a:cs typeface="Arial" pitchFamily="34" charset="0"/>
              </a:rPr>
              <a:t>specification number: TI/SPC/OHE/MCS/0150(04/2015).</a:t>
            </a:r>
            <a:endParaRPr lang="en-US" sz="2600" dirty="0">
              <a:ea typeface="+mn-ea"/>
              <a:cs typeface="Arial" pitchFamily="34" charset="0"/>
            </a:endParaRPr>
          </a:p>
          <a:p>
            <a:pPr marL="1142843" indent="-1142843" algn="just" defTabSz="4388517" eaLnBrk="1" fontAlgn="auto" hangingPunct="1">
              <a:spcBef>
                <a:spcPts val="0"/>
              </a:spcBef>
              <a:spcAft>
                <a:spcPts val="0"/>
              </a:spcAft>
              <a:buFontTx/>
              <a:buAutoNum type="arabicPeriod"/>
              <a:defRPr/>
            </a:pPr>
            <a:r>
              <a:rPr lang="en-US" sz="2600" dirty="0">
                <a:ea typeface="+mn-ea"/>
                <a:cs typeface="Arial" pitchFamily="34" charset="0"/>
              </a:rPr>
              <a:t>M.P. </a:t>
            </a:r>
            <a:r>
              <a:rPr lang="en-US" sz="2600" dirty="0" err="1">
                <a:ea typeface="+mn-ea"/>
                <a:cs typeface="Arial" pitchFamily="34" charset="0"/>
              </a:rPr>
              <a:t>Bendsᴓe</a:t>
            </a:r>
            <a:r>
              <a:rPr lang="en-US" sz="2600" dirty="0">
                <a:ea typeface="+mn-ea"/>
                <a:cs typeface="Arial" pitchFamily="34" charset="0"/>
              </a:rPr>
              <a:t>, “Optimization shape design as a material distribution problem”, </a:t>
            </a:r>
            <a:r>
              <a:rPr lang="en-US" sz="2600" i="1" dirty="0">
                <a:ea typeface="+mn-ea"/>
                <a:cs typeface="Arial" pitchFamily="34" charset="0"/>
              </a:rPr>
              <a:t>Structural Optimization</a:t>
            </a:r>
            <a:r>
              <a:rPr lang="en-US" sz="2600" dirty="0">
                <a:ea typeface="+mn-ea"/>
                <a:cs typeface="Arial" pitchFamily="34" charset="0"/>
              </a:rPr>
              <a:t>, vol. 1, pp. 193-202, 1989.</a:t>
            </a:r>
          </a:p>
          <a:p>
            <a:pPr marL="1142843" indent="-1142843" algn="just" defTabSz="4388517" eaLnBrk="1" fontAlgn="auto" hangingPunct="1">
              <a:spcBef>
                <a:spcPts val="0"/>
              </a:spcBef>
              <a:spcAft>
                <a:spcPts val="0"/>
              </a:spcAft>
              <a:buFontTx/>
              <a:buAutoNum type="arabicPeriod"/>
              <a:defRPr/>
            </a:pPr>
            <a:r>
              <a:rPr lang="en-IN" sz="2600" dirty="0">
                <a:ea typeface="+mn-ea"/>
                <a:cs typeface="Arial" pitchFamily="34" charset="0"/>
              </a:rPr>
              <a:t>Cho Y. ”Numerical simulation of the dynamic responses of railway overhead contact lines to a moving pantograph, considering a nonlinear dropper.” </a:t>
            </a:r>
            <a:r>
              <a:rPr lang="en-IN" sz="2600" i="1" dirty="0">
                <a:ea typeface="+mn-ea"/>
                <a:cs typeface="Arial" pitchFamily="34" charset="0"/>
              </a:rPr>
              <a:t>J Sound </a:t>
            </a:r>
            <a:r>
              <a:rPr lang="en-IN" sz="2600" i="1" dirty="0" err="1">
                <a:ea typeface="+mn-ea"/>
                <a:cs typeface="Arial" pitchFamily="34" charset="0"/>
              </a:rPr>
              <a:t>Vib</a:t>
            </a:r>
            <a:r>
              <a:rPr lang="en-IN" sz="2600" dirty="0">
                <a:ea typeface="+mn-ea"/>
                <a:cs typeface="Arial" pitchFamily="34" charset="0"/>
              </a:rPr>
              <a:t>. 2008;315:433-454.</a:t>
            </a:r>
            <a:endParaRPr lang="en-US" sz="2600" dirty="0">
              <a:ea typeface="+mn-ea"/>
              <a:cs typeface="Arial" pitchFamily="34" charset="0"/>
            </a:endParaRPr>
          </a:p>
        </p:txBody>
      </p:sp>
      <p:pic>
        <p:nvPicPr>
          <p:cNvPr id="3117" name="Picture 9">
            <a:extLst>
              <a:ext uri="{FF2B5EF4-FFF2-40B4-BE49-F238E27FC236}">
                <a16:creationId xmlns:a16="http://schemas.microsoft.com/office/drawing/2014/main" id="{212BA274-53CA-4AEE-A374-D4BCAE1E5BAF}"/>
              </a:ext>
            </a:extLst>
          </p:cNvPr>
          <p:cNvPicPr>
            <a:picLocks noChangeArrowheads="1"/>
          </p:cNvPicPr>
          <p:nvPr/>
        </p:nvPicPr>
        <p:blipFill>
          <a:blip r:embed="rId4">
            <a:extLst>
              <a:ext uri="{28A0092B-C50C-407E-A947-70E740481C1C}">
                <a14:useLocalDpi xmlns:a14="http://schemas.microsoft.com/office/drawing/2010/main" val="0"/>
              </a:ext>
            </a:extLst>
          </a:blip>
          <a:stretch>
            <a:fillRect/>
          </a:stretch>
        </p:blipFill>
        <p:spPr bwMode="auto">
          <a:xfrm>
            <a:off x="4595798" y="10948784"/>
            <a:ext cx="8675814" cy="523288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20" name="TextBox 33">
            <a:extLst>
              <a:ext uri="{FF2B5EF4-FFF2-40B4-BE49-F238E27FC236}">
                <a16:creationId xmlns:a16="http://schemas.microsoft.com/office/drawing/2014/main" id="{80D11E0A-5BC0-4D5F-B9CA-07A192A6618B}"/>
              </a:ext>
            </a:extLst>
          </p:cNvPr>
          <p:cNvSpPr txBox="1">
            <a:spLocks noChangeArrowheads="1"/>
          </p:cNvSpPr>
          <p:nvPr/>
        </p:nvSpPr>
        <p:spPr bwMode="auto">
          <a:xfrm>
            <a:off x="4224536" y="15963599"/>
            <a:ext cx="9465898" cy="49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600" b="1" dirty="0"/>
              <a:t>Figure 1</a:t>
            </a:r>
            <a:r>
              <a:rPr lang="en-US" altLang="en-US" sz="2600" dirty="0"/>
              <a:t>. PPA International modular cantilever with key components.</a:t>
            </a:r>
          </a:p>
        </p:txBody>
      </p:sp>
      <p:pic>
        <p:nvPicPr>
          <p:cNvPr id="4" name="Picture 3">
            <a:extLst>
              <a:ext uri="{FF2B5EF4-FFF2-40B4-BE49-F238E27FC236}">
                <a16:creationId xmlns:a16="http://schemas.microsoft.com/office/drawing/2014/main" id="{778318BE-CC62-4FFE-9445-E11DB5203171}"/>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18205" y="3043724"/>
            <a:ext cx="4017408" cy="1692519"/>
          </a:xfrm>
          <a:prstGeom prst="rect">
            <a:avLst/>
          </a:prstGeom>
        </p:spPr>
      </p:pic>
      <p:pic>
        <p:nvPicPr>
          <p:cNvPr id="6" name="Picture 5">
            <a:extLst>
              <a:ext uri="{FF2B5EF4-FFF2-40B4-BE49-F238E27FC236}">
                <a16:creationId xmlns:a16="http://schemas.microsoft.com/office/drawing/2014/main" id="{DF30EF67-B721-4A12-B6C1-57826AB28179}"/>
              </a:ext>
            </a:extLst>
          </p:cNvPr>
          <p:cNvPicPr>
            <a:picLocks noChangeAspect="1"/>
          </p:cNvPicPr>
          <p:nvPr/>
        </p:nvPicPr>
        <p:blipFill rotWithShape="1">
          <a:blip r:embed="rId6">
            <a:extLst>
              <a:ext uri="{28A0092B-C50C-407E-A947-70E740481C1C}">
                <a14:useLocalDpi xmlns:a14="http://schemas.microsoft.com/office/drawing/2010/main" val="0"/>
              </a:ext>
            </a:extLst>
          </a:blip>
          <a:srcRect l="4524" t="18151" r="9028" b="26243"/>
          <a:stretch/>
        </p:blipFill>
        <p:spPr>
          <a:xfrm>
            <a:off x="25888950" y="3274036"/>
            <a:ext cx="5772150" cy="1535966"/>
          </a:xfrm>
          <a:prstGeom prst="rect">
            <a:avLst/>
          </a:prstGeom>
        </p:spPr>
      </p:pic>
      <p:pic>
        <p:nvPicPr>
          <p:cNvPr id="10" name="Picture 9">
            <a:extLst>
              <a:ext uri="{FF2B5EF4-FFF2-40B4-BE49-F238E27FC236}">
                <a16:creationId xmlns:a16="http://schemas.microsoft.com/office/drawing/2014/main" id="{419A0D3D-467D-4C42-A5D3-B674E2D27F66}"/>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910210" y="20843166"/>
            <a:ext cx="9199897" cy="5998380"/>
          </a:xfrm>
          <a:prstGeom prst="rect">
            <a:avLst/>
          </a:prstGeom>
        </p:spPr>
      </p:pic>
      <p:sp>
        <p:nvSpPr>
          <p:cNvPr id="34" name="TextBox 33">
            <a:extLst>
              <a:ext uri="{FF2B5EF4-FFF2-40B4-BE49-F238E27FC236}">
                <a16:creationId xmlns:a16="http://schemas.microsoft.com/office/drawing/2014/main" id="{D8EC281C-A256-4373-8E63-76FBA9CE23A7}"/>
              </a:ext>
            </a:extLst>
          </p:cNvPr>
          <p:cNvSpPr txBox="1">
            <a:spLocks noChangeArrowheads="1"/>
          </p:cNvSpPr>
          <p:nvPr/>
        </p:nvSpPr>
        <p:spPr bwMode="auto">
          <a:xfrm>
            <a:off x="4307251" y="26742682"/>
            <a:ext cx="9383183" cy="49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600" b="1" dirty="0"/>
              <a:t>Figure 2</a:t>
            </a:r>
            <a:r>
              <a:rPr lang="en-US" altLang="en-US" sz="2600" dirty="0"/>
              <a:t>. Physics interface and conditions with simulation work-flow</a:t>
            </a:r>
          </a:p>
        </p:txBody>
      </p:sp>
      <p:pic>
        <p:nvPicPr>
          <p:cNvPr id="12" name="Picture 11">
            <a:extLst>
              <a:ext uri="{FF2B5EF4-FFF2-40B4-BE49-F238E27FC236}">
                <a16:creationId xmlns:a16="http://schemas.microsoft.com/office/drawing/2014/main" id="{05C40283-640F-464D-97A5-92C67466507C}"/>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3572168" y="32399910"/>
            <a:ext cx="10272591" cy="4598208"/>
          </a:xfrm>
          <a:prstGeom prst="rect">
            <a:avLst/>
          </a:prstGeom>
        </p:spPr>
      </p:pic>
      <mc:AlternateContent xmlns:mc="http://schemas.openxmlformats.org/markup-compatibility/2006">
        <mc:Choice xmlns:a14="http://schemas.microsoft.com/office/drawing/2010/main" Requires="a14">
          <p:sp>
            <p:nvSpPr>
              <p:cNvPr id="25" name="TextBox 15">
                <a:extLst>
                  <a:ext uri="{FF2B5EF4-FFF2-40B4-BE49-F238E27FC236}">
                    <a16:creationId xmlns:a16="http://schemas.microsoft.com/office/drawing/2014/main" id="{8FDE500C-D138-4AA4-980F-1D9CD1558880}"/>
                  </a:ext>
                </a:extLst>
              </p:cNvPr>
              <p:cNvSpPr txBox="1">
                <a:spLocks noChangeArrowheads="1"/>
              </p:cNvSpPr>
              <p:nvPr/>
            </p:nvSpPr>
            <p:spPr bwMode="auto">
              <a:xfrm>
                <a:off x="1247775" y="37632851"/>
                <a:ext cx="15211425" cy="5611973"/>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3000" dirty="0">
                    <a:latin typeface="Arial" panose="020B0604020202020204" pitchFamily="34" charset="0"/>
                  </a:rPr>
                  <a:t>To regularize such intrinsically mesh-size dependent problem, solution was made mesh independent using the independent dimensionless penalty equation as shown below, where </a:t>
                </a:r>
                <a14:m>
                  <m:oMath xmlns:m="http://schemas.openxmlformats.org/officeDocument/2006/math">
                    <m:sSub>
                      <m:sSubPr>
                        <m:ctrlPr>
                          <a:rPr lang="en-US" altLang="en-US" sz="3000" b="1" i="1" dirty="0">
                            <a:latin typeface="Cambria Math" panose="02040503050406030204" pitchFamily="18" charset="0"/>
                          </a:rPr>
                        </m:ctrlPr>
                      </m:sSubPr>
                      <m:e>
                        <m:r>
                          <a:rPr lang="en-US" altLang="en-US" sz="3000" b="1" i="1" dirty="0">
                            <a:latin typeface="Cambria Math" panose="02040503050406030204" pitchFamily="18" charset="0"/>
                          </a:rPr>
                          <m:t>𝒉</m:t>
                        </m:r>
                      </m:e>
                      <m:sub>
                        <m:r>
                          <a:rPr lang="en-US" altLang="en-US" sz="3000" b="1" i="1" dirty="0">
                            <a:latin typeface="Cambria Math" panose="02040503050406030204" pitchFamily="18" charset="0"/>
                          </a:rPr>
                          <m:t>𝟎</m:t>
                        </m:r>
                      </m:sub>
                    </m:sSub>
                  </m:oMath>
                </a14:m>
                <a:r>
                  <a:rPr lang="en-US" altLang="en-US" sz="3000" b="1" dirty="0">
                    <a:latin typeface="Arial" panose="020B0604020202020204" pitchFamily="34" charset="0"/>
                  </a:rPr>
                  <a:t> </a:t>
                </a:r>
                <a:r>
                  <a:rPr lang="en-US" altLang="en-US" sz="3000" dirty="0">
                    <a:latin typeface="Arial" panose="020B0604020202020204" pitchFamily="34" charset="0"/>
                  </a:rPr>
                  <a:t>is initial mesh size and </a:t>
                </a:r>
                <a14:m>
                  <m:oMath xmlns:m="http://schemas.openxmlformats.org/officeDocument/2006/math">
                    <m:sSub>
                      <m:sSubPr>
                        <m:ctrlPr>
                          <a:rPr lang="en-US" altLang="en-US" sz="3000" b="1" i="1" dirty="0">
                            <a:latin typeface="Cambria Math" panose="02040503050406030204" pitchFamily="18" charset="0"/>
                          </a:rPr>
                        </m:ctrlPr>
                      </m:sSubPr>
                      <m:e>
                        <m:r>
                          <a:rPr lang="en-US" altLang="en-US" sz="3000" b="1" i="1" dirty="0">
                            <a:latin typeface="Cambria Math" panose="02040503050406030204" pitchFamily="18" charset="0"/>
                          </a:rPr>
                          <m:t>𝒉</m:t>
                        </m:r>
                      </m:e>
                      <m:sub>
                        <m:r>
                          <a:rPr lang="en-US" altLang="en-US" sz="3000" b="1" i="1" dirty="0">
                            <a:latin typeface="Cambria Math" panose="02040503050406030204" pitchFamily="18" charset="0"/>
                          </a:rPr>
                          <m:t>𝒎𝒂𝒙</m:t>
                        </m:r>
                      </m:sub>
                    </m:sSub>
                  </m:oMath>
                </a14:m>
                <a:r>
                  <a:rPr lang="en-US" altLang="en-US" sz="3000" dirty="0">
                    <a:latin typeface="Arial" panose="020B0604020202020204" pitchFamily="34" charset="0"/>
                  </a:rPr>
                  <a:t> is current mesh size at given level.</a:t>
                </a:r>
              </a:p>
              <a:p>
                <a:pPr algn="just" eaLnBrk="1" hangingPunct="1">
                  <a:spcBef>
                    <a:spcPct val="0"/>
                  </a:spcBef>
                  <a:buFontTx/>
                  <a:buNone/>
                </a:pPr>
                <a14:m>
                  <m:oMathPara xmlns:m="http://schemas.openxmlformats.org/officeDocument/2006/math">
                    <m:oMathParaPr>
                      <m:jc m:val="centerGroup"/>
                    </m:oMathParaPr>
                    <m:oMath xmlns:m="http://schemas.openxmlformats.org/officeDocument/2006/math">
                      <m:f>
                        <m:fPr>
                          <m:ctrlPr>
                            <a:rPr lang="en-US" altLang="en-US" sz="3000" b="1" i="1" dirty="0" smtClean="0">
                              <a:latin typeface="Cambria Math" panose="02040503050406030204" pitchFamily="18" charset="0"/>
                            </a:rPr>
                          </m:ctrlPr>
                        </m:fPr>
                        <m:num>
                          <m:sSub>
                            <m:sSubPr>
                              <m:ctrlPr>
                                <a:rPr lang="en-US" altLang="en-US" sz="3000" b="1" i="1" dirty="0" smtClean="0">
                                  <a:latin typeface="Cambria Math" panose="02040503050406030204" pitchFamily="18" charset="0"/>
                                </a:rPr>
                              </m:ctrlPr>
                            </m:sSubPr>
                            <m:e>
                              <m:r>
                                <a:rPr lang="en-US" altLang="en-US" sz="3000" b="1" i="1" dirty="0" smtClean="0">
                                  <a:latin typeface="Cambria Math" panose="02040503050406030204" pitchFamily="18" charset="0"/>
                                </a:rPr>
                                <m:t>𝒉</m:t>
                              </m:r>
                            </m:e>
                            <m:sub>
                              <m:r>
                                <a:rPr lang="en-US" altLang="en-US" sz="3000" b="1" i="0" dirty="0" smtClean="0">
                                  <a:latin typeface="Cambria Math" panose="02040503050406030204" pitchFamily="18" charset="0"/>
                                </a:rPr>
                                <m:t>𝟎</m:t>
                              </m:r>
                            </m:sub>
                          </m:sSub>
                          <m:sSub>
                            <m:sSubPr>
                              <m:ctrlPr>
                                <a:rPr lang="en-US" altLang="en-US" sz="3000" b="1" i="1" dirty="0" smtClean="0">
                                  <a:latin typeface="Cambria Math" panose="02040503050406030204" pitchFamily="18" charset="0"/>
                                </a:rPr>
                              </m:ctrlPr>
                            </m:sSubPr>
                            <m:e>
                              <m:r>
                                <a:rPr lang="en-US" altLang="en-US" sz="3000" b="1" i="1" dirty="0" smtClean="0">
                                  <a:latin typeface="Cambria Math" panose="02040503050406030204" pitchFamily="18" charset="0"/>
                                </a:rPr>
                                <m:t>𝒉</m:t>
                              </m:r>
                            </m:e>
                            <m:sub>
                              <m:r>
                                <a:rPr lang="en-US" altLang="en-US" sz="3000" b="1" i="1" dirty="0" smtClean="0">
                                  <a:latin typeface="Cambria Math" panose="02040503050406030204" pitchFamily="18" charset="0"/>
                                </a:rPr>
                                <m:t>𝒎𝒂𝒙</m:t>
                              </m:r>
                            </m:sub>
                          </m:sSub>
                        </m:num>
                        <m:den>
                          <m:r>
                            <a:rPr lang="en-US" altLang="en-US" sz="3000" b="1" i="1" dirty="0" smtClean="0">
                              <a:latin typeface="Cambria Math" panose="02040503050406030204" pitchFamily="18" charset="0"/>
                            </a:rPr>
                            <m:t>𝑨</m:t>
                          </m:r>
                        </m:den>
                      </m:f>
                      <m:nary>
                        <m:naryPr>
                          <m:limLoc m:val="undOvr"/>
                          <m:grow m:val="on"/>
                          <m:supHide m:val="on"/>
                          <m:ctrlPr>
                            <a:rPr lang="en-US" altLang="en-US" sz="3000" b="1" i="1" dirty="0" smtClean="0">
                              <a:latin typeface="Cambria Math" panose="02040503050406030204" pitchFamily="18" charset="0"/>
                            </a:rPr>
                          </m:ctrlPr>
                        </m:naryPr>
                        <m:sub>
                          <m:r>
                            <a:rPr lang="en-US" altLang="en-US" sz="3000" b="1" i="1" dirty="0" smtClean="0">
                              <a:latin typeface="Cambria Math" panose="02040503050406030204" pitchFamily="18" charset="0"/>
                            </a:rPr>
                            <m:t>𝜴</m:t>
                          </m:r>
                        </m:sub>
                        <m:sup/>
                        <m:e>
                          <m:sSup>
                            <m:sSupPr>
                              <m:ctrlPr>
                                <a:rPr lang="en-US" altLang="en-US" sz="3000" b="1" i="1" dirty="0" smtClean="0">
                                  <a:latin typeface="Cambria Math" panose="02040503050406030204" pitchFamily="18" charset="0"/>
                                </a:rPr>
                              </m:ctrlPr>
                            </m:sSupPr>
                            <m:e>
                              <m:d>
                                <m:dPr>
                                  <m:begChr m:val="|"/>
                                  <m:endChr m:val="|"/>
                                  <m:ctrlPr>
                                    <a:rPr lang="en-US" altLang="en-US" sz="3000" b="1" i="1" dirty="0" smtClean="0">
                                      <a:latin typeface="Cambria Math" panose="02040503050406030204" pitchFamily="18" charset="0"/>
                                    </a:rPr>
                                  </m:ctrlPr>
                                </m:dPr>
                                <m:e>
                                  <m:r>
                                    <a:rPr lang="en-US" altLang="en-US" sz="3000" b="1" i="0" dirty="0" smtClean="0">
                                      <a:latin typeface="Cambria Math" panose="02040503050406030204" pitchFamily="18" charset="0"/>
                                    </a:rPr>
                                    <m:t>𝛁</m:t>
                                  </m:r>
                                  <m:sSub>
                                    <m:sSubPr>
                                      <m:ctrlPr>
                                        <a:rPr lang="en-US" altLang="en-US" sz="3000" b="1" i="1" dirty="0">
                                          <a:latin typeface="Cambria Math" panose="02040503050406030204" pitchFamily="18" charset="0"/>
                                        </a:rPr>
                                      </m:ctrlPr>
                                    </m:sSubPr>
                                    <m:e>
                                      <m:r>
                                        <a:rPr lang="el-GR" altLang="en-US" sz="3000" b="1" i="1" dirty="0">
                                          <a:latin typeface="Cambria Math" panose="02040503050406030204" pitchFamily="18" charset="0"/>
                                        </a:rPr>
                                        <m:t>𝝆</m:t>
                                      </m:r>
                                    </m:e>
                                    <m:sub>
                                      <m:r>
                                        <a:rPr lang="en-US" altLang="en-US" sz="3000" b="1" i="1" dirty="0">
                                          <a:latin typeface="Cambria Math" panose="02040503050406030204" pitchFamily="18" charset="0"/>
                                        </a:rPr>
                                        <m:t>𝒅𝒆𝒏𝒔𝒊𝒕𝒚</m:t>
                                      </m:r>
                                    </m:sub>
                                  </m:sSub>
                                  <m:d>
                                    <m:dPr>
                                      <m:ctrlPr>
                                        <a:rPr lang="en-US" altLang="en-US" sz="3000" b="1" i="1" dirty="0" smtClean="0">
                                          <a:latin typeface="Cambria Math" panose="02040503050406030204" pitchFamily="18" charset="0"/>
                                        </a:rPr>
                                      </m:ctrlPr>
                                    </m:dPr>
                                    <m:e>
                                      <m:r>
                                        <a:rPr lang="en-US" altLang="en-US" sz="3000" b="1" i="1" dirty="0" smtClean="0">
                                          <a:latin typeface="Cambria Math" panose="02040503050406030204" pitchFamily="18" charset="0"/>
                                        </a:rPr>
                                        <m:t>𝒙</m:t>
                                      </m:r>
                                    </m:e>
                                  </m:d>
                                </m:e>
                              </m:d>
                            </m:e>
                            <m:sup>
                              <m:r>
                                <a:rPr lang="en-US" altLang="en-US" sz="3000" b="1" i="0" dirty="0" smtClean="0">
                                  <a:latin typeface="Cambria Math" panose="02040503050406030204" pitchFamily="18" charset="0"/>
                                </a:rPr>
                                <m:t>𝟐</m:t>
                              </m:r>
                            </m:sup>
                          </m:sSup>
                          <m:r>
                            <a:rPr lang="en-US" altLang="en-US" sz="3000" b="1" i="0" dirty="0" smtClean="0">
                              <a:latin typeface="Cambria Math" panose="02040503050406030204" pitchFamily="18" charset="0"/>
                            </a:rPr>
                            <m:t>ⅆ</m:t>
                          </m:r>
                          <m:r>
                            <a:rPr lang="en-US" altLang="en-US" sz="3000" b="1" i="1" dirty="0" smtClean="0">
                              <a:latin typeface="Cambria Math" panose="02040503050406030204" pitchFamily="18" charset="0"/>
                            </a:rPr>
                            <m:t>𝒙</m:t>
                          </m:r>
                        </m:e>
                      </m:nary>
                    </m:oMath>
                  </m:oMathPara>
                </a14:m>
                <a:endParaRPr lang="en-US" altLang="en-US" sz="3000" b="1" dirty="0">
                  <a:latin typeface="Arial" panose="020B0604020202020204" pitchFamily="34" charset="0"/>
                </a:endParaRPr>
              </a:p>
              <a:p>
                <a:pPr algn="just" eaLnBrk="1" hangingPunct="1">
                  <a:spcBef>
                    <a:spcPct val="0"/>
                  </a:spcBef>
                  <a:buNone/>
                </a:pPr>
                <a:r>
                  <a:rPr lang="en-US" altLang="en-US" sz="3000" dirty="0">
                    <a:latin typeface="Arial" panose="020B0604020202020204" pitchFamily="34" charset="0"/>
                  </a:rPr>
                  <a:t> This penalty term is for worst possible solution, on the order of 1. It was necessary to balance it against the real strain energy. To achieve this initial system with homogeneous density was solved for structural analysis using reference strain energy value equal to 1. After initial solution the value of reference strain energy was updated with normalized strain energy value of 64.731 J/m.   </a:t>
                </a:r>
                <a:endParaRPr lang="en-US" altLang="en-US" sz="3000" b="1" dirty="0">
                  <a:latin typeface="Arial" panose="020B0604020202020204" pitchFamily="34" charset="0"/>
                </a:endParaRPr>
              </a:p>
              <a:p>
                <a:pPr algn="just" eaLnBrk="1" hangingPunct="1">
                  <a:spcBef>
                    <a:spcPct val="0"/>
                  </a:spcBef>
                  <a:buFontTx/>
                  <a:buNone/>
                </a:pPr>
                <a:endParaRPr lang="en-US" altLang="en-US" sz="4000" dirty="0">
                  <a:latin typeface="Arial" panose="020B0604020202020204" pitchFamily="34" charset="0"/>
                </a:endParaRPr>
              </a:p>
            </p:txBody>
          </p:sp>
        </mc:Choice>
        <mc:Fallback>
          <p:sp>
            <p:nvSpPr>
              <p:cNvPr id="25" name="TextBox 15">
                <a:extLst>
                  <a:ext uri="{FF2B5EF4-FFF2-40B4-BE49-F238E27FC236}">
                    <a16:creationId xmlns:a16="http://schemas.microsoft.com/office/drawing/2014/main" id="{8FDE500C-D138-4AA4-980F-1D9CD1558880}"/>
                  </a:ext>
                </a:extLst>
              </p:cNvPr>
              <p:cNvSpPr txBox="1">
                <a:spLocks noRot="1" noChangeAspect="1" noMove="1" noResize="1" noEditPoints="1" noAdjustHandles="1" noChangeArrowheads="1" noChangeShapeType="1" noTextEdit="1"/>
              </p:cNvSpPr>
              <p:nvPr/>
            </p:nvSpPr>
            <p:spPr bwMode="auto">
              <a:xfrm>
                <a:off x="1247775" y="37632851"/>
                <a:ext cx="15211425" cy="5611973"/>
              </a:xfrm>
              <a:prstGeom prst="rect">
                <a:avLst/>
              </a:prstGeom>
              <a:blipFill>
                <a:blip r:embed="rId9"/>
                <a:stretch>
                  <a:fillRect l="-962" t="-1412" r="-922"/>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IN">
                    <a:noFill/>
                  </a:rPr>
                  <a:t> </a:t>
                </a:r>
              </a:p>
            </p:txBody>
          </p:sp>
        </mc:Fallback>
      </mc:AlternateContent>
      <p:pic>
        <p:nvPicPr>
          <p:cNvPr id="3" name="Picture 2">
            <a:extLst>
              <a:ext uri="{FF2B5EF4-FFF2-40B4-BE49-F238E27FC236}">
                <a16:creationId xmlns:a16="http://schemas.microsoft.com/office/drawing/2014/main" id="{B4631EC3-5791-4765-A863-BF6C9B656103}"/>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9314420" y="8841937"/>
            <a:ext cx="10501072" cy="9005151"/>
          </a:xfrm>
          <a:prstGeom prst="rect">
            <a:avLst/>
          </a:prstGeom>
        </p:spPr>
      </p:pic>
      <p:sp>
        <p:nvSpPr>
          <p:cNvPr id="27" name="TextBox 33">
            <a:extLst>
              <a:ext uri="{FF2B5EF4-FFF2-40B4-BE49-F238E27FC236}">
                <a16:creationId xmlns:a16="http://schemas.microsoft.com/office/drawing/2014/main" id="{F9EBDDE3-18A0-4B09-A4F5-DF91D33A21B4}"/>
              </a:ext>
            </a:extLst>
          </p:cNvPr>
          <p:cNvSpPr txBox="1">
            <a:spLocks noChangeArrowheads="1"/>
          </p:cNvSpPr>
          <p:nvPr/>
        </p:nvSpPr>
        <p:spPr bwMode="auto">
          <a:xfrm>
            <a:off x="18681177" y="17932238"/>
            <a:ext cx="12979923" cy="12926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600" b="1" dirty="0"/>
              <a:t>Figure 4</a:t>
            </a:r>
            <a:r>
              <a:rPr lang="en-US" altLang="en-US" sz="2600" dirty="0"/>
              <a:t>. Optimized shape used to create new cantilever design- Optimized model using SIMP model (Top), meshed 3D CAD model of devised concept (middle), generated modular concept using previous knowledge and specifications (bottom)</a:t>
            </a:r>
          </a:p>
        </p:txBody>
      </p:sp>
      <p:sp>
        <p:nvSpPr>
          <p:cNvPr id="28" name="TextBox 27">
            <a:extLst>
              <a:ext uri="{FF2B5EF4-FFF2-40B4-BE49-F238E27FC236}">
                <a16:creationId xmlns:a16="http://schemas.microsoft.com/office/drawing/2014/main" id="{1E1F06B0-66C9-4081-988A-68793D699EB9}"/>
              </a:ext>
            </a:extLst>
          </p:cNvPr>
          <p:cNvSpPr txBox="1">
            <a:spLocks noChangeArrowheads="1"/>
          </p:cNvSpPr>
          <p:nvPr/>
        </p:nvSpPr>
        <p:spPr bwMode="auto">
          <a:xfrm>
            <a:off x="4916387" y="36998118"/>
            <a:ext cx="7063510" cy="49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600" b="1" dirty="0"/>
              <a:t>Figure 3</a:t>
            </a:r>
            <a:r>
              <a:rPr lang="en-US" altLang="en-US" sz="2600" dirty="0"/>
              <a:t>. Initial geometry under optimization study</a:t>
            </a:r>
          </a:p>
        </p:txBody>
      </p:sp>
      <p:sp>
        <p:nvSpPr>
          <p:cNvPr id="30" name="TextBox 22">
            <a:extLst>
              <a:ext uri="{FF2B5EF4-FFF2-40B4-BE49-F238E27FC236}">
                <a16:creationId xmlns:a16="http://schemas.microsoft.com/office/drawing/2014/main" id="{90AD0772-8C96-449F-9046-F9C6DB2868D4}"/>
              </a:ext>
            </a:extLst>
          </p:cNvPr>
          <p:cNvSpPr txBox="1">
            <a:spLocks noChangeArrowheads="1"/>
          </p:cNvSpPr>
          <p:nvPr/>
        </p:nvSpPr>
        <p:spPr bwMode="auto">
          <a:xfrm>
            <a:off x="17125933" y="19346631"/>
            <a:ext cx="14878045" cy="193898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3000" dirty="0">
                <a:latin typeface="Arial" panose="020B0604020202020204" pitchFamily="34" charset="0"/>
              </a:rPr>
              <a:t>With optimization there was 72.3% reduction in mass of the system compared to the initial geometry (Fig.3) used under study without violating the specifications. 3D model created using optimized study later subjected to structural analysis and eigenfrequency analysis. </a:t>
            </a:r>
          </a:p>
        </p:txBody>
      </p:sp>
      <p:pic>
        <p:nvPicPr>
          <p:cNvPr id="7" name="Picture 6">
            <a:extLst>
              <a:ext uri="{FF2B5EF4-FFF2-40B4-BE49-F238E27FC236}">
                <a16:creationId xmlns:a16="http://schemas.microsoft.com/office/drawing/2014/main" id="{9E4EDA45-C76A-4568-8E10-99A80BAF3C28}"/>
              </a:ext>
            </a:extLst>
          </p:cNvPr>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17127967" y="21287808"/>
            <a:ext cx="7671130" cy="3150962"/>
          </a:xfrm>
          <a:prstGeom prst="rect">
            <a:avLst/>
          </a:prstGeom>
        </p:spPr>
      </p:pic>
      <p:sp>
        <p:nvSpPr>
          <p:cNvPr id="33" name="TextBox 33">
            <a:extLst>
              <a:ext uri="{FF2B5EF4-FFF2-40B4-BE49-F238E27FC236}">
                <a16:creationId xmlns:a16="http://schemas.microsoft.com/office/drawing/2014/main" id="{EE7D856A-C3E4-4BD0-A281-3A73DD242763}"/>
              </a:ext>
            </a:extLst>
          </p:cNvPr>
          <p:cNvSpPr txBox="1">
            <a:spLocks noChangeArrowheads="1"/>
          </p:cNvSpPr>
          <p:nvPr/>
        </p:nvSpPr>
        <p:spPr bwMode="auto">
          <a:xfrm>
            <a:off x="17516074" y="24330986"/>
            <a:ext cx="6200068" cy="49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600" b="1" dirty="0"/>
              <a:t>Figure 5</a:t>
            </a:r>
            <a:r>
              <a:rPr lang="en-US" altLang="en-US" sz="2600" dirty="0"/>
              <a:t>. Equivalent stress: von misses stress</a:t>
            </a:r>
          </a:p>
        </p:txBody>
      </p:sp>
      <p:sp>
        <p:nvSpPr>
          <p:cNvPr id="35" name="TextBox 22">
            <a:extLst>
              <a:ext uri="{FF2B5EF4-FFF2-40B4-BE49-F238E27FC236}">
                <a16:creationId xmlns:a16="http://schemas.microsoft.com/office/drawing/2014/main" id="{4A435630-3502-491F-A2ED-8481726B07D0}"/>
              </a:ext>
            </a:extLst>
          </p:cNvPr>
          <p:cNvSpPr txBox="1">
            <a:spLocks noChangeArrowheads="1"/>
          </p:cNvSpPr>
          <p:nvPr/>
        </p:nvSpPr>
        <p:spPr bwMode="auto">
          <a:xfrm>
            <a:off x="17125932" y="25010885"/>
            <a:ext cx="14808191" cy="240064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3000" dirty="0">
                <a:latin typeface="Arial" panose="020B0604020202020204" pitchFamily="34" charset="0"/>
              </a:rPr>
              <a:t>In fig. 5 and fig.6, the equivalent stresses of the types ‘von misses’ and ‘’</a:t>
            </a:r>
            <a:r>
              <a:rPr lang="en-US" altLang="en-US" sz="3000" dirty="0" err="1">
                <a:latin typeface="Arial" panose="020B0604020202020204" pitchFamily="34" charset="0"/>
              </a:rPr>
              <a:t>Tresca</a:t>
            </a:r>
            <a:r>
              <a:rPr lang="en-US" altLang="en-US" sz="3000" dirty="0">
                <a:latin typeface="Arial" panose="020B0604020202020204" pitchFamily="34" charset="0"/>
              </a:rPr>
              <a:t>’ are shown, respectively. The type of material used for the structure is structural steel has yield strength, Ϭ = 250MPa (minimum), which is much higher compare to the observed maximum induced equivalent stress (2.32MPa). This leads to the space where we can further modify the design.</a:t>
            </a:r>
          </a:p>
        </p:txBody>
      </p:sp>
      <p:pic>
        <p:nvPicPr>
          <p:cNvPr id="9" name="Picture 8">
            <a:extLst>
              <a:ext uri="{FF2B5EF4-FFF2-40B4-BE49-F238E27FC236}">
                <a16:creationId xmlns:a16="http://schemas.microsoft.com/office/drawing/2014/main" id="{9A485C69-D4C6-4ACF-AB24-277B23612755}"/>
              </a:ext>
            </a:extLst>
          </p:cNvPr>
          <p:cNvPicPr>
            <a:picLocks noChangeAspect="1"/>
          </p:cNvPicPr>
          <p:nvPr/>
        </p:nvPicPr>
        <p:blipFill>
          <a:blip r:embed="rId12">
            <a:extLst>
              <a:ext uri="{28A0092B-C50C-407E-A947-70E740481C1C}">
                <a14:useLocalDpi xmlns:a14="http://schemas.microsoft.com/office/drawing/2010/main" val="0"/>
              </a:ext>
            </a:extLst>
          </a:blip>
          <a:stretch>
            <a:fillRect/>
          </a:stretch>
        </p:blipFill>
        <p:spPr>
          <a:xfrm>
            <a:off x="10110106" y="21491712"/>
            <a:ext cx="6323013" cy="4509240"/>
          </a:xfrm>
          <a:prstGeom prst="rect">
            <a:avLst/>
          </a:prstGeom>
        </p:spPr>
      </p:pic>
      <p:pic>
        <p:nvPicPr>
          <p:cNvPr id="13" name="Picture 12">
            <a:extLst>
              <a:ext uri="{FF2B5EF4-FFF2-40B4-BE49-F238E27FC236}">
                <a16:creationId xmlns:a16="http://schemas.microsoft.com/office/drawing/2014/main" id="{5F3DFF3D-9EFD-4D18-B97C-639E37D2C430}"/>
              </a:ext>
            </a:extLst>
          </p:cNvPr>
          <p:cNvPicPr>
            <a:picLocks noChangeAspect="1"/>
          </p:cNvPicPr>
          <p:nvPr/>
        </p:nvPicPr>
        <p:blipFill>
          <a:blip r:embed="rId13">
            <a:extLst>
              <a:ext uri="{28A0092B-C50C-407E-A947-70E740481C1C}">
                <a14:useLocalDpi xmlns:a14="http://schemas.microsoft.com/office/drawing/2010/main" val="0"/>
              </a:ext>
            </a:extLst>
          </a:blip>
          <a:stretch>
            <a:fillRect/>
          </a:stretch>
        </p:blipFill>
        <p:spPr>
          <a:xfrm>
            <a:off x="24820988" y="21381776"/>
            <a:ext cx="7343591" cy="2864060"/>
          </a:xfrm>
          <a:prstGeom prst="rect">
            <a:avLst/>
          </a:prstGeom>
        </p:spPr>
      </p:pic>
      <p:sp>
        <p:nvSpPr>
          <p:cNvPr id="32" name="TextBox 33">
            <a:extLst>
              <a:ext uri="{FF2B5EF4-FFF2-40B4-BE49-F238E27FC236}">
                <a16:creationId xmlns:a16="http://schemas.microsoft.com/office/drawing/2014/main" id="{F8EE8D4B-084B-4279-BA40-69FE813EA7E9}"/>
              </a:ext>
            </a:extLst>
          </p:cNvPr>
          <p:cNvSpPr txBox="1">
            <a:spLocks noChangeArrowheads="1"/>
          </p:cNvSpPr>
          <p:nvPr/>
        </p:nvSpPr>
        <p:spPr bwMode="auto">
          <a:xfrm>
            <a:off x="24820988" y="24325521"/>
            <a:ext cx="5575796" cy="49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600" b="1" dirty="0"/>
              <a:t>Figure 6</a:t>
            </a:r>
            <a:r>
              <a:rPr lang="en-US" altLang="en-US" sz="2600" dirty="0"/>
              <a:t>. Equivalent stress: </a:t>
            </a:r>
            <a:r>
              <a:rPr lang="en-US" altLang="en-US" sz="2600" dirty="0" err="1"/>
              <a:t>Tresca</a:t>
            </a:r>
            <a:r>
              <a:rPr lang="en-US" altLang="en-US" sz="2600" dirty="0"/>
              <a:t> stress</a:t>
            </a:r>
          </a:p>
        </p:txBody>
      </p:sp>
      <mc:AlternateContent xmlns:mc="http://schemas.openxmlformats.org/markup-compatibility/2006" xmlns:a14="http://schemas.microsoft.com/office/drawing/2010/main">
        <mc:Choice Requires="a14">
          <p:sp>
            <p:nvSpPr>
              <p:cNvPr id="31" name="TextBox 22">
                <a:extLst>
                  <a:ext uri="{FF2B5EF4-FFF2-40B4-BE49-F238E27FC236}">
                    <a16:creationId xmlns:a16="http://schemas.microsoft.com/office/drawing/2014/main" id="{82626A07-F10C-492B-B2DE-2016D4737285}"/>
                  </a:ext>
                </a:extLst>
              </p:cNvPr>
              <p:cNvSpPr txBox="1">
                <a:spLocks noChangeArrowheads="1"/>
              </p:cNvSpPr>
              <p:nvPr/>
            </p:nvSpPr>
            <p:spPr bwMode="auto">
              <a:xfrm>
                <a:off x="17125932" y="27496680"/>
                <a:ext cx="14808192" cy="2411097"/>
              </a:xfrm>
              <a:prstGeom prst="rect">
                <a:avLst/>
              </a:prstGeom>
              <a:noFill/>
              <a:ln>
                <a:noFill/>
              </a:ln>
              <a:extLst>
                <a:ext uri="{909E8E84-426E-40DD-AFC4-6F175D3DCCD1}">
                  <a14:hiddenFill>
                    <a:solidFill>
                      <a:srgbClr val="FFFFFF"/>
                    </a:solidFill>
                  </a14:hiddenFill>
                </a:ext>
                <a:ext uri="{91240B29-F687-4F45-9708-019B960494DF}">
                  <a14:hiddenLine w="9525">
                    <a:solidFill>
                      <a:srgbClr val="000000"/>
                    </a:solidFill>
                    <a:miter lim="800000"/>
                    <a:headEnd/>
                    <a:tailEnd/>
                  </a14:hiddenLine>
                </a:ext>
              </a:extLst>
            </p:spPr>
            <p:txBody>
              <a:bodyPr wrap="squar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just" eaLnBrk="1" hangingPunct="1">
                  <a:spcBef>
                    <a:spcPct val="0"/>
                  </a:spcBef>
                  <a:buFontTx/>
                  <a:buNone/>
                </a:pPr>
                <a:r>
                  <a:rPr lang="en-US" altLang="en-US" sz="3000" dirty="0">
                    <a:latin typeface="Arial" panose="020B0604020202020204" pitchFamily="34" charset="0"/>
                  </a:rPr>
                  <a:t>Eigenfrequency analysis was performed to study its modal responses for the frequencies up to 100Hz. Force exerted by pantograph on register arm via contact wire was analyzed with equation </a:t>
                </a:r>
                <a14:m>
                  <m:oMath xmlns:m="http://schemas.openxmlformats.org/officeDocument/2006/math">
                    <m:r>
                      <a:rPr lang="en-US" altLang="en-US" sz="3000" b="1" i="1" smtClean="0">
                        <a:latin typeface="Cambria Math" panose="02040503050406030204" pitchFamily="18" charset="0"/>
                      </a:rPr>
                      <m:t>𝟓𝟓</m:t>
                    </m:r>
                    <m:r>
                      <a:rPr lang="en-US" altLang="en-US" sz="3000" b="1" i="1" smtClean="0">
                        <a:latin typeface="Cambria Math" panose="02040503050406030204" pitchFamily="18" charset="0"/>
                      </a:rPr>
                      <m:t>+</m:t>
                    </m:r>
                    <m:r>
                      <a:rPr lang="en-US" altLang="en-US" sz="3000" b="1" i="1" smtClean="0">
                        <a:latin typeface="Cambria Math" panose="02040503050406030204" pitchFamily="18" charset="0"/>
                      </a:rPr>
                      <m:t>𝟎</m:t>
                    </m:r>
                    <m:r>
                      <a:rPr lang="en-US" altLang="en-US" sz="3000" b="1" i="1" smtClean="0">
                        <a:latin typeface="Cambria Math" panose="02040503050406030204" pitchFamily="18" charset="0"/>
                      </a:rPr>
                      <m:t>.</m:t>
                    </m:r>
                    <m:r>
                      <a:rPr lang="en-US" altLang="en-US" sz="3000" b="1" i="1" smtClean="0">
                        <a:latin typeface="Cambria Math" panose="02040503050406030204" pitchFamily="18" charset="0"/>
                      </a:rPr>
                      <m:t>𝟎𝟎𝟔𝟖</m:t>
                    </m:r>
                    <m:r>
                      <a:rPr lang="en-US" altLang="en-US" sz="3000" b="1" i="1" smtClean="0">
                        <a:latin typeface="Cambria Math" panose="02040503050406030204" pitchFamily="18" charset="0"/>
                      </a:rPr>
                      <m:t> </m:t>
                    </m:r>
                    <m:sSup>
                      <m:sSupPr>
                        <m:ctrlPr>
                          <a:rPr lang="en-US" altLang="en-US" sz="3000" b="1" i="1" smtClean="0">
                            <a:latin typeface="Cambria Math" panose="02040503050406030204" pitchFamily="18" charset="0"/>
                          </a:rPr>
                        </m:ctrlPr>
                      </m:sSupPr>
                      <m:e>
                        <m:r>
                          <a:rPr lang="en-US" altLang="en-US" sz="3000" b="1" i="1" smtClean="0">
                            <a:latin typeface="Cambria Math" panose="02040503050406030204" pitchFamily="18" charset="0"/>
                          </a:rPr>
                          <m:t>𝒗</m:t>
                        </m:r>
                      </m:e>
                      <m:sup>
                        <m:r>
                          <a:rPr lang="en-US" altLang="en-US" sz="3000" b="1" i="1" smtClean="0">
                            <a:latin typeface="Cambria Math" panose="02040503050406030204" pitchFamily="18" charset="0"/>
                          </a:rPr>
                          <m:t>𝟐</m:t>
                        </m:r>
                      </m:sup>
                    </m:sSup>
                  </m:oMath>
                </a14:m>
                <a:r>
                  <a:rPr lang="en-US" altLang="en-US" sz="3000" dirty="0">
                    <a:latin typeface="Arial" panose="020B0604020202020204" pitchFamily="34" charset="0"/>
                  </a:rPr>
                  <a:t>, where </a:t>
                </a:r>
                <a14:m>
                  <m:oMath xmlns:m="http://schemas.openxmlformats.org/officeDocument/2006/math">
                    <m:r>
                      <a:rPr lang="en-US" altLang="en-US" sz="3000" b="1" i="1">
                        <a:latin typeface="Cambria Math" panose="02040503050406030204" pitchFamily="18" charset="0"/>
                      </a:rPr>
                      <m:t>𝒗</m:t>
                    </m:r>
                  </m:oMath>
                </a14:m>
                <a:r>
                  <a:rPr lang="en-US" altLang="en-US" sz="3000" dirty="0">
                    <a:latin typeface="Arial" panose="020B0604020202020204" pitchFamily="34" charset="0"/>
                  </a:rPr>
                  <a:t> is speed of the train [3]. Fig. 7 and fig. 8 shows the first six mode shapes and the frequency shift in eigenmodes respectively.  </a:t>
                </a:r>
              </a:p>
            </p:txBody>
          </p:sp>
        </mc:Choice>
        <mc:Fallback xmlns="">
          <p:sp>
            <p:nvSpPr>
              <p:cNvPr id="31" name="TextBox 22">
                <a:extLst>
                  <a:ext uri="{FF2B5EF4-FFF2-40B4-BE49-F238E27FC236}">
                    <a16:creationId xmlns:a16="http://schemas.microsoft.com/office/drawing/2014/main" id="{82626A07-F10C-492B-B2DE-2016D4737285}"/>
                  </a:ext>
                </a:extLst>
              </p:cNvPr>
              <p:cNvSpPr txBox="1">
                <a:spLocks noRot="1" noChangeAspect="1" noMove="1" noResize="1" noEditPoints="1" noAdjustHandles="1" noChangeArrowheads="1" noChangeShapeType="1" noTextEdit="1"/>
              </p:cNvSpPr>
              <p:nvPr/>
            </p:nvSpPr>
            <p:spPr bwMode="auto">
              <a:xfrm>
                <a:off x="17125932" y="27496680"/>
                <a:ext cx="14808192" cy="2411097"/>
              </a:xfrm>
              <a:prstGeom prst="rect">
                <a:avLst/>
              </a:prstGeom>
              <a:blipFill>
                <a:blip r:embed="rId14"/>
                <a:stretch>
                  <a:fillRect l="-947" t="-3291" r="-947" b="-6835"/>
                </a:stretch>
              </a:blip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IN">
                    <a:noFill/>
                  </a:rPr>
                  <a:t> </a:t>
                </a:r>
              </a:p>
            </p:txBody>
          </p:sp>
        </mc:Fallback>
      </mc:AlternateContent>
      <p:pic>
        <p:nvPicPr>
          <p:cNvPr id="15" name="Picture 14">
            <a:extLst>
              <a:ext uri="{FF2B5EF4-FFF2-40B4-BE49-F238E27FC236}">
                <a16:creationId xmlns:a16="http://schemas.microsoft.com/office/drawing/2014/main" id="{08775D26-6446-4A91-8B22-8A4398CD74CD}"/>
              </a:ext>
            </a:extLst>
          </p:cNvPr>
          <p:cNvPicPr>
            <a:picLocks noChangeAspect="1"/>
          </p:cNvPicPr>
          <p:nvPr/>
        </p:nvPicPr>
        <p:blipFill>
          <a:blip r:embed="rId15">
            <a:extLst>
              <a:ext uri="{28A0092B-C50C-407E-A947-70E740481C1C}">
                <a14:useLocalDpi xmlns:a14="http://schemas.microsoft.com/office/drawing/2010/main" val="0"/>
              </a:ext>
            </a:extLst>
          </a:blip>
          <a:stretch>
            <a:fillRect/>
          </a:stretch>
        </p:blipFill>
        <p:spPr>
          <a:xfrm>
            <a:off x="17843259" y="29904074"/>
            <a:ext cx="7451447" cy="5883132"/>
          </a:xfrm>
          <a:prstGeom prst="rect">
            <a:avLst/>
          </a:prstGeom>
        </p:spPr>
      </p:pic>
      <p:pic>
        <p:nvPicPr>
          <p:cNvPr id="19" name="Picture 18">
            <a:extLst>
              <a:ext uri="{FF2B5EF4-FFF2-40B4-BE49-F238E27FC236}">
                <a16:creationId xmlns:a16="http://schemas.microsoft.com/office/drawing/2014/main" id="{478AAF04-12AF-440F-A0B1-5FE06329D07E}"/>
              </a:ext>
            </a:extLst>
          </p:cNvPr>
          <p:cNvPicPr>
            <a:picLocks noChangeAspect="1"/>
          </p:cNvPicPr>
          <p:nvPr/>
        </p:nvPicPr>
        <p:blipFill rotWithShape="1">
          <a:blip r:embed="rId16">
            <a:extLst>
              <a:ext uri="{28A0092B-C50C-407E-A947-70E740481C1C}">
                <a14:useLocalDpi xmlns:a14="http://schemas.microsoft.com/office/drawing/2010/main" val="0"/>
              </a:ext>
            </a:extLst>
          </a:blip>
          <a:srcRect l="11658"/>
          <a:stretch/>
        </p:blipFill>
        <p:spPr>
          <a:xfrm>
            <a:off x="26022848" y="30151209"/>
            <a:ext cx="5911276" cy="5668673"/>
          </a:xfrm>
          <a:prstGeom prst="rect">
            <a:avLst/>
          </a:prstGeom>
        </p:spPr>
      </p:pic>
      <p:pic>
        <p:nvPicPr>
          <p:cNvPr id="21" name="Picture 20">
            <a:extLst>
              <a:ext uri="{FF2B5EF4-FFF2-40B4-BE49-F238E27FC236}">
                <a16:creationId xmlns:a16="http://schemas.microsoft.com/office/drawing/2014/main" id="{01544B4B-25A0-4DA8-B8D6-C6ADCA6F6107}"/>
              </a:ext>
            </a:extLst>
          </p:cNvPr>
          <p:cNvPicPr>
            <a:picLocks noChangeAspect="1"/>
          </p:cNvPicPr>
          <p:nvPr/>
        </p:nvPicPr>
        <p:blipFill rotWithShape="1">
          <a:blip r:embed="rId16">
            <a:extLst>
              <a:ext uri="{28A0092B-C50C-407E-A947-70E740481C1C}">
                <a14:useLocalDpi xmlns:a14="http://schemas.microsoft.com/office/drawing/2010/main" val="0"/>
              </a:ext>
            </a:extLst>
          </a:blip>
          <a:srcRect r="94549"/>
          <a:stretch/>
        </p:blipFill>
        <p:spPr>
          <a:xfrm>
            <a:off x="25725117" y="30275558"/>
            <a:ext cx="356774" cy="5544324"/>
          </a:xfrm>
          <a:prstGeom prst="rect">
            <a:avLst/>
          </a:prstGeom>
        </p:spPr>
      </p:pic>
      <p:sp>
        <p:nvSpPr>
          <p:cNvPr id="40" name="TextBox 33">
            <a:extLst>
              <a:ext uri="{FF2B5EF4-FFF2-40B4-BE49-F238E27FC236}">
                <a16:creationId xmlns:a16="http://schemas.microsoft.com/office/drawing/2014/main" id="{1F9F1EC6-9524-4DEB-AC94-8ED3AAAEBE26}"/>
              </a:ext>
            </a:extLst>
          </p:cNvPr>
          <p:cNvSpPr txBox="1">
            <a:spLocks noChangeArrowheads="1"/>
          </p:cNvSpPr>
          <p:nvPr/>
        </p:nvSpPr>
        <p:spPr bwMode="auto">
          <a:xfrm>
            <a:off x="19056063" y="35819882"/>
            <a:ext cx="5025838" cy="49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600" b="1" dirty="0"/>
              <a:t>Figure 7</a:t>
            </a:r>
            <a:r>
              <a:rPr lang="en-US" altLang="en-US" sz="2600" dirty="0"/>
              <a:t>. Six first eigenmode shapes</a:t>
            </a:r>
          </a:p>
        </p:txBody>
      </p:sp>
      <p:sp>
        <p:nvSpPr>
          <p:cNvPr id="41" name="TextBox 33">
            <a:extLst>
              <a:ext uri="{FF2B5EF4-FFF2-40B4-BE49-F238E27FC236}">
                <a16:creationId xmlns:a16="http://schemas.microsoft.com/office/drawing/2014/main" id="{3D9F0EFE-E683-4F57-B281-9FD3D22D7DD0}"/>
              </a:ext>
            </a:extLst>
          </p:cNvPr>
          <p:cNvSpPr txBox="1">
            <a:spLocks noChangeArrowheads="1"/>
          </p:cNvSpPr>
          <p:nvPr/>
        </p:nvSpPr>
        <p:spPr bwMode="auto">
          <a:xfrm>
            <a:off x="26810569" y="35768276"/>
            <a:ext cx="4812703" cy="4924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lIns="91427" tIns="45714" rIns="91427" bIns="45714">
            <a:spAutoFit/>
          </a:bodyPr>
          <a:lstStyle>
            <a:lvl1pPr>
              <a:spcBef>
                <a:spcPct val="20000"/>
              </a:spcBef>
              <a:buFont typeface="Arial" panose="020B0604020202020204" pitchFamily="34" charset="0"/>
              <a:buChar char="•"/>
              <a:defRPr sz="154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135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115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5pPr>
            <a:lvl6pPr marL="25146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6pPr>
            <a:lvl7pPr marL="29718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7pPr>
            <a:lvl8pPr marL="34290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8pPr>
            <a:lvl9pPr marL="3886200" indent="-228600" defTabSz="4384675" eaLnBrk="0" fontAlgn="base" hangingPunct="0">
              <a:spcBef>
                <a:spcPct val="20000"/>
              </a:spcBef>
              <a:spcAft>
                <a:spcPct val="0"/>
              </a:spcAft>
              <a:buFont typeface="Arial" panose="020B0604020202020204" pitchFamily="34" charset="0"/>
              <a:buChar char="»"/>
              <a:defRPr sz="96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2600" b="1" dirty="0"/>
              <a:t>Figure 8</a:t>
            </a:r>
            <a:r>
              <a:rPr lang="en-US" altLang="en-US" sz="2600" dirty="0"/>
              <a:t>. Six first eigenfrequencies</a:t>
            </a:r>
          </a:p>
        </p:txBody>
      </p:sp>
    </p:spTree>
  </p:cSld>
  <p:clrMapOvr>
    <a:masterClrMapping/>
  </p:clrMapOvr>
</p:sld>
</file>

<file path=ppt/theme/theme1.xml><?xml version="1.0" encoding="utf-8"?>
<a:theme xmlns:a="http://schemas.openxmlformats.org/drawingml/2006/main" name="Office Theme">
  <a:themeElements>
    <a:clrScheme name="Grayscale">
      <a:dk1>
        <a:sysClr val="windowText" lastClr="000000"/>
      </a:dk1>
      <a:lt1>
        <a:sysClr val="window" lastClr="FFFFFF"/>
      </a:lt1>
      <a:dk2>
        <a:srgbClr val="000000"/>
      </a:dk2>
      <a:lt2>
        <a:srgbClr val="F8F8F8"/>
      </a:lt2>
      <a:accent1>
        <a:srgbClr val="DDDDDD"/>
      </a:accent1>
      <a:accent2>
        <a:srgbClr val="B2B2B2"/>
      </a:accent2>
      <a:accent3>
        <a:srgbClr val="969696"/>
      </a:accent3>
      <a:accent4>
        <a:srgbClr val="808080"/>
      </a:accent4>
      <a:accent5>
        <a:srgbClr val="5F5F5F"/>
      </a:accent5>
      <a:accent6>
        <a:srgbClr val="4D4D4D"/>
      </a:accent6>
      <a:hlink>
        <a:srgbClr val="5F5F5F"/>
      </a:hlink>
      <a:folHlink>
        <a:srgbClr val="919191"/>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1060</Words>
  <Application>Microsoft Office PowerPoint</Application>
  <PresentationFormat>Custom</PresentationFormat>
  <Paragraphs>50</Paragraphs>
  <Slides>1</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vt:i4>
      </vt:variant>
    </vt:vector>
  </HeadingPairs>
  <TitlesOfParts>
    <vt:vector size="6" baseType="lpstr">
      <vt:lpstr>ＭＳ Ｐゴシック</vt:lpstr>
      <vt:lpstr>Arial</vt:lpstr>
      <vt:lpstr>Calibri</vt:lpstr>
      <vt:lpstr>Cambria Math</vt:lpstr>
      <vt:lpstr>Office Theme</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creator/>
  <cp:lastModifiedBy/>
  <cp:revision>1</cp:revision>
  <dcterms:created xsi:type="dcterms:W3CDTF">2012-02-06T09:32:21Z</dcterms:created>
  <dcterms:modified xsi:type="dcterms:W3CDTF">2018-07-24T03:23:32Z</dcterms:modified>
</cp:coreProperties>
</file>