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357" r:id="rId2"/>
  </p:sldIdLst>
  <p:sldSz cx="9144000" cy="5143500" type="screen16x9"/>
  <p:notesSz cx="6858000" cy="9144000"/>
  <p:embeddedFontLst>
    <p:embeddedFont>
      <p:font typeface="Lato" panose="020F0502020204030203" pitchFamily="34" charset="77"/>
      <p:regular r:id="rId5"/>
      <p:bold r:id="rId6"/>
      <p:italic r:id="rId7"/>
      <p:boldItalic r:id="rId8"/>
    </p:embeddedFont>
    <p:embeddedFont>
      <p:font typeface="Lato Black" panose="020F0A02020204030203" pitchFamily="34" charset="77"/>
      <p:bold r:id="rId9"/>
      <p:italic r:id="rId10"/>
      <p:boldItalic r:id="rId11"/>
    </p:embeddedFont>
    <p:embeddedFont>
      <p:font typeface="Lato Light" panose="020F0302020204030203" pitchFamily="34" charset="77"/>
      <p:regular r:id="rId12"/>
      <p: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F3DE2"/>
    <a:srgbClr val="6B0964"/>
    <a:srgbClr val="E7937F"/>
    <a:srgbClr val="FBD695"/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204" autoAdjust="0"/>
    <p:restoredTop sz="91345" autoAdjust="0"/>
  </p:normalViewPr>
  <p:slideViewPr>
    <p:cSldViewPr>
      <p:cViewPr varScale="1">
        <p:scale>
          <a:sx n="160" d="100"/>
          <a:sy n="160" d="100"/>
        </p:scale>
        <p:origin x="168" y="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5/10/21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5/10/21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2232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80084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4" r:id="rId10"/>
    <p:sldLayoutId id="2147483675" r:id="rId11"/>
    <p:sldLayoutId id="2147483674" r:id="rId12"/>
    <p:sldLayoutId id="2147483669" r:id="rId13"/>
    <p:sldLayoutId id="2147483671" r:id="rId14"/>
    <p:sldLayoutId id="2147483672" r:id="rId15"/>
    <p:sldLayoutId id="2147483673" r:id="rId16"/>
    <p:sldLayoutId id="214748367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comsol.com/story/abb-s-electromagnetic-flowmeter-digital-twin-drives-performance-84331" TargetMode="Externa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ABB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2200" dirty="0"/>
              <a:t>Predicting Flowmeter Performance with a </a:t>
            </a:r>
            <a:br>
              <a:rPr lang="en-US" sz="2200" dirty="0"/>
            </a:br>
            <a:r>
              <a:rPr lang="en-US" sz="2200" dirty="0"/>
              <a:t>Digital Twin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58514" y="4274090"/>
            <a:ext cx="3797261" cy="53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Hydraulic stress field in an electromagnetic flowmeter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C1B286-E360-4DC3-A03F-3408B785C60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771650"/>
            <a:ext cx="3570289" cy="2630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>
                <a:solidFill>
                  <a:schemeClr val="tx2"/>
                </a:solidFill>
                <a:latin typeface="Lato" panose="020F0502020204030203" pitchFamily="34" charset="77"/>
              </a:rPr>
              <a:t>ABB seeks to improve flowmeter designs to meet high performance standards and cost optimization demands</a:t>
            </a:r>
            <a:endParaRPr lang="en-US" sz="4000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>
                <a:solidFill>
                  <a:schemeClr val="tx2"/>
                </a:solidFill>
              </a:rPr>
              <a:t>Multiphysics model of an electromagnetic flowmeter used to study: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800" dirty="0">
                <a:solidFill>
                  <a:schemeClr val="tx2"/>
                </a:solidFill>
              </a:rPr>
              <a:t>E</a:t>
            </a:r>
            <a:r>
              <a:rPr lang="en-US" sz="3800" dirty="0">
                <a:solidFill>
                  <a:schemeClr val="tx2"/>
                </a:solidFill>
                <a:latin typeface="Lato" panose="020F0502020204030203" pitchFamily="34" charset="77"/>
              </a:rPr>
              <a:t>lectromagnetism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800" dirty="0">
                <a:solidFill>
                  <a:schemeClr val="tx2"/>
                </a:solidFill>
                <a:latin typeface="Lato" panose="020F0502020204030203" pitchFamily="34" charset="77"/>
              </a:rPr>
              <a:t>Fluid dynamics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800" dirty="0">
                <a:solidFill>
                  <a:schemeClr val="tx2"/>
                </a:solidFill>
                <a:latin typeface="Lato" panose="020F0502020204030203" pitchFamily="34" charset="77"/>
              </a:rPr>
              <a:t>T</a:t>
            </a:r>
            <a:r>
              <a:rPr lang="en-US" sz="3800" dirty="0">
                <a:solidFill>
                  <a:schemeClr val="tx2"/>
                </a:solidFill>
              </a:rPr>
              <a:t>hermal propagation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3800" dirty="0">
                <a:solidFill>
                  <a:schemeClr val="tx2"/>
                </a:solidFill>
              </a:rPr>
              <a:t>Structural dynamics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>
                <a:solidFill>
                  <a:schemeClr val="tx2"/>
                </a:solidFill>
              </a:rPr>
              <a:t>Digital twin based on </a:t>
            </a:r>
            <a:r>
              <a:rPr lang="en-US" sz="4000" dirty="0" err="1">
                <a:solidFill>
                  <a:schemeClr val="tx2"/>
                </a:solidFill>
              </a:rPr>
              <a:t>multiphysics</a:t>
            </a:r>
            <a:r>
              <a:rPr lang="en-US" sz="4000" dirty="0">
                <a:solidFill>
                  <a:schemeClr val="tx2"/>
                </a:solidFill>
              </a:rPr>
              <a:t> model enables ABB to p</a:t>
            </a:r>
            <a:r>
              <a:rPr lang="en-US" sz="4000" dirty="0">
                <a:solidFill>
                  <a:schemeClr val="tx2"/>
                </a:solidFill>
                <a:latin typeface="Lato" panose="020F0502020204030203" pitchFamily="34" charset="77"/>
              </a:rPr>
              <a:t>redict flowmeter performance and improve the design of flowmeters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>
                <a:solidFill>
                  <a:schemeClr val="tx2"/>
                </a:solidFill>
                <a:latin typeface="Lato" panose="020F0502020204030203" pitchFamily="34" charset="77"/>
              </a:rPr>
              <a:t>95% agreement between model results and field tests for calculated sensitivities</a:t>
            </a:r>
            <a:endParaRPr lang="en-US" sz="40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br>
              <a:rPr lang="en-US" sz="40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solidFill>
                  <a:srgbClr val="3B81B7"/>
                </a:solidFill>
                <a:latin typeface="Lato" panose="020F0502020204030203" pitchFamily="34" charset="77"/>
                <a:hlinkClick r:id="rId2"/>
              </a:rPr>
              <a:t>ABB’s Electromagnetic Flowmeter Digital Twin Drives Performance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i="1" dirty="0"/>
              <a:t>COMSOL News </a:t>
            </a:r>
            <a:r>
              <a:rPr lang="en-US" sz="2000" dirty="0"/>
              <a:t>2019, </a:t>
            </a:r>
            <a:r>
              <a:rPr lang="en-US" sz="2000" dirty="0">
                <a:solidFill>
                  <a:schemeClr val="tx2"/>
                </a:solidFill>
                <a:latin typeface="Lato" panose="020F0502020204030203" pitchFamily="34" charset="77"/>
              </a:rPr>
              <a:t>Subhashish Dasgupta and Vinay </a:t>
            </a:r>
            <a:r>
              <a:rPr lang="en-US" sz="2000" dirty="0" err="1">
                <a:solidFill>
                  <a:schemeClr val="tx2"/>
                </a:solidFill>
                <a:latin typeface="Lato" panose="020F0502020204030203" pitchFamily="34" charset="77"/>
              </a:rPr>
              <a:t>Kariwala</a:t>
            </a:r>
            <a:r>
              <a:rPr lang="en-US" sz="2000" dirty="0">
                <a:solidFill>
                  <a:schemeClr val="tx2"/>
                </a:solidFill>
                <a:latin typeface="Lato" panose="020F0502020204030203" pitchFamily="34" charset="77"/>
              </a:rPr>
              <a:t>, ABB, India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2EA6-1D54-B148-8794-F4053BD332AE}"/>
              </a:ext>
            </a:extLst>
          </p:cNvPr>
          <p:cNvSpPr/>
          <p:nvPr/>
        </p:nvSpPr>
        <p:spPr>
          <a:xfrm>
            <a:off x="4764887" y="3353397"/>
            <a:ext cx="609602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486A8D-2570-B942-9F14-828674F8F4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8514" y="869410"/>
            <a:ext cx="4800600" cy="3404680"/>
          </a:xfrm>
        </p:spPr>
      </p:pic>
    </p:spTree>
    <p:extLst>
      <p:ext uri="{BB962C8B-B14F-4D97-AF65-F5344CB8AC3E}">
        <p14:creationId xmlns:p14="http://schemas.microsoft.com/office/powerpoint/2010/main" val="75192779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11C8201-FF21-F44C-A1FA-876F69FC1E77}" vid="{D72900B9-E595-0C4A-B19D-4A093F891B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0</TotalTime>
  <Words>103</Words>
  <Application>Microsoft Macintosh PowerPoint</Application>
  <PresentationFormat>On-screen Show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Lato</vt:lpstr>
      <vt:lpstr>Arial</vt:lpstr>
      <vt:lpstr>Wingdings</vt:lpstr>
      <vt:lpstr>Lato Black</vt:lpstr>
      <vt:lpstr>Lato Light</vt:lpstr>
      <vt:lpstr>comsol-slide-template-NEW</vt:lpstr>
      <vt:lpstr>ABB Predicting Flowmeter Performance with a  Digital Twin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ABB Predicting Flowmeter Performance with a  Digital Twin</dc:title>
  <dc:creator>Microsoft Office User</dc:creator>
  <cp:lastModifiedBy>Microsoft Office User</cp:lastModifiedBy>
  <cp:revision>1</cp:revision>
  <dcterms:created xsi:type="dcterms:W3CDTF">2021-05-10T13:58:38Z</dcterms:created>
  <dcterms:modified xsi:type="dcterms:W3CDTF">2021-05-10T13:59:16Z</dcterms:modified>
</cp:coreProperties>
</file>